
<file path=[Content_Types].xml><?xml version="1.0" encoding="utf-8"?>
<Types xmlns="http://schemas.openxmlformats.org/package/2006/content-types">
  <Default Extension="emf" ContentType="image/x-emf"/>
  <Default Extension="glb" ContentType="model/gltf.binary"/>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0"/>
  </p:notesMasterIdLst>
  <p:sldIdLst>
    <p:sldId id="441" r:id="rId5"/>
    <p:sldId id="444" r:id="rId6"/>
    <p:sldId id="443" r:id="rId7"/>
    <p:sldId id="450" r:id="rId8"/>
    <p:sldId id="445" r:id="rId9"/>
    <p:sldId id="446" r:id="rId10"/>
    <p:sldId id="451" r:id="rId11"/>
    <p:sldId id="469" r:id="rId12"/>
    <p:sldId id="471" r:id="rId13"/>
    <p:sldId id="472" r:id="rId14"/>
    <p:sldId id="470" r:id="rId15"/>
    <p:sldId id="453" r:id="rId16"/>
    <p:sldId id="454" r:id="rId17"/>
    <p:sldId id="467" r:id="rId18"/>
    <p:sldId id="456" r:id="rId19"/>
    <p:sldId id="457" r:id="rId20"/>
    <p:sldId id="458" r:id="rId21"/>
    <p:sldId id="459" r:id="rId22"/>
    <p:sldId id="460" r:id="rId23"/>
    <p:sldId id="461" r:id="rId24"/>
    <p:sldId id="462" r:id="rId25"/>
    <p:sldId id="463" r:id="rId26"/>
    <p:sldId id="474" r:id="rId27"/>
    <p:sldId id="464" r:id="rId28"/>
    <p:sldId id="465" r:id="rId29"/>
  </p:sldIdLst>
  <p:sldSz cx="12192000" cy="6858000"/>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521" userDrawn="1">
          <p15:clr>
            <a:srgbClr val="A4A3A4"/>
          </p15:clr>
        </p15:guide>
        <p15:guide id="2" pos="2116" userDrawn="1">
          <p15:clr>
            <a:srgbClr val="A4A3A4"/>
          </p15:clr>
        </p15:guide>
        <p15:guide id="3" pos="7469" userDrawn="1">
          <p15:clr>
            <a:srgbClr val="A4A3A4"/>
          </p15:clr>
        </p15:guide>
        <p15:guide id="4" pos="211" userDrawn="1">
          <p15:clr>
            <a:srgbClr val="A4A3A4"/>
          </p15:clr>
        </p15:guide>
        <p15:guide id="5" pos="1799" userDrawn="1">
          <p15:clr>
            <a:srgbClr val="A4A3A4"/>
          </p15:clr>
        </p15:guide>
        <p15:guide id="6" orient="horz" pos="935" userDrawn="1">
          <p15:clr>
            <a:srgbClr val="A4A3A4"/>
          </p15:clr>
        </p15:guide>
        <p15:guide id="7" orient="horz" pos="4088" userDrawn="1">
          <p15:clr>
            <a:srgbClr val="A4A3A4"/>
          </p15:clr>
        </p15:guide>
        <p15:guide id="8" orient="horz" pos="459" userDrawn="1">
          <p15:clr>
            <a:srgbClr val="A4A3A4"/>
          </p15:clr>
        </p15:guide>
        <p15:guide id="9" orient="horz" pos="1502" userDrawn="1">
          <p15:clr>
            <a:srgbClr val="A4A3A4"/>
          </p15:clr>
        </p15:guide>
        <p15:guide id="10" orient="horz" pos="822"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B0E1A52-5D11-F83C-6C4E-D1D352314724}" name="Angela Solaro" initials="AS" userId="S::angela.solaro@intelleraconsulting.com::757e60ad-0658-4e99-8c5a-a0380ae7a350" providerId="AD"/>
  <p188:author id="{C098D492-FE0F-AA49-C97B-37B66FED042F}" name="Piero Di Giuseppe" initials="PD" userId="S::piero.di.giuseppe@intelleraconsulting.com::86775691-653c-481b-bdfd-3dc17446e47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tonio Messineo" initials="AM"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64194"/>
    <a:srgbClr val="CCCCFF"/>
    <a:srgbClr val="99CCFF"/>
    <a:srgbClr val="FFC000"/>
    <a:srgbClr val="339933"/>
    <a:srgbClr val="008080"/>
    <a:srgbClr val="009999"/>
    <a:srgbClr val="9DC3E6"/>
    <a:srgbClr val="70AB46"/>
    <a:srgbClr val="7AA3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ile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Stile medio 2 - Color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A488322-F2BA-4B5B-9748-0D474271808F}" styleName="Stile medio 3 - Colore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1EBBBCC-DAD2-459C-BE2E-F6DE35CF9A28}" styleName="Stile scuro 2 - Colore 3/Colore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Stile scuro 2 - Colore 5/Colore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Stile chiaro 3 - Colore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793D81CF-94F2-401A-BA57-92F5A7B2D0C5}" styleName="Stile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BDBED569-4797-4DF1-A0F4-6AAB3CD982D8}" styleName="Stile chiaro 3 - Colore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1FECB4D8-DB02-4DC6-A0A2-4F2EBAE1DC90}" styleName="Stile medio 1 - Colore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0505E3EF-67EA-436B-97B2-0124C06EBD24}" styleName="Stile medio 4 - Colore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5AB1C69-6EDB-4FF4-983F-18BD219EF322}" styleName="Stile medio 2 - Color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Stile chiaro 3 - Colore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Stile chi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8799B23B-EC83-4686-B30A-512413B5E67A}" styleName="Stile chiaro 3 - Colore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59" autoAdjust="0"/>
    <p:restoredTop sz="94660"/>
  </p:normalViewPr>
  <p:slideViewPr>
    <p:cSldViewPr snapToGrid="0">
      <p:cViewPr varScale="1">
        <p:scale>
          <a:sx n="114" d="100"/>
          <a:sy n="114" d="100"/>
        </p:scale>
        <p:origin x="552" y="102"/>
      </p:cViewPr>
      <p:guideLst>
        <p:guide orient="horz" pos="3521"/>
        <p:guide pos="2116"/>
        <p:guide pos="7469"/>
        <p:guide pos="211"/>
        <p:guide pos="1799"/>
        <p:guide orient="horz" pos="935"/>
        <p:guide orient="horz" pos="4088"/>
        <p:guide orient="horz" pos="459"/>
        <p:guide orient="horz" pos="1502"/>
        <p:guide orient="horz" pos="82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3F62F0-1BCE-4B38-B392-CCD1B1BA2D38}" type="doc">
      <dgm:prSet loTypeId="urn:microsoft.com/office/officeart/2005/8/layout/orgChart1" loCatId="hierarchy" qsTypeId="urn:microsoft.com/office/officeart/2005/8/quickstyle/simple1" qsCatId="simple" csTypeId="urn:microsoft.com/office/officeart/2005/8/colors/colorful1" csCatId="colorful" phldr="1"/>
      <dgm:spPr/>
      <dgm:t>
        <a:bodyPr/>
        <a:lstStyle/>
        <a:p>
          <a:endParaRPr lang="en-US"/>
        </a:p>
      </dgm:t>
    </dgm:pt>
    <dgm:pt modelId="{C3ECB7F9-DCC1-4338-B474-A46F4B7CAB90}">
      <dgm:prSet phldrT="[Testo]" custT="1"/>
      <dgm:spPr/>
      <dgm:t>
        <a:bodyPr/>
        <a:lstStyle/>
        <a:p>
          <a:r>
            <a:rPr lang="it-IT" sz="2000" dirty="0"/>
            <a:t>Analisi del rischio</a:t>
          </a:r>
          <a:endParaRPr lang="en-US" sz="2000" dirty="0"/>
        </a:p>
      </dgm:t>
    </dgm:pt>
    <dgm:pt modelId="{6DC28439-704C-4956-90A3-2E61388B9E3C}" type="parTrans" cxnId="{FB77F205-8129-4F85-B07F-413895E1580B}">
      <dgm:prSet/>
      <dgm:spPr/>
      <dgm:t>
        <a:bodyPr/>
        <a:lstStyle/>
        <a:p>
          <a:endParaRPr lang="en-US"/>
        </a:p>
      </dgm:t>
    </dgm:pt>
    <dgm:pt modelId="{82FC9CCE-EA00-4F23-8380-849F52BADB4E}" type="sibTrans" cxnId="{FB77F205-8129-4F85-B07F-413895E1580B}">
      <dgm:prSet/>
      <dgm:spPr/>
      <dgm:t>
        <a:bodyPr/>
        <a:lstStyle/>
        <a:p>
          <a:endParaRPr lang="en-US"/>
        </a:p>
      </dgm:t>
    </dgm:pt>
    <dgm:pt modelId="{F102755D-5E92-4E7B-AF01-3C5C2748FA03}">
      <dgm:prSet phldrT="[Testo]" custT="1"/>
      <dgm:spPr/>
      <dgm:t>
        <a:bodyPr/>
        <a:lstStyle/>
        <a:p>
          <a:r>
            <a:rPr lang="it-IT" sz="2400" dirty="0"/>
            <a:t>Aiuti di Stato</a:t>
          </a:r>
          <a:endParaRPr lang="en-US" sz="2400" dirty="0"/>
        </a:p>
      </dgm:t>
    </dgm:pt>
    <dgm:pt modelId="{A3824A3E-AC7B-46E8-8172-10CFA55CE26C}" type="parTrans" cxnId="{40950FFF-343A-41BF-B31E-D160778096D6}">
      <dgm:prSet/>
      <dgm:spPr/>
      <dgm:t>
        <a:bodyPr/>
        <a:lstStyle/>
        <a:p>
          <a:endParaRPr lang="en-US"/>
        </a:p>
      </dgm:t>
    </dgm:pt>
    <dgm:pt modelId="{BFF95B6F-8927-4CE7-9BF0-27FA1307903F}" type="sibTrans" cxnId="{40950FFF-343A-41BF-B31E-D160778096D6}">
      <dgm:prSet/>
      <dgm:spPr/>
      <dgm:t>
        <a:bodyPr/>
        <a:lstStyle/>
        <a:p>
          <a:endParaRPr lang="en-US"/>
        </a:p>
      </dgm:t>
    </dgm:pt>
    <dgm:pt modelId="{AE94FD11-A767-4E03-B257-4D3E2E9ABAE4}">
      <dgm:prSet phldrT="[Testo]" custT="1"/>
      <dgm:spPr/>
      <dgm:t>
        <a:bodyPr/>
        <a:lstStyle/>
        <a:p>
          <a:pPr marL="0" lvl="0" indent="0" algn="ctr" defTabSz="1066800">
            <a:lnSpc>
              <a:spcPct val="90000"/>
            </a:lnSpc>
            <a:spcBef>
              <a:spcPct val="0"/>
            </a:spcBef>
            <a:spcAft>
              <a:spcPct val="35000"/>
            </a:spcAft>
            <a:buNone/>
          </a:pPr>
          <a:r>
            <a:rPr lang="it-IT" sz="2400" kern="1200" dirty="0">
              <a:latin typeface="Calibri" panose="020F0502020204030204"/>
              <a:ea typeface="+mn-ea"/>
              <a:cs typeface="+mn-cs"/>
            </a:rPr>
            <a:t>Appalti </a:t>
          </a:r>
          <a:endParaRPr lang="en-US" sz="2400" kern="1200" dirty="0">
            <a:latin typeface="Calibri" panose="020F0502020204030204"/>
            <a:ea typeface="+mn-ea"/>
            <a:cs typeface="+mn-cs"/>
          </a:endParaRPr>
        </a:p>
      </dgm:t>
    </dgm:pt>
    <dgm:pt modelId="{0280CB5C-FEC5-40FD-A449-B44690769C25}" type="parTrans" cxnId="{877EEB8A-12E1-471E-AB10-B730F51A2B35}">
      <dgm:prSet/>
      <dgm:spPr/>
      <dgm:t>
        <a:bodyPr/>
        <a:lstStyle/>
        <a:p>
          <a:endParaRPr lang="en-US"/>
        </a:p>
      </dgm:t>
    </dgm:pt>
    <dgm:pt modelId="{D35A1C20-9660-4B71-B6C5-934411D665C1}" type="sibTrans" cxnId="{877EEB8A-12E1-471E-AB10-B730F51A2B35}">
      <dgm:prSet/>
      <dgm:spPr/>
      <dgm:t>
        <a:bodyPr/>
        <a:lstStyle/>
        <a:p>
          <a:endParaRPr lang="en-US"/>
        </a:p>
      </dgm:t>
    </dgm:pt>
    <dgm:pt modelId="{1A85EE1D-4104-49CF-B388-A06BB6679594}">
      <dgm:prSet phldrT="[Testo]" custT="1"/>
      <dgm:spPr/>
      <dgm:t>
        <a:bodyPr/>
        <a:lstStyle/>
        <a:p>
          <a:pPr marL="0" lvl="0" indent="0" algn="ctr" defTabSz="1066800">
            <a:lnSpc>
              <a:spcPct val="90000"/>
            </a:lnSpc>
            <a:spcBef>
              <a:spcPct val="0"/>
            </a:spcBef>
            <a:spcAft>
              <a:spcPct val="35000"/>
            </a:spcAft>
            <a:buNone/>
          </a:pPr>
          <a:r>
            <a:rPr lang="it-IT" sz="2400" kern="1200" dirty="0">
              <a:latin typeface="Calibri" panose="020F0502020204030204"/>
              <a:ea typeface="+mn-ea"/>
              <a:cs typeface="+mn-cs"/>
            </a:rPr>
            <a:t>SF</a:t>
          </a:r>
          <a:endParaRPr lang="en-US" sz="2400" kern="1200" dirty="0">
            <a:latin typeface="Calibri" panose="020F0502020204030204"/>
            <a:ea typeface="+mn-ea"/>
            <a:cs typeface="+mn-cs"/>
          </a:endParaRPr>
        </a:p>
      </dgm:t>
    </dgm:pt>
    <dgm:pt modelId="{C4CCAC95-AAA6-4149-A0FA-D1DFF1AB21B3}" type="parTrans" cxnId="{F312883E-69C8-4617-97E8-86FBD328D0AE}">
      <dgm:prSet/>
      <dgm:spPr/>
      <dgm:t>
        <a:bodyPr/>
        <a:lstStyle/>
        <a:p>
          <a:endParaRPr lang="en-US"/>
        </a:p>
      </dgm:t>
    </dgm:pt>
    <dgm:pt modelId="{DDEB265F-DF61-4B42-9F34-BB9EECFCE35D}" type="sibTrans" cxnId="{F312883E-69C8-4617-97E8-86FBD328D0AE}">
      <dgm:prSet/>
      <dgm:spPr/>
      <dgm:t>
        <a:bodyPr/>
        <a:lstStyle/>
        <a:p>
          <a:endParaRPr lang="en-US"/>
        </a:p>
      </dgm:t>
    </dgm:pt>
    <dgm:pt modelId="{C1A523DA-A769-4AF0-A85F-2F1AC83750B4}">
      <dgm:prSet custT="1"/>
      <dgm:spPr/>
      <dgm:t>
        <a:bodyPr/>
        <a:lstStyle/>
        <a:p>
          <a:r>
            <a:rPr lang="it-IT" sz="1800" dirty="0"/>
            <a:t>&lt; =5 operazioni (100%)</a:t>
          </a:r>
          <a:endParaRPr lang="en-US" sz="1800" dirty="0"/>
        </a:p>
      </dgm:t>
    </dgm:pt>
    <dgm:pt modelId="{C0616F67-DA4F-4C29-9AE7-4FD940E4B05D}" type="parTrans" cxnId="{4C03A109-2C1A-4AD1-935F-025BBF15F36B}">
      <dgm:prSet/>
      <dgm:spPr/>
      <dgm:t>
        <a:bodyPr/>
        <a:lstStyle/>
        <a:p>
          <a:endParaRPr lang="en-US"/>
        </a:p>
      </dgm:t>
    </dgm:pt>
    <dgm:pt modelId="{FDFAFCB4-574F-467D-8F28-950041D80021}" type="sibTrans" cxnId="{4C03A109-2C1A-4AD1-935F-025BBF15F36B}">
      <dgm:prSet/>
      <dgm:spPr/>
      <dgm:t>
        <a:bodyPr/>
        <a:lstStyle/>
        <a:p>
          <a:endParaRPr lang="en-US"/>
        </a:p>
      </dgm:t>
    </dgm:pt>
    <dgm:pt modelId="{39A5E440-73FF-400E-8EA0-2E4806E6E1DD}">
      <dgm:prSet custT="1"/>
      <dgm:spPr/>
      <dgm:t>
        <a:bodyPr/>
        <a:lstStyle/>
        <a:p>
          <a:r>
            <a:rPr lang="it-IT" sz="1600" b="1" dirty="0"/>
            <a:t>Utilizzo dei fattori di Rischio «operazioni» e «beneficiario» </a:t>
          </a:r>
          <a:endParaRPr lang="en-US" sz="1600" b="1" dirty="0"/>
        </a:p>
      </dgm:t>
    </dgm:pt>
    <dgm:pt modelId="{214A66CD-010A-472D-8854-E3AF03CF5485}" type="parTrans" cxnId="{6F4B9F17-A69A-4A29-A6A1-4577F457AB40}">
      <dgm:prSet/>
      <dgm:spPr/>
      <dgm:t>
        <a:bodyPr/>
        <a:lstStyle/>
        <a:p>
          <a:endParaRPr lang="en-US"/>
        </a:p>
      </dgm:t>
    </dgm:pt>
    <dgm:pt modelId="{99A95491-B6C6-46BF-A967-6F8863A79F68}" type="sibTrans" cxnId="{6F4B9F17-A69A-4A29-A6A1-4577F457AB40}">
      <dgm:prSet/>
      <dgm:spPr/>
      <dgm:t>
        <a:bodyPr/>
        <a:lstStyle/>
        <a:p>
          <a:endParaRPr lang="en-US"/>
        </a:p>
      </dgm:t>
    </dgm:pt>
    <dgm:pt modelId="{48F44DB1-C99A-47FB-BB80-FFA28F89CB99}">
      <dgm:prSet custT="1"/>
      <dgm:spPr/>
      <dgm:t>
        <a:bodyPr/>
        <a:lstStyle/>
        <a:p>
          <a:r>
            <a:rPr lang="it-IT" sz="1800" dirty="0"/>
            <a:t>&gt;5 operazioni (fattori rischio beneficiario)</a:t>
          </a:r>
          <a:endParaRPr lang="en-US" sz="1800" dirty="0"/>
        </a:p>
      </dgm:t>
    </dgm:pt>
    <dgm:pt modelId="{9470CC7D-F396-4635-B39A-62A65631EBB1}" type="parTrans" cxnId="{7EE3C70E-AF45-493F-80CF-2ED8400C6F4A}">
      <dgm:prSet/>
      <dgm:spPr/>
      <dgm:t>
        <a:bodyPr/>
        <a:lstStyle/>
        <a:p>
          <a:endParaRPr lang="en-US"/>
        </a:p>
      </dgm:t>
    </dgm:pt>
    <dgm:pt modelId="{08B71798-479F-41B2-8A34-951E671DED22}" type="sibTrans" cxnId="{7EE3C70E-AF45-493F-80CF-2ED8400C6F4A}">
      <dgm:prSet/>
      <dgm:spPr/>
      <dgm:t>
        <a:bodyPr/>
        <a:lstStyle/>
        <a:p>
          <a:endParaRPr lang="en-US"/>
        </a:p>
      </dgm:t>
    </dgm:pt>
    <dgm:pt modelId="{E0D888F3-31A8-4A44-BD4F-FA8A320B0800}">
      <dgm:prSet custT="1"/>
      <dgm:spPr/>
      <dgm:t>
        <a:bodyPr/>
        <a:lstStyle/>
        <a:p>
          <a:r>
            <a:rPr lang="it-IT" sz="1600" dirty="0"/>
            <a:t>Territorializzate (fattori rischio ) </a:t>
          </a:r>
          <a:endParaRPr lang="en-US" sz="1600" dirty="0"/>
        </a:p>
      </dgm:t>
    </dgm:pt>
    <dgm:pt modelId="{1C0AAFF0-8722-43E6-A5B7-5394BF4C90CF}" type="parTrans" cxnId="{02EDB3BA-DFA2-4468-90DE-9CAA22B5FBC3}">
      <dgm:prSet/>
      <dgm:spPr/>
      <dgm:t>
        <a:bodyPr/>
        <a:lstStyle/>
        <a:p>
          <a:endParaRPr lang="en-US"/>
        </a:p>
      </dgm:t>
    </dgm:pt>
    <dgm:pt modelId="{3807365B-D1E6-40E3-83E5-23D9D39109AD}" type="sibTrans" cxnId="{02EDB3BA-DFA2-4468-90DE-9CAA22B5FBC3}">
      <dgm:prSet/>
      <dgm:spPr/>
      <dgm:t>
        <a:bodyPr/>
        <a:lstStyle/>
        <a:p>
          <a:endParaRPr lang="en-US"/>
        </a:p>
      </dgm:t>
    </dgm:pt>
    <dgm:pt modelId="{B0877A1A-AD47-4C8F-86D9-ECD42CA6D5A3}">
      <dgm:prSet custT="1"/>
      <dgm:spPr/>
      <dgm:t>
        <a:bodyPr/>
        <a:lstStyle/>
        <a:p>
          <a:r>
            <a:rPr lang="it-IT" sz="1800" kern="1200" dirty="0">
              <a:solidFill>
                <a:prstClr val="white"/>
              </a:solidFill>
              <a:latin typeface="Calibri" panose="020F0502020204030204"/>
              <a:ea typeface="+mn-ea"/>
              <a:cs typeface="+mn-cs"/>
            </a:rPr>
            <a:t>100% del controllo per ciascuno SF estrazione di 25 item di destinatari per la verifica delle spese</a:t>
          </a:r>
          <a:endParaRPr lang="en-US" sz="1800" kern="1200" dirty="0">
            <a:solidFill>
              <a:prstClr val="white"/>
            </a:solidFill>
            <a:latin typeface="Calibri" panose="020F0502020204030204"/>
            <a:ea typeface="+mn-ea"/>
            <a:cs typeface="+mn-cs"/>
          </a:endParaRPr>
        </a:p>
      </dgm:t>
    </dgm:pt>
    <dgm:pt modelId="{5D330B30-DD7A-403A-9A33-CD4888BA753C}" type="parTrans" cxnId="{03D57EAF-9349-415E-9472-B5CBE02C4847}">
      <dgm:prSet/>
      <dgm:spPr/>
      <dgm:t>
        <a:bodyPr/>
        <a:lstStyle/>
        <a:p>
          <a:endParaRPr lang="en-US"/>
        </a:p>
      </dgm:t>
    </dgm:pt>
    <dgm:pt modelId="{17FE07EE-A91C-4D67-B3F3-9E5ECA66331D}" type="sibTrans" cxnId="{03D57EAF-9349-415E-9472-B5CBE02C4847}">
      <dgm:prSet/>
      <dgm:spPr/>
      <dgm:t>
        <a:bodyPr/>
        <a:lstStyle/>
        <a:p>
          <a:endParaRPr lang="en-US"/>
        </a:p>
      </dgm:t>
    </dgm:pt>
    <dgm:pt modelId="{BEB22349-499B-426E-9C3E-1E52608831FE}" type="pres">
      <dgm:prSet presAssocID="{F03F62F0-1BCE-4B38-B392-CCD1B1BA2D38}" presName="hierChild1" presStyleCnt="0">
        <dgm:presLayoutVars>
          <dgm:orgChart val="1"/>
          <dgm:chPref val="1"/>
          <dgm:dir/>
          <dgm:animOne val="branch"/>
          <dgm:animLvl val="lvl"/>
          <dgm:resizeHandles/>
        </dgm:presLayoutVars>
      </dgm:prSet>
      <dgm:spPr/>
    </dgm:pt>
    <dgm:pt modelId="{D65E6CF9-5C22-4D97-B3D4-4499A7A0D223}" type="pres">
      <dgm:prSet presAssocID="{C3ECB7F9-DCC1-4338-B474-A46F4B7CAB90}" presName="hierRoot1" presStyleCnt="0">
        <dgm:presLayoutVars>
          <dgm:hierBranch val="init"/>
        </dgm:presLayoutVars>
      </dgm:prSet>
      <dgm:spPr/>
    </dgm:pt>
    <dgm:pt modelId="{DF855D7F-26E6-412F-A250-D502D57DFA72}" type="pres">
      <dgm:prSet presAssocID="{C3ECB7F9-DCC1-4338-B474-A46F4B7CAB90}" presName="rootComposite1" presStyleCnt="0"/>
      <dgm:spPr/>
    </dgm:pt>
    <dgm:pt modelId="{03CD037E-9639-45B4-BDFD-5B1F415BD105}" type="pres">
      <dgm:prSet presAssocID="{C3ECB7F9-DCC1-4338-B474-A46F4B7CAB90}" presName="rootText1" presStyleLbl="node0" presStyleIdx="0" presStyleCnt="1" custScaleX="85630" custScaleY="43450" custLinFactNeighborX="8123" custLinFactNeighborY="-4039">
        <dgm:presLayoutVars>
          <dgm:chPref val="3"/>
        </dgm:presLayoutVars>
      </dgm:prSet>
      <dgm:spPr/>
    </dgm:pt>
    <dgm:pt modelId="{BCCEBBEF-A9CA-47AE-94D5-F8AAE3F2A919}" type="pres">
      <dgm:prSet presAssocID="{C3ECB7F9-DCC1-4338-B474-A46F4B7CAB90}" presName="rootConnector1" presStyleLbl="node1" presStyleIdx="0" presStyleCnt="0"/>
      <dgm:spPr/>
    </dgm:pt>
    <dgm:pt modelId="{30F9BBEC-3294-439E-B04C-3099C5DDB90B}" type="pres">
      <dgm:prSet presAssocID="{C3ECB7F9-DCC1-4338-B474-A46F4B7CAB90}" presName="hierChild2" presStyleCnt="0"/>
      <dgm:spPr/>
    </dgm:pt>
    <dgm:pt modelId="{28BF1B59-A285-4CBA-B30C-3C75B00B7613}" type="pres">
      <dgm:prSet presAssocID="{A3824A3E-AC7B-46E8-8172-10CFA55CE26C}" presName="Name37" presStyleLbl="parChTrans1D2" presStyleIdx="0" presStyleCnt="3"/>
      <dgm:spPr/>
    </dgm:pt>
    <dgm:pt modelId="{0FA266EF-451D-47E8-8403-A812CE74FD21}" type="pres">
      <dgm:prSet presAssocID="{F102755D-5E92-4E7B-AF01-3C5C2748FA03}" presName="hierRoot2" presStyleCnt="0">
        <dgm:presLayoutVars>
          <dgm:hierBranch val="init"/>
        </dgm:presLayoutVars>
      </dgm:prSet>
      <dgm:spPr/>
    </dgm:pt>
    <dgm:pt modelId="{E01AB350-3383-49E3-AADF-FA4A0CEA70D5}" type="pres">
      <dgm:prSet presAssocID="{F102755D-5E92-4E7B-AF01-3C5C2748FA03}" presName="rootComposite" presStyleCnt="0"/>
      <dgm:spPr/>
    </dgm:pt>
    <dgm:pt modelId="{4749155D-4BB9-4934-87CD-D6B088EA524E}" type="pres">
      <dgm:prSet presAssocID="{F102755D-5E92-4E7B-AF01-3C5C2748FA03}" presName="rootText" presStyleLbl="node2" presStyleIdx="0" presStyleCnt="3" custScaleX="80520" custScaleY="41074" custLinFactNeighborX="-15358" custLinFactNeighborY="4413">
        <dgm:presLayoutVars>
          <dgm:chPref val="3"/>
        </dgm:presLayoutVars>
      </dgm:prSet>
      <dgm:spPr/>
    </dgm:pt>
    <dgm:pt modelId="{8303348D-6A47-48CC-A5CE-16D5097F716A}" type="pres">
      <dgm:prSet presAssocID="{F102755D-5E92-4E7B-AF01-3C5C2748FA03}" presName="rootConnector" presStyleLbl="node2" presStyleIdx="0" presStyleCnt="3"/>
      <dgm:spPr/>
    </dgm:pt>
    <dgm:pt modelId="{35426484-995A-47C4-B688-8811C8017F28}" type="pres">
      <dgm:prSet presAssocID="{F102755D-5E92-4E7B-AF01-3C5C2748FA03}" presName="hierChild4" presStyleCnt="0"/>
      <dgm:spPr/>
    </dgm:pt>
    <dgm:pt modelId="{2BC200B0-3DA2-44B3-83F1-888A70D04F3A}" type="pres">
      <dgm:prSet presAssocID="{214A66CD-010A-472D-8854-E3AF03CF5485}" presName="Name37" presStyleLbl="parChTrans1D3" presStyleIdx="0" presStyleCnt="5"/>
      <dgm:spPr/>
    </dgm:pt>
    <dgm:pt modelId="{D0A90C99-9C58-4391-83F9-FB92C2EA456B}" type="pres">
      <dgm:prSet presAssocID="{39A5E440-73FF-400E-8EA0-2E4806E6E1DD}" presName="hierRoot2" presStyleCnt="0">
        <dgm:presLayoutVars>
          <dgm:hierBranch val="init"/>
        </dgm:presLayoutVars>
      </dgm:prSet>
      <dgm:spPr/>
    </dgm:pt>
    <dgm:pt modelId="{D2E74F4F-D7D2-42EF-B6BC-7265BA3F289F}" type="pres">
      <dgm:prSet presAssocID="{39A5E440-73FF-400E-8EA0-2E4806E6E1DD}" presName="rootComposite" presStyleCnt="0"/>
      <dgm:spPr/>
    </dgm:pt>
    <dgm:pt modelId="{5B27C6EE-B45D-4357-88F3-B477D05396CD}" type="pres">
      <dgm:prSet presAssocID="{39A5E440-73FF-400E-8EA0-2E4806E6E1DD}" presName="rootText" presStyleLbl="node3" presStyleIdx="0" presStyleCnt="5" custScaleY="46289" custLinFactNeighborX="-9842" custLinFactNeighborY="-9071">
        <dgm:presLayoutVars>
          <dgm:chPref val="3"/>
        </dgm:presLayoutVars>
      </dgm:prSet>
      <dgm:spPr/>
    </dgm:pt>
    <dgm:pt modelId="{A008B3D3-FB51-43A3-9F4E-4EDFAE867426}" type="pres">
      <dgm:prSet presAssocID="{39A5E440-73FF-400E-8EA0-2E4806E6E1DD}" presName="rootConnector" presStyleLbl="node3" presStyleIdx="0" presStyleCnt="5"/>
      <dgm:spPr/>
    </dgm:pt>
    <dgm:pt modelId="{56E41D71-7FD8-4FBC-87B9-CBEBBF5C8CF2}" type="pres">
      <dgm:prSet presAssocID="{39A5E440-73FF-400E-8EA0-2E4806E6E1DD}" presName="hierChild4" presStyleCnt="0"/>
      <dgm:spPr/>
    </dgm:pt>
    <dgm:pt modelId="{319B465D-1ED7-4149-A363-00C1DD370E5D}" type="pres">
      <dgm:prSet presAssocID="{39A5E440-73FF-400E-8EA0-2E4806E6E1DD}" presName="hierChild5" presStyleCnt="0"/>
      <dgm:spPr/>
    </dgm:pt>
    <dgm:pt modelId="{2E301E9F-8ECF-4DE8-97B9-083D7DAA78FA}" type="pres">
      <dgm:prSet presAssocID="{F102755D-5E92-4E7B-AF01-3C5C2748FA03}" presName="hierChild5" presStyleCnt="0"/>
      <dgm:spPr/>
    </dgm:pt>
    <dgm:pt modelId="{4A2C9DE5-1E8B-480D-B220-F56C49D6957B}" type="pres">
      <dgm:prSet presAssocID="{0280CB5C-FEC5-40FD-A449-B44690769C25}" presName="Name37" presStyleLbl="parChTrans1D2" presStyleIdx="1" presStyleCnt="3"/>
      <dgm:spPr/>
    </dgm:pt>
    <dgm:pt modelId="{ADC9D451-882D-4A14-94E4-D3B55E5DB034}" type="pres">
      <dgm:prSet presAssocID="{AE94FD11-A767-4E03-B257-4D3E2E9ABAE4}" presName="hierRoot2" presStyleCnt="0">
        <dgm:presLayoutVars>
          <dgm:hierBranch val="init"/>
        </dgm:presLayoutVars>
      </dgm:prSet>
      <dgm:spPr/>
    </dgm:pt>
    <dgm:pt modelId="{D1E1E6CB-8C6B-4E78-AE9D-B99D4929524A}" type="pres">
      <dgm:prSet presAssocID="{AE94FD11-A767-4E03-B257-4D3E2E9ABAE4}" presName="rootComposite" presStyleCnt="0"/>
      <dgm:spPr/>
    </dgm:pt>
    <dgm:pt modelId="{9100641C-FFFB-4758-B78A-E8D74C254D9F}" type="pres">
      <dgm:prSet presAssocID="{AE94FD11-A767-4E03-B257-4D3E2E9ABAE4}" presName="rootText" presStyleLbl="node2" presStyleIdx="1" presStyleCnt="3" custScaleX="107172" custScaleY="41074" custLinFactNeighborX="1644" custLinFactNeighborY="3594">
        <dgm:presLayoutVars>
          <dgm:chPref val="3"/>
        </dgm:presLayoutVars>
      </dgm:prSet>
      <dgm:spPr/>
    </dgm:pt>
    <dgm:pt modelId="{0DA349CD-40DB-41D5-AE32-2F86CDA09CA2}" type="pres">
      <dgm:prSet presAssocID="{AE94FD11-A767-4E03-B257-4D3E2E9ABAE4}" presName="rootConnector" presStyleLbl="node2" presStyleIdx="1" presStyleCnt="3"/>
      <dgm:spPr/>
    </dgm:pt>
    <dgm:pt modelId="{628CD913-D7FE-4525-B66A-00F4AB417435}" type="pres">
      <dgm:prSet presAssocID="{AE94FD11-A767-4E03-B257-4D3E2E9ABAE4}" presName="hierChild4" presStyleCnt="0"/>
      <dgm:spPr/>
    </dgm:pt>
    <dgm:pt modelId="{FA976F57-92F9-46F3-B679-1B6EAA895FF3}" type="pres">
      <dgm:prSet presAssocID="{C0616F67-DA4F-4C29-9AE7-4FD940E4B05D}" presName="Name37" presStyleLbl="parChTrans1D3" presStyleIdx="1" presStyleCnt="5"/>
      <dgm:spPr/>
    </dgm:pt>
    <dgm:pt modelId="{3AB92DFF-B1AB-4AF1-AA0D-166550E664A7}" type="pres">
      <dgm:prSet presAssocID="{C1A523DA-A769-4AF0-A85F-2F1AC83750B4}" presName="hierRoot2" presStyleCnt="0">
        <dgm:presLayoutVars>
          <dgm:hierBranch val="init"/>
        </dgm:presLayoutVars>
      </dgm:prSet>
      <dgm:spPr/>
    </dgm:pt>
    <dgm:pt modelId="{8EF50628-1543-482C-980E-8E34A4D2A4A0}" type="pres">
      <dgm:prSet presAssocID="{C1A523DA-A769-4AF0-A85F-2F1AC83750B4}" presName="rootComposite" presStyleCnt="0"/>
      <dgm:spPr/>
    </dgm:pt>
    <dgm:pt modelId="{D85943AD-ACAC-4026-B125-C7440ADF52EE}" type="pres">
      <dgm:prSet presAssocID="{C1A523DA-A769-4AF0-A85F-2F1AC83750B4}" presName="rootText" presStyleLbl="node3" presStyleIdx="1" presStyleCnt="5" custScaleY="39929" custLinFactNeighborX="-4888" custLinFactNeighborY="-9071">
        <dgm:presLayoutVars>
          <dgm:chPref val="3"/>
        </dgm:presLayoutVars>
      </dgm:prSet>
      <dgm:spPr/>
    </dgm:pt>
    <dgm:pt modelId="{418812F6-FC8F-4706-9C2B-7950D5DF33DF}" type="pres">
      <dgm:prSet presAssocID="{C1A523DA-A769-4AF0-A85F-2F1AC83750B4}" presName="rootConnector" presStyleLbl="node3" presStyleIdx="1" presStyleCnt="5"/>
      <dgm:spPr/>
    </dgm:pt>
    <dgm:pt modelId="{247E2074-7C75-4743-A0DE-0892720360E1}" type="pres">
      <dgm:prSet presAssocID="{C1A523DA-A769-4AF0-A85F-2F1AC83750B4}" presName="hierChild4" presStyleCnt="0"/>
      <dgm:spPr/>
    </dgm:pt>
    <dgm:pt modelId="{8515FA5E-394A-453C-A8FB-432C10F3DF26}" type="pres">
      <dgm:prSet presAssocID="{C1A523DA-A769-4AF0-A85F-2F1AC83750B4}" presName="hierChild5" presStyleCnt="0"/>
      <dgm:spPr/>
    </dgm:pt>
    <dgm:pt modelId="{CD98E9E0-6900-4400-8DB3-E2FF16B540DB}" type="pres">
      <dgm:prSet presAssocID="{9470CC7D-F396-4635-B39A-62A65631EBB1}" presName="Name37" presStyleLbl="parChTrans1D3" presStyleIdx="2" presStyleCnt="5"/>
      <dgm:spPr/>
    </dgm:pt>
    <dgm:pt modelId="{884EDD01-39AF-4590-9186-FEBBA06A520F}" type="pres">
      <dgm:prSet presAssocID="{48F44DB1-C99A-47FB-BB80-FFA28F89CB99}" presName="hierRoot2" presStyleCnt="0">
        <dgm:presLayoutVars>
          <dgm:hierBranch val="init"/>
        </dgm:presLayoutVars>
      </dgm:prSet>
      <dgm:spPr/>
    </dgm:pt>
    <dgm:pt modelId="{3F9F02D0-8994-422C-9B2F-039631AE0F15}" type="pres">
      <dgm:prSet presAssocID="{48F44DB1-C99A-47FB-BB80-FFA28F89CB99}" presName="rootComposite" presStyleCnt="0"/>
      <dgm:spPr/>
    </dgm:pt>
    <dgm:pt modelId="{7D76ADAD-33CC-4043-89BC-9AA769128D43}" type="pres">
      <dgm:prSet presAssocID="{48F44DB1-C99A-47FB-BB80-FFA28F89CB99}" presName="rootText" presStyleLbl="node3" presStyleIdx="2" presStyleCnt="5" custScaleY="39047" custLinFactNeighborX="-6609" custLinFactNeighborY="-37556">
        <dgm:presLayoutVars>
          <dgm:chPref val="3"/>
        </dgm:presLayoutVars>
      </dgm:prSet>
      <dgm:spPr/>
    </dgm:pt>
    <dgm:pt modelId="{FAF97A95-7497-414F-98F6-A61DB708B27F}" type="pres">
      <dgm:prSet presAssocID="{48F44DB1-C99A-47FB-BB80-FFA28F89CB99}" presName="rootConnector" presStyleLbl="node3" presStyleIdx="2" presStyleCnt="5"/>
      <dgm:spPr/>
    </dgm:pt>
    <dgm:pt modelId="{37AD6A3E-E714-4156-86F2-6ACCF6D872B3}" type="pres">
      <dgm:prSet presAssocID="{48F44DB1-C99A-47FB-BB80-FFA28F89CB99}" presName="hierChild4" presStyleCnt="0"/>
      <dgm:spPr/>
    </dgm:pt>
    <dgm:pt modelId="{8EB1162C-7C79-447D-91E6-D6AF57C11400}" type="pres">
      <dgm:prSet presAssocID="{48F44DB1-C99A-47FB-BB80-FFA28F89CB99}" presName="hierChild5" presStyleCnt="0"/>
      <dgm:spPr/>
    </dgm:pt>
    <dgm:pt modelId="{B7304C62-DAE0-4468-A023-6B66D2FFBB3A}" type="pres">
      <dgm:prSet presAssocID="{1C0AAFF0-8722-43E6-A5B7-5394BF4C90CF}" presName="Name37" presStyleLbl="parChTrans1D3" presStyleIdx="3" presStyleCnt="5"/>
      <dgm:spPr/>
    </dgm:pt>
    <dgm:pt modelId="{E6B3FF90-83CD-4885-93AD-6F002F8A0D7C}" type="pres">
      <dgm:prSet presAssocID="{E0D888F3-31A8-4A44-BD4F-FA8A320B0800}" presName="hierRoot2" presStyleCnt="0">
        <dgm:presLayoutVars>
          <dgm:hierBranch val="init"/>
        </dgm:presLayoutVars>
      </dgm:prSet>
      <dgm:spPr/>
    </dgm:pt>
    <dgm:pt modelId="{BD994971-6A11-47A5-BA83-C6874002CBA9}" type="pres">
      <dgm:prSet presAssocID="{E0D888F3-31A8-4A44-BD4F-FA8A320B0800}" presName="rootComposite" presStyleCnt="0"/>
      <dgm:spPr/>
    </dgm:pt>
    <dgm:pt modelId="{79958F05-5054-48F4-B54E-7E727F3F65F5}" type="pres">
      <dgm:prSet presAssocID="{E0D888F3-31A8-4A44-BD4F-FA8A320B0800}" presName="rootText" presStyleLbl="node3" presStyleIdx="3" presStyleCnt="5" custScaleY="42576" custLinFactNeighborX="-5400" custLinFactNeighborY="-59124">
        <dgm:presLayoutVars>
          <dgm:chPref val="3"/>
        </dgm:presLayoutVars>
      </dgm:prSet>
      <dgm:spPr/>
    </dgm:pt>
    <dgm:pt modelId="{AAB15CCC-B93B-406E-B2A5-A24A475731F2}" type="pres">
      <dgm:prSet presAssocID="{E0D888F3-31A8-4A44-BD4F-FA8A320B0800}" presName="rootConnector" presStyleLbl="node3" presStyleIdx="3" presStyleCnt="5"/>
      <dgm:spPr/>
    </dgm:pt>
    <dgm:pt modelId="{3D11F5AD-41AC-46A5-964B-05A08AD7F588}" type="pres">
      <dgm:prSet presAssocID="{E0D888F3-31A8-4A44-BD4F-FA8A320B0800}" presName="hierChild4" presStyleCnt="0"/>
      <dgm:spPr/>
    </dgm:pt>
    <dgm:pt modelId="{97C69D55-FAC4-48E2-9689-E138DCA6E93C}" type="pres">
      <dgm:prSet presAssocID="{E0D888F3-31A8-4A44-BD4F-FA8A320B0800}" presName="hierChild5" presStyleCnt="0"/>
      <dgm:spPr/>
    </dgm:pt>
    <dgm:pt modelId="{AE3DB94A-69B3-47D0-B27B-E37399890CC5}" type="pres">
      <dgm:prSet presAssocID="{AE94FD11-A767-4E03-B257-4D3E2E9ABAE4}" presName="hierChild5" presStyleCnt="0"/>
      <dgm:spPr/>
    </dgm:pt>
    <dgm:pt modelId="{247364AE-EE41-4432-A02D-719986D54D42}" type="pres">
      <dgm:prSet presAssocID="{C4CCAC95-AAA6-4149-A0FA-D1DFF1AB21B3}" presName="Name37" presStyleLbl="parChTrans1D2" presStyleIdx="2" presStyleCnt="3"/>
      <dgm:spPr/>
    </dgm:pt>
    <dgm:pt modelId="{894B346C-0C3B-4AE8-9AC8-983CFD69D75E}" type="pres">
      <dgm:prSet presAssocID="{1A85EE1D-4104-49CF-B388-A06BB6679594}" presName="hierRoot2" presStyleCnt="0">
        <dgm:presLayoutVars>
          <dgm:hierBranch val="init"/>
        </dgm:presLayoutVars>
      </dgm:prSet>
      <dgm:spPr/>
    </dgm:pt>
    <dgm:pt modelId="{08BEE3CD-B80E-45BB-98BE-CDB140AFC822}" type="pres">
      <dgm:prSet presAssocID="{1A85EE1D-4104-49CF-B388-A06BB6679594}" presName="rootComposite" presStyleCnt="0"/>
      <dgm:spPr/>
    </dgm:pt>
    <dgm:pt modelId="{414B892C-CD44-4CC3-93F2-4382CD7EDE3A}" type="pres">
      <dgm:prSet presAssocID="{1A85EE1D-4104-49CF-B388-A06BB6679594}" presName="rootText" presStyleLbl="node2" presStyleIdx="2" presStyleCnt="3" custScaleX="80520" custScaleY="41074" custLinFactNeighborX="30329" custLinFactNeighborY="4038">
        <dgm:presLayoutVars>
          <dgm:chPref val="3"/>
        </dgm:presLayoutVars>
      </dgm:prSet>
      <dgm:spPr/>
    </dgm:pt>
    <dgm:pt modelId="{5BD98A45-B5C4-4F4B-8A47-7F695BB2C858}" type="pres">
      <dgm:prSet presAssocID="{1A85EE1D-4104-49CF-B388-A06BB6679594}" presName="rootConnector" presStyleLbl="node2" presStyleIdx="2" presStyleCnt="3"/>
      <dgm:spPr/>
    </dgm:pt>
    <dgm:pt modelId="{A4658F7A-EC63-48DF-AD75-7ACF8A286970}" type="pres">
      <dgm:prSet presAssocID="{1A85EE1D-4104-49CF-B388-A06BB6679594}" presName="hierChild4" presStyleCnt="0"/>
      <dgm:spPr/>
    </dgm:pt>
    <dgm:pt modelId="{AC235846-96C1-4F6F-BC88-1F4B4D698A8E}" type="pres">
      <dgm:prSet presAssocID="{5D330B30-DD7A-403A-9A33-CD4888BA753C}" presName="Name37" presStyleLbl="parChTrans1D3" presStyleIdx="4" presStyleCnt="5"/>
      <dgm:spPr/>
    </dgm:pt>
    <dgm:pt modelId="{7E07EE54-E6EC-44F7-9A67-4ACA376ECEDD}" type="pres">
      <dgm:prSet presAssocID="{B0877A1A-AD47-4C8F-86D9-ECD42CA6D5A3}" presName="hierRoot2" presStyleCnt="0">
        <dgm:presLayoutVars>
          <dgm:hierBranch val="init"/>
        </dgm:presLayoutVars>
      </dgm:prSet>
      <dgm:spPr/>
    </dgm:pt>
    <dgm:pt modelId="{F07CF621-8EA3-4AA6-8B1E-247BAE21AB93}" type="pres">
      <dgm:prSet presAssocID="{B0877A1A-AD47-4C8F-86D9-ECD42CA6D5A3}" presName="rootComposite" presStyleCnt="0"/>
      <dgm:spPr/>
    </dgm:pt>
    <dgm:pt modelId="{2BD8DC44-1B4D-4DFE-98DC-81E116165470}" type="pres">
      <dgm:prSet presAssocID="{B0877A1A-AD47-4C8F-86D9-ECD42CA6D5A3}" presName="rootText" presStyleLbl="node3" presStyleIdx="4" presStyleCnt="5" custScaleY="95411" custLinFactNeighborX="25847">
        <dgm:presLayoutVars>
          <dgm:chPref val="3"/>
        </dgm:presLayoutVars>
      </dgm:prSet>
      <dgm:spPr/>
    </dgm:pt>
    <dgm:pt modelId="{BF2E6E8A-C4D0-49C2-8593-675190249226}" type="pres">
      <dgm:prSet presAssocID="{B0877A1A-AD47-4C8F-86D9-ECD42CA6D5A3}" presName="rootConnector" presStyleLbl="node3" presStyleIdx="4" presStyleCnt="5"/>
      <dgm:spPr/>
    </dgm:pt>
    <dgm:pt modelId="{26C5B851-F36D-4686-8077-4EE4AD83D86F}" type="pres">
      <dgm:prSet presAssocID="{B0877A1A-AD47-4C8F-86D9-ECD42CA6D5A3}" presName="hierChild4" presStyleCnt="0"/>
      <dgm:spPr/>
    </dgm:pt>
    <dgm:pt modelId="{A2858416-A2BD-41C8-891F-8F74544495CC}" type="pres">
      <dgm:prSet presAssocID="{B0877A1A-AD47-4C8F-86D9-ECD42CA6D5A3}" presName="hierChild5" presStyleCnt="0"/>
      <dgm:spPr/>
    </dgm:pt>
    <dgm:pt modelId="{C7A38D05-3602-4F4C-B494-79D7FF35D95B}" type="pres">
      <dgm:prSet presAssocID="{1A85EE1D-4104-49CF-B388-A06BB6679594}" presName="hierChild5" presStyleCnt="0"/>
      <dgm:spPr/>
    </dgm:pt>
    <dgm:pt modelId="{66C36159-A7AA-4562-8E1B-31660E8CB3D4}" type="pres">
      <dgm:prSet presAssocID="{C3ECB7F9-DCC1-4338-B474-A46F4B7CAB90}" presName="hierChild3" presStyleCnt="0"/>
      <dgm:spPr/>
    </dgm:pt>
  </dgm:ptLst>
  <dgm:cxnLst>
    <dgm:cxn modelId="{E0162C04-2C24-48BC-BB8E-CA09C2239DE7}" type="presOf" srcId="{A3824A3E-AC7B-46E8-8172-10CFA55CE26C}" destId="{28BF1B59-A285-4CBA-B30C-3C75B00B7613}" srcOrd="0" destOrd="0" presId="urn:microsoft.com/office/officeart/2005/8/layout/orgChart1"/>
    <dgm:cxn modelId="{756E0505-4C1B-40DD-9241-FC26802FECD8}" type="presOf" srcId="{0280CB5C-FEC5-40FD-A449-B44690769C25}" destId="{4A2C9DE5-1E8B-480D-B220-F56C49D6957B}" srcOrd="0" destOrd="0" presId="urn:microsoft.com/office/officeart/2005/8/layout/orgChart1"/>
    <dgm:cxn modelId="{FB77F205-8129-4F85-B07F-413895E1580B}" srcId="{F03F62F0-1BCE-4B38-B392-CCD1B1BA2D38}" destId="{C3ECB7F9-DCC1-4338-B474-A46F4B7CAB90}" srcOrd="0" destOrd="0" parTransId="{6DC28439-704C-4956-90A3-2E61388B9E3C}" sibTransId="{82FC9CCE-EA00-4F23-8380-849F52BADB4E}"/>
    <dgm:cxn modelId="{E1056F09-6607-4C7F-83E0-403EDDCAD336}" type="presOf" srcId="{5D330B30-DD7A-403A-9A33-CD4888BA753C}" destId="{AC235846-96C1-4F6F-BC88-1F4B4D698A8E}" srcOrd="0" destOrd="0" presId="urn:microsoft.com/office/officeart/2005/8/layout/orgChart1"/>
    <dgm:cxn modelId="{4C03A109-2C1A-4AD1-935F-025BBF15F36B}" srcId="{AE94FD11-A767-4E03-B257-4D3E2E9ABAE4}" destId="{C1A523DA-A769-4AF0-A85F-2F1AC83750B4}" srcOrd="0" destOrd="0" parTransId="{C0616F67-DA4F-4C29-9AE7-4FD940E4B05D}" sibTransId="{FDFAFCB4-574F-467D-8F28-950041D80021}"/>
    <dgm:cxn modelId="{16C6A60A-EC9B-463C-988C-B2EA66B44A02}" type="presOf" srcId="{48F44DB1-C99A-47FB-BB80-FFA28F89CB99}" destId="{7D76ADAD-33CC-4043-89BC-9AA769128D43}" srcOrd="0" destOrd="0" presId="urn:microsoft.com/office/officeart/2005/8/layout/orgChart1"/>
    <dgm:cxn modelId="{7EE3C70E-AF45-493F-80CF-2ED8400C6F4A}" srcId="{AE94FD11-A767-4E03-B257-4D3E2E9ABAE4}" destId="{48F44DB1-C99A-47FB-BB80-FFA28F89CB99}" srcOrd="1" destOrd="0" parTransId="{9470CC7D-F396-4635-B39A-62A65631EBB1}" sibTransId="{08B71798-479F-41B2-8A34-951E671DED22}"/>
    <dgm:cxn modelId="{6F4B9F17-A69A-4A29-A6A1-4577F457AB40}" srcId="{F102755D-5E92-4E7B-AF01-3C5C2748FA03}" destId="{39A5E440-73FF-400E-8EA0-2E4806E6E1DD}" srcOrd="0" destOrd="0" parTransId="{214A66CD-010A-472D-8854-E3AF03CF5485}" sibTransId="{99A95491-B6C6-46BF-A967-6F8863A79F68}"/>
    <dgm:cxn modelId="{DD90C21C-9058-497A-A1E5-EFC92A3D1E05}" type="presOf" srcId="{AE94FD11-A767-4E03-B257-4D3E2E9ABAE4}" destId="{0DA349CD-40DB-41D5-AE32-2F86CDA09CA2}" srcOrd="1" destOrd="0" presId="urn:microsoft.com/office/officeart/2005/8/layout/orgChart1"/>
    <dgm:cxn modelId="{1B3A8F1D-A10B-42B1-8142-0DA0BA7C2787}" type="presOf" srcId="{F102755D-5E92-4E7B-AF01-3C5C2748FA03}" destId="{8303348D-6A47-48CC-A5CE-16D5097F716A}" srcOrd="1" destOrd="0" presId="urn:microsoft.com/office/officeart/2005/8/layout/orgChart1"/>
    <dgm:cxn modelId="{A0989C30-255A-43B9-A3F6-F9D25BDE7D48}" type="presOf" srcId="{9470CC7D-F396-4635-B39A-62A65631EBB1}" destId="{CD98E9E0-6900-4400-8DB3-E2FF16B540DB}" srcOrd="0" destOrd="0" presId="urn:microsoft.com/office/officeart/2005/8/layout/orgChart1"/>
    <dgm:cxn modelId="{F312883E-69C8-4617-97E8-86FBD328D0AE}" srcId="{C3ECB7F9-DCC1-4338-B474-A46F4B7CAB90}" destId="{1A85EE1D-4104-49CF-B388-A06BB6679594}" srcOrd="2" destOrd="0" parTransId="{C4CCAC95-AAA6-4149-A0FA-D1DFF1AB21B3}" sibTransId="{DDEB265F-DF61-4B42-9F34-BB9EECFCE35D}"/>
    <dgm:cxn modelId="{5FAD3170-C723-4C03-9BE6-2DBE8286A152}" type="presOf" srcId="{B0877A1A-AD47-4C8F-86D9-ECD42CA6D5A3}" destId="{2BD8DC44-1B4D-4DFE-98DC-81E116165470}" srcOrd="0" destOrd="0" presId="urn:microsoft.com/office/officeart/2005/8/layout/orgChart1"/>
    <dgm:cxn modelId="{0138D750-759D-4889-9B3A-37901408E4B6}" type="presOf" srcId="{C1A523DA-A769-4AF0-A85F-2F1AC83750B4}" destId="{D85943AD-ACAC-4026-B125-C7440ADF52EE}" srcOrd="0" destOrd="0" presId="urn:microsoft.com/office/officeart/2005/8/layout/orgChart1"/>
    <dgm:cxn modelId="{C1291571-83ED-440B-9134-19AB955A6CA2}" type="presOf" srcId="{39A5E440-73FF-400E-8EA0-2E4806E6E1DD}" destId="{5B27C6EE-B45D-4357-88F3-B477D05396CD}" srcOrd="0" destOrd="0" presId="urn:microsoft.com/office/officeart/2005/8/layout/orgChart1"/>
    <dgm:cxn modelId="{602AA074-45C7-4847-AA87-AEE90AC43E87}" type="presOf" srcId="{48F44DB1-C99A-47FB-BB80-FFA28F89CB99}" destId="{FAF97A95-7497-414F-98F6-A61DB708B27F}" srcOrd="1" destOrd="0" presId="urn:microsoft.com/office/officeart/2005/8/layout/orgChart1"/>
    <dgm:cxn modelId="{26EA6184-BCE1-4714-9CCA-5BF352F54149}" type="presOf" srcId="{39A5E440-73FF-400E-8EA0-2E4806E6E1DD}" destId="{A008B3D3-FB51-43A3-9F4E-4EDFAE867426}" srcOrd="1" destOrd="0" presId="urn:microsoft.com/office/officeart/2005/8/layout/orgChart1"/>
    <dgm:cxn modelId="{BCA1D886-138A-4948-B628-3C0298700FE4}" type="presOf" srcId="{F102755D-5E92-4E7B-AF01-3C5C2748FA03}" destId="{4749155D-4BB9-4934-87CD-D6B088EA524E}" srcOrd="0" destOrd="0" presId="urn:microsoft.com/office/officeart/2005/8/layout/orgChart1"/>
    <dgm:cxn modelId="{877EEB8A-12E1-471E-AB10-B730F51A2B35}" srcId="{C3ECB7F9-DCC1-4338-B474-A46F4B7CAB90}" destId="{AE94FD11-A767-4E03-B257-4D3E2E9ABAE4}" srcOrd="1" destOrd="0" parTransId="{0280CB5C-FEC5-40FD-A449-B44690769C25}" sibTransId="{D35A1C20-9660-4B71-B6C5-934411D665C1}"/>
    <dgm:cxn modelId="{508459A2-54CA-4BF5-AEB7-1A4A639C6D1A}" type="presOf" srcId="{C1A523DA-A769-4AF0-A85F-2F1AC83750B4}" destId="{418812F6-FC8F-4706-9C2B-7950D5DF33DF}" srcOrd="1" destOrd="0" presId="urn:microsoft.com/office/officeart/2005/8/layout/orgChart1"/>
    <dgm:cxn modelId="{9B0BB5A9-4BED-4378-8CF7-E505C4FE9781}" type="presOf" srcId="{214A66CD-010A-472D-8854-E3AF03CF5485}" destId="{2BC200B0-3DA2-44B3-83F1-888A70D04F3A}" srcOrd="0" destOrd="0" presId="urn:microsoft.com/office/officeart/2005/8/layout/orgChart1"/>
    <dgm:cxn modelId="{FD28E5AB-7FC6-4BFD-B4D2-6DEB0234D742}" type="presOf" srcId="{C4CCAC95-AAA6-4149-A0FA-D1DFF1AB21B3}" destId="{247364AE-EE41-4432-A02D-719986D54D42}" srcOrd="0" destOrd="0" presId="urn:microsoft.com/office/officeart/2005/8/layout/orgChart1"/>
    <dgm:cxn modelId="{055661AC-6436-4522-951D-A2EF65DC0CCC}" type="presOf" srcId="{1C0AAFF0-8722-43E6-A5B7-5394BF4C90CF}" destId="{B7304C62-DAE0-4468-A023-6B66D2FFBB3A}" srcOrd="0" destOrd="0" presId="urn:microsoft.com/office/officeart/2005/8/layout/orgChart1"/>
    <dgm:cxn modelId="{583D18AE-A523-4D8E-9AFF-CAB6D2ACC691}" type="presOf" srcId="{C0616F67-DA4F-4C29-9AE7-4FD940E4B05D}" destId="{FA976F57-92F9-46F3-B679-1B6EAA895FF3}" srcOrd="0" destOrd="0" presId="urn:microsoft.com/office/officeart/2005/8/layout/orgChart1"/>
    <dgm:cxn modelId="{4B0B48AE-A332-4C5B-A150-16CB71A4DA6E}" type="presOf" srcId="{E0D888F3-31A8-4A44-BD4F-FA8A320B0800}" destId="{AAB15CCC-B93B-406E-B2A5-A24A475731F2}" srcOrd="1" destOrd="0" presId="urn:microsoft.com/office/officeart/2005/8/layout/orgChart1"/>
    <dgm:cxn modelId="{1CE5D5AE-D34D-4321-A943-847C01250448}" type="presOf" srcId="{E0D888F3-31A8-4A44-BD4F-FA8A320B0800}" destId="{79958F05-5054-48F4-B54E-7E727F3F65F5}" srcOrd="0" destOrd="0" presId="urn:microsoft.com/office/officeart/2005/8/layout/orgChart1"/>
    <dgm:cxn modelId="{03D57EAF-9349-415E-9472-B5CBE02C4847}" srcId="{1A85EE1D-4104-49CF-B388-A06BB6679594}" destId="{B0877A1A-AD47-4C8F-86D9-ECD42CA6D5A3}" srcOrd="0" destOrd="0" parTransId="{5D330B30-DD7A-403A-9A33-CD4888BA753C}" sibTransId="{17FE07EE-A91C-4D67-B3F3-9E5ECA66331D}"/>
    <dgm:cxn modelId="{02EDB3BA-DFA2-4468-90DE-9CAA22B5FBC3}" srcId="{AE94FD11-A767-4E03-B257-4D3E2E9ABAE4}" destId="{E0D888F3-31A8-4A44-BD4F-FA8A320B0800}" srcOrd="2" destOrd="0" parTransId="{1C0AAFF0-8722-43E6-A5B7-5394BF4C90CF}" sibTransId="{3807365B-D1E6-40E3-83E5-23D9D39109AD}"/>
    <dgm:cxn modelId="{D1E170BE-E430-4BBE-8B99-4A2EA5396A70}" type="presOf" srcId="{B0877A1A-AD47-4C8F-86D9-ECD42CA6D5A3}" destId="{BF2E6E8A-C4D0-49C2-8593-675190249226}" srcOrd="1" destOrd="0" presId="urn:microsoft.com/office/officeart/2005/8/layout/orgChart1"/>
    <dgm:cxn modelId="{9A404FC0-5A15-44F8-A03F-355CD44465C5}" type="presOf" srcId="{AE94FD11-A767-4E03-B257-4D3E2E9ABAE4}" destId="{9100641C-FFFB-4758-B78A-E8D74C254D9F}" srcOrd="0" destOrd="0" presId="urn:microsoft.com/office/officeart/2005/8/layout/orgChart1"/>
    <dgm:cxn modelId="{BC5D20D5-99CD-4D6D-BBFA-74F3D77C02C5}" type="presOf" srcId="{C3ECB7F9-DCC1-4338-B474-A46F4B7CAB90}" destId="{03CD037E-9639-45B4-BDFD-5B1F415BD105}" srcOrd="0" destOrd="0" presId="urn:microsoft.com/office/officeart/2005/8/layout/orgChart1"/>
    <dgm:cxn modelId="{80574BD5-588B-4BEE-A830-0E4BCEE5E57B}" type="presOf" srcId="{1A85EE1D-4104-49CF-B388-A06BB6679594}" destId="{414B892C-CD44-4CC3-93F2-4382CD7EDE3A}" srcOrd="0" destOrd="0" presId="urn:microsoft.com/office/officeart/2005/8/layout/orgChart1"/>
    <dgm:cxn modelId="{8F7EA1F2-306B-4E84-AF6F-C3795F31E953}" type="presOf" srcId="{C3ECB7F9-DCC1-4338-B474-A46F4B7CAB90}" destId="{BCCEBBEF-A9CA-47AE-94D5-F8AAE3F2A919}" srcOrd="1" destOrd="0" presId="urn:microsoft.com/office/officeart/2005/8/layout/orgChart1"/>
    <dgm:cxn modelId="{41EEA3FB-9D70-40F0-9E8A-8DBC1F80F791}" type="presOf" srcId="{1A85EE1D-4104-49CF-B388-A06BB6679594}" destId="{5BD98A45-B5C4-4F4B-8A47-7F695BB2C858}" srcOrd="1" destOrd="0" presId="urn:microsoft.com/office/officeart/2005/8/layout/orgChart1"/>
    <dgm:cxn modelId="{1160A1FC-CF47-4307-8782-BFD92863046A}" type="presOf" srcId="{F03F62F0-1BCE-4B38-B392-CCD1B1BA2D38}" destId="{BEB22349-499B-426E-9C3E-1E52608831FE}" srcOrd="0" destOrd="0" presId="urn:microsoft.com/office/officeart/2005/8/layout/orgChart1"/>
    <dgm:cxn modelId="{40950FFF-343A-41BF-B31E-D160778096D6}" srcId="{C3ECB7F9-DCC1-4338-B474-A46F4B7CAB90}" destId="{F102755D-5E92-4E7B-AF01-3C5C2748FA03}" srcOrd="0" destOrd="0" parTransId="{A3824A3E-AC7B-46E8-8172-10CFA55CE26C}" sibTransId="{BFF95B6F-8927-4CE7-9BF0-27FA1307903F}"/>
    <dgm:cxn modelId="{8AEB3847-1391-4221-81CC-9C1A5E84BAFF}" type="presParOf" srcId="{BEB22349-499B-426E-9C3E-1E52608831FE}" destId="{D65E6CF9-5C22-4D97-B3D4-4499A7A0D223}" srcOrd="0" destOrd="0" presId="urn:microsoft.com/office/officeart/2005/8/layout/orgChart1"/>
    <dgm:cxn modelId="{CA16DD13-FC6E-40B1-A938-059CA1B84B11}" type="presParOf" srcId="{D65E6CF9-5C22-4D97-B3D4-4499A7A0D223}" destId="{DF855D7F-26E6-412F-A250-D502D57DFA72}" srcOrd="0" destOrd="0" presId="urn:microsoft.com/office/officeart/2005/8/layout/orgChart1"/>
    <dgm:cxn modelId="{87964ADA-76A4-448C-BD8E-6C8C36D56E79}" type="presParOf" srcId="{DF855D7F-26E6-412F-A250-D502D57DFA72}" destId="{03CD037E-9639-45B4-BDFD-5B1F415BD105}" srcOrd="0" destOrd="0" presId="urn:microsoft.com/office/officeart/2005/8/layout/orgChart1"/>
    <dgm:cxn modelId="{3CEB5D24-A9F6-4E1C-8C5D-D15EE3B16BF4}" type="presParOf" srcId="{DF855D7F-26E6-412F-A250-D502D57DFA72}" destId="{BCCEBBEF-A9CA-47AE-94D5-F8AAE3F2A919}" srcOrd="1" destOrd="0" presId="urn:microsoft.com/office/officeart/2005/8/layout/orgChart1"/>
    <dgm:cxn modelId="{6762C601-1A8C-48D3-BCF1-230FD70B57AB}" type="presParOf" srcId="{D65E6CF9-5C22-4D97-B3D4-4499A7A0D223}" destId="{30F9BBEC-3294-439E-B04C-3099C5DDB90B}" srcOrd="1" destOrd="0" presId="urn:microsoft.com/office/officeart/2005/8/layout/orgChart1"/>
    <dgm:cxn modelId="{127994E1-8EF9-424B-92E1-5DB9BF2905DF}" type="presParOf" srcId="{30F9BBEC-3294-439E-B04C-3099C5DDB90B}" destId="{28BF1B59-A285-4CBA-B30C-3C75B00B7613}" srcOrd="0" destOrd="0" presId="urn:microsoft.com/office/officeart/2005/8/layout/orgChart1"/>
    <dgm:cxn modelId="{B4D31FBD-9CC4-4DD8-8FAA-47AE2AC4CAD6}" type="presParOf" srcId="{30F9BBEC-3294-439E-B04C-3099C5DDB90B}" destId="{0FA266EF-451D-47E8-8403-A812CE74FD21}" srcOrd="1" destOrd="0" presId="urn:microsoft.com/office/officeart/2005/8/layout/orgChart1"/>
    <dgm:cxn modelId="{47AA158F-4733-4F48-82DB-EED2FDB07461}" type="presParOf" srcId="{0FA266EF-451D-47E8-8403-A812CE74FD21}" destId="{E01AB350-3383-49E3-AADF-FA4A0CEA70D5}" srcOrd="0" destOrd="0" presId="urn:microsoft.com/office/officeart/2005/8/layout/orgChart1"/>
    <dgm:cxn modelId="{89BEAE58-0385-4C8F-80FC-587FC23EF8E2}" type="presParOf" srcId="{E01AB350-3383-49E3-AADF-FA4A0CEA70D5}" destId="{4749155D-4BB9-4934-87CD-D6B088EA524E}" srcOrd="0" destOrd="0" presId="urn:microsoft.com/office/officeart/2005/8/layout/orgChart1"/>
    <dgm:cxn modelId="{9FC0CA7C-0757-4E47-A024-7F8B5E19FFC5}" type="presParOf" srcId="{E01AB350-3383-49E3-AADF-FA4A0CEA70D5}" destId="{8303348D-6A47-48CC-A5CE-16D5097F716A}" srcOrd="1" destOrd="0" presId="urn:microsoft.com/office/officeart/2005/8/layout/orgChart1"/>
    <dgm:cxn modelId="{9486F0E8-CF45-46BC-9D62-4B521F8EE441}" type="presParOf" srcId="{0FA266EF-451D-47E8-8403-A812CE74FD21}" destId="{35426484-995A-47C4-B688-8811C8017F28}" srcOrd="1" destOrd="0" presId="urn:microsoft.com/office/officeart/2005/8/layout/orgChart1"/>
    <dgm:cxn modelId="{79AB36D0-020B-4F52-A32A-717D3D6BA993}" type="presParOf" srcId="{35426484-995A-47C4-B688-8811C8017F28}" destId="{2BC200B0-3DA2-44B3-83F1-888A70D04F3A}" srcOrd="0" destOrd="0" presId="urn:microsoft.com/office/officeart/2005/8/layout/orgChart1"/>
    <dgm:cxn modelId="{304A4FE7-2985-46EE-BD88-A8859081444B}" type="presParOf" srcId="{35426484-995A-47C4-B688-8811C8017F28}" destId="{D0A90C99-9C58-4391-83F9-FB92C2EA456B}" srcOrd="1" destOrd="0" presId="urn:microsoft.com/office/officeart/2005/8/layout/orgChart1"/>
    <dgm:cxn modelId="{914D48BD-2B32-4406-A0AC-E74E8C40D11F}" type="presParOf" srcId="{D0A90C99-9C58-4391-83F9-FB92C2EA456B}" destId="{D2E74F4F-D7D2-42EF-B6BC-7265BA3F289F}" srcOrd="0" destOrd="0" presId="urn:microsoft.com/office/officeart/2005/8/layout/orgChart1"/>
    <dgm:cxn modelId="{8773D315-F55A-4DD0-B025-18EAF6E8D110}" type="presParOf" srcId="{D2E74F4F-D7D2-42EF-B6BC-7265BA3F289F}" destId="{5B27C6EE-B45D-4357-88F3-B477D05396CD}" srcOrd="0" destOrd="0" presId="urn:microsoft.com/office/officeart/2005/8/layout/orgChart1"/>
    <dgm:cxn modelId="{74584E24-1D39-4B5A-84A7-C506571FF272}" type="presParOf" srcId="{D2E74F4F-D7D2-42EF-B6BC-7265BA3F289F}" destId="{A008B3D3-FB51-43A3-9F4E-4EDFAE867426}" srcOrd="1" destOrd="0" presId="urn:microsoft.com/office/officeart/2005/8/layout/orgChart1"/>
    <dgm:cxn modelId="{CE11DF56-00CF-40A1-B833-CAD4191723E3}" type="presParOf" srcId="{D0A90C99-9C58-4391-83F9-FB92C2EA456B}" destId="{56E41D71-7FD8-4FBC-87B9-CBEBBF5C8CF2}" srcOrd="1" destOrd="0" presId="urn:microsoft.com/office/officeart/2005/8/layout/orgChart1"/>
    <dgm:cxn modelId="{C34ECDF9-98E0-4877-A3AC-0267603660CF}" type="presParOf" srcId="{D0A90C99-9C58-4391-83F9-FB92C2EA456B}" destId="{319B465D-1ED7-4149-A363-00C1DD370E5D}" srcOrd="2" destOrd="0" presId="urn:microsoft.com/office/officeart/2005/8/layout/orgChart1"/>
    <dgm:cxn modelId="{9A41F8AB-F1C7-40B9-9E37-442E3819DFF3}" type="presParOf" srcId="{0FA266EF-451D-47E8-8403-A812CE74FD21}" destId="{2E301E9F-8ECF-4DE8-97B9-083D7DAA78FA}" srcOrd="2" destOrd="0" presId="urn:microsoft.com/office/officeart/2005/8/layout/orgChart1"/>
    <dgm:cxn modelId="{878568F8-6D16-4982-A038-6193CB51401F}" type="presParOf" srcId="{30F9BBEC-3294-439E-B04C-3099C5DDB90B}" destId="{4A2C9DE5-1E8B-480D-B220-F56C49D6957B}" srcOrd="2" destOrd="0" presId="urn:microsoft.com/office/officeart/2005/8/layout/orgChart1"/>
    <dgm:cxn modelId="{F19A9F7E-43DD-41CD-ABFF-12BDFB73FEF5}" type="presParOf" srcId="{30F9BBEC-3294-439E-B04C-3099C5DDB90B}" destId="{ADC9D451-882D-4A14-94E4-D3B55E5DB034}" srcOrd="3" destOrd="0" presId="urn:microsoft.com/office/officeart/2005/8/layout/orgChart1"/>
    <dgm:cxn modelId="{DD7DE9BC-57A7-41AB-BE42-0DB473C4AE45}" type="presParOf" srcId="{ADC9D451-882D-4A14-94E4-D3B55E5DB034}" destId="{D1E1E6CB-8C6B-4E78-AE9D-B99D4929524A}" srcOrd="0" destOrd="0" presId="urn:microsoft.com/office/officeart/2005/8/layout/orgChart1"/>
    <dgm:cxn modelId="{81376C09-8538-48BE-A577-1321BE6387CE}" type="presParOf" srcId="{D1E1E6CB-8C6B-4E78-AE9D-B99D4929524A}" destId="{9100641C-FFFB-4758-B78A-E8D74C254D9F}" srcOrd="0" destOrd="0" presId="urn:microsoft.com/office/officeart/2005/8/layout/orgChart1"/>
    <dgm:cxn modelId="{0A9AE632-6336-47F8-8315-D77B373B5B24}" type="presParOf" srcId="{D1E1E6CB-8C6B-4E78-AE9D-B99D4929524A}" destId="{0DA349CD-40DB-41D5-AE32-2F86CDA09CA2}" srcOrd="1" destOrd="0" presId="urn:microsoft.com/office/officeart/2005/8/layout/orgChart1"/>
    <dgm:cxn modelId="{3C3AC248-3C3F-4083-8A15-6C3A8BE16313}" type="presParOf" srcId="{ADC9D451-882D-4A14-94E4-D3B55E5DB034}" destId="{628CD913-D7FE-4525-B66A-00F4AB417435}" srcOrd="1" destOrd="0" presId="urn:microsoft.com/office/officeart/2005/8/layout/orgChart1"/>
    <dgm:cxn modelId="{9DEA17B2-EF61-4975-9D94-2E78A66B3875}" type="presParOf" srcId="{628CD913-D7FE-4525-B66A-00F4AB417435}" destId="{FA976F57-92F9-46F3-B679-1B6EAA895FF3}" srcOrd="0" destOrd="0" presId="urn:microsoft.com/office/officeart/2005/8/layout/orgChart1"/>
    <dgm:cxn modelId="{3C9CB68B-5F1F-4C43-91C7-574F745C3458}" type="presParOf" srcId="{628CD913-D7FE-4525-B66A-00F4AB417435}" destId="{3AB92DFF-B1AB-4AF1-AA0D-166550E664A7}" srcOrd="1" destOrd="0" presId="urn:microsoft.com/office/officeart/2005/8/layout/orgChart1"/>
    <dgm:cxn modelId="{06DDC462-E756-45D5-8F47-6598AD7E20A0}" type="presParOf" srcId="{3AB92DFF-B1AB-4AF1-AA0D-166550E664A7}" destId="{8EF50628-1543-482C-980E-8E34A4D2A4A0}" srcOrd="0" destOrd="0" presId="urn:microsoft.com/office/officeart/2005/8/layout/orgChart1"/>
    <dgm:cxn modelId="{F7BA3FFB-0304-4377-9631-DBB73C8B7CBF}" type="presParOf" srcId="{8EF50628-1543-482C-980E-8E34A4D2A4A0}" destId="{D85943AD-ACAC-4026-B125-C7440ADF52EE}" srcOrd="0" destOrd="0" presId="urn:microsoft.com/office/officeart/2005/8/layout/orgChart1"/>
    <dgm:cxn modelId="{71DDF348-84CE-45FE-AD90-097B0DD0500E}" type="presParOf" srcId="{8EF50628-1543-482C-980E-8E34A4D2A4A0}" destId="{418812F6-FC8F-4706-9C2B-7950D5DF33DF}" srcOrd="1" destOrd="0" presId="urn:microsoft.com/office/officeart/2005/8/layout/orgChart1"/>
    <dgm:cxn modelId="{6E0B5EE8-DAFA-4E0D-A1ED-436906F3E459}" type="presParOf" srcId="{3AB92DFF-B1AB-4AF1-AA0D-166550E664A7}" destId="{247E2074-7C75-4743-A0DE-0892720360E1}" srcOrd="1" destOrd="0" presId="urn:microsoft.com/office/officeart/2005/8/layout/orgChart1"/>
    <dgm:cxn modelId="{5CBCAD70-3D2B-4780-AC39-88523BFCD986}" type="presParOf" srcId="{3AB92DFF-B1AB-4AF1-AA0D-166550E664A7}" destId="{8515FA5E-394A-453C-A8FB-432C10F3DF26}" srcOrd="2" destOrd="0" presId="urn:microsoft.com/office/officeart/2005/8/layout/orgChart1"/>
    <dgm:cxn modelId="{8FEAA9B0-9608-4DD3-BD53-667ADE1CA5C8}" type="presParOf" srcId="{628CD913-D7FE-4525-B66A-00F4AB417435}" destId="{CD98E9E0-6900-4400-8DB3-E2FF16B540DB}" srcOrd="2" destOrd="0" presId="urn:microsoft.com/office/officeart/2005/8/layout/orgChart1"/>
    <dgm:cxn modelId="{BC0F7C64-9000-4889-8E16-54B5E9F55DBF}" type="presParOf" srcId="{628CD913-D7FE-4525-B66A-00F4AB417435}" destId="{884EDD01-39AF-4590-9186-FEBBA06A520F}" srcOrd="3" destOrd="0" presId="urn:microsoft.com/office/officeart/2005/8/layout/orgChart1"/>
    <dgm:cxn modelId="{206F8412-60FF-4A91-ACFC-CA1297E0A619}" type="presParOf" srcId="{884EDD01-39AF-4590-9186-FEBBA06A520F}" destId="{3F9F02D0-8994-422C-9B2F-039631AE0F15}" srcOrd="0" destOrd="0" presId="urn:microsoft.com/office/officeart/2005/8/layout/orgChart1"/>
    <dgm:cxn modelId="{3C73CE40-337B-49A9-808E-14BA6B25DD7C}" type="presParOf" srcId="{3F9F02D0-8994-422C-9B2F-039631AE0F15}" destId="{7D76ADAD-33CC-4043-89BC-9AA769128D43}" srcOrd="0" destOrd="0" presId="urn:microsoft.com/office/officeart/2005/8/layout/orgChart1"/>
    <dgm:cxn modelId="{44F5C84F-EE4A-4CD5-82E1-856C4EF4D3AF}" type="presParOf" srcId="{3F9F02D0-8994-422C-9B2F-039631AE0F15}" destId="{FAF97A95-7497-414F-98F6-A61DB708B27F}" srcOrd="1" destOrd="0" presId="urn:microsoft.com/office/officeart/2005/8/layout/orgChart1"/>
    <dgm:cxn modelId="{ADB09A2D-6A44-46AD-AC9F-46C18C2705DF}" type="presParOf" srcId="{884EDD01-39AF-4590-9186-FEBBA06A520F}" destId="{37AD6A3E-E714-4156-86F2-6ACCF6D872B3}" srcOrd="1" destOrd="0" presId="urn:microsoft.com/office/officeart/2005/8/layout/orgChart1"/>
    <dgm:cxn modelId="{62476450-D896-4F28-9994-50C60445886B}" type="presParOf" srcId="{884EDD01-39AF-4590-9186-FEBBA06A520F}" destId="{8EB1162C-7C79-447D-91E6-D6AF57C11400}" srcOrd="2" destOrd="0" presId="urn:microsoft.com/office/officeart/2005/8/layout/orgChart1"/>
    <dgm:cxn modelId="{40B15A08-03FF-422B-8922-EE03D584DD4B}" type="presParOf" srcId="{628CD913-D7FE-4525-B66A-00F4AB417435}" destId="{B7304C62-DAE0-4468-A023-6B66D2FFBB3A}" srcOrd="4" destOrd="0" presId="urn:microsoft.com/office/officeart/2005/8/layout/orgChart1"/>
    <dgm:cxn modelId="{C412B803-5474-43EE-86D9-D5021AFD8B87}" type="presParOf" srcId="{628CD913-D7FE-4525-B66A-00F4AB417435}" destId="{E6B3FF90-83CD-4885-93AD-6F002F8A0D7C}" srcOrd="5" destOrd="0" presId="urn:microsoft.com/office/officeart/2005/8/layout/orgChart1"/>
    <dgm:cxn modelId="{29833CDA-8167-4B4B-93EF-8F7E5C5434A3}" type="presParOf" srcId="{E6B3FF90-83CD-4885-93AD-6F002F8A0D7C}" destId="{BD994971-6A11-47A5-BA83-C6874002CBA9}" srcOrd="0" destOrd="0" presId="urn:microsoft.com/office/officeart/2005/8/layout/orgChart1"/>
    <dgm:cxn modelId="{F0FD4FDA-10D5-4568-9C4B-0CA4329DF90B}" type="presParOf" srcId="{BD994971-6A11-47A5-BA83-C6874002CBA9}" destId="{79958F05-5054-48F4-B54E-7E727F3F65F5}" srcOrd="0" destOrd="0" presId="urn:microsoft.com/office/officeart/2005/8/layout/orgChart1"/>
    <dgm:cxn modelId="{F5F72338-205D-4846-9F31-2F4C7C108C68}" type="presParOf" srcId="{BD994971-6A11-47A5-BA83-C6874002CBA9}" destId="{AAB15CCC-B93B-406E-B2A5-A24A475731F2}" srcOrd="1" destOrd="0" presId="urn:microsoft.com/office/officeart/2005/8/layout/orgChart1"/>
    <dgm:cxn modelId="{9FEE85C0-6747-473B-B93B-BC8D7860134F}" type="presParOf" srcId="{E6B3FF90-83CD-4885-93AD-6F002F8A0D7C}" destId="{3D11F5AD-41AC-46A5-964B-05A08AD7F588}" srcOrd="1" destOrd="0" presId="urn:microsoft.com/office/officeart/2005/8/layout/orgChart1"/>
    <dgm:cxn modelId="{526BC41D-E5A6-4C10-8E80-DF7633D10204}" type="presParOf" srcId="{E6B3FF90-83CD-4885-93AD-6F002F8A0D7C}" destId="{97C69D55-FAC4-48E2-9689-E138DCA6E93C}" srcOrd="2" destOrd="0" presId="urn:microsoft.com/office/officeart/2005/8/layout/orgChart1"/>
    <dgm:cxn modelId="{50654BE7-9CBA-4708-B5AF-B49985F90CF2}" type="presParOf" srcId="{ADC9D451-882D-4A14-94E4-D3B55E5DB034}" destId="{AE3DB94A-69B3-47D0-B27B-E37399890CC5}" srcOrd="2" destOrd="0" presId="urn:microsoft.com/office/officeart/2005/8/layout/orgChart1"/>
    <dgm:cxn modelId="{F8DACE66-E303-4678-A7E7-5719716C0D96}" type="presParOf" srcId="{30F9BBEC-3294-439E-B04C-3099C5DDB90B}" destId="{247364AE-EE41-4432-A02D-719986D54D42}" srcOrd="4" destOrd="0" presId="urn:microsoft.com/office/officeart/2005/8/layout/orgChart1"/>
    <dgm:cxn modelId="{CB7AB14A-10E0-43E9-82B6-42B3DB278E33}" type="presParOf" srcId="{30F9BBEC-3294-439E-B04C-3099C5DDB90B}" destId="{894B346C-0C3B-4AE8-9AC8-983CFD69D75E}" srcOrd="5" destOrd="0" presId="urn:microsoft.com/office/officeart/2005/8/layout/orgChart1"/>
    <dgm:cxn modelId="{9ED2D3C4-EE10-4FD5-BEB7-6245DB11C342}" type="presParOf" srcId="{894B346C-0C3B-4AE8-9AC8-983CFD69D75E}" destId="{08BEE3CD-B80E-45BB-98BE-CDB140AFC822}" srcOrd="0" destOrd="0" presId="urn:microsoft.com/office/officeart/2005/8/layout/orgChart1"/>
    <dgm:cxn modelId="{D67A84B0-C62D-4DF9-B62D-33E5451E655C}" type="presParOf" srcId="{08BEE3CD-B80E-45BB-98BE-CDB140AFC822}" destId="{414B892C-CD44-4CC3-93F2-4382CD7EDE3A}" srcOrd="0" destOrd="0" presId="urn:microsoft.com/office/officeart/2005/8/layout/orgChart1"/>
    <dgm:cxn modelId="{EBDAA4A5-0DDD-4E30-9FE6-D0850EA713E9}" type="presParOf" srcId="{08BEE3CD-B80E-45BB-98BE-CDB140AFC822}" destId="{5BD98A45-B5C4-4F4B-8A47-7F695BB2C858}" srcOrd="1" destOrd="0" presId="urn:microsoft.com/office/officeart/2005/8/layout/orgChart1"/>
    <dgm:cxn modelId="{4AD009E2-F296-4DA0-A4DB-14ADBC1DEBAF}" type="presParOf" srcId="{894B346C-0C3B-4AE8-9AC8-983CFD69D75E}" destId="{A4658F7A-EC63-48DF-AD75-7ACF8A286970}" srcOrd="1" destOrd="0" presId="urn:microsoft.com/office/officeart/2005/8/layout/orgChart1"/>
    <dgm:cxn modelId="{1AADB50A-B821-4082-B8C5-19E7E3EEC36B}" type="presParOf" srcId="{A4658F7A-EC63-48DF-AD75-7ACF8A286970}" destId="{AC235846-96C1-4F6F-BC88-1F4B4D698A8E}" srcOrd="0" destOrd="0" presId="urn:microsoft.com/office/officeart/2005/8/layout/orgChart1"/>
    <dgm:cxn modelId="{F268E23F-0186-4BC5-802E-2032DCA8F956}" type="presParOf" srcId="{A4658F7A-EC63-48DF-AD75-7ACF8A286970}" destId="{7E07EE54-E6EC-44F7-9A67-4ACA376ECEDD}" srcOrd="1" destOrd="0" presId="urn:microsoft.com/office/officeart/2005/8/layout/orgChart1"/>
    <dgm:cxn modelId="{BF579740-EE23-4CD3-B572-7758306C0A0D}" type="presParOf" srcId="{7E07EE54-E6EC-44F7-9A67-4ACA376ECEDD}" destId="{F07CF621-8EA3-4AA6-8B1E-247BAE21AB93}" srcOrd="0" destOrd="0" presId="urn:microsoft.com/office/officeart/2005/8/layout/orgChart1"/>
    <dgm:cxn modelId="{92905301-D2A9-4DAF-B042-05F17CB25AB1}" type="presParOf" srcId="{F07CF621-8EA3-4AA6-8B1E-247BAE21AB93}" destId="{2BD8DC44-1B4D-4DFE-98DC-81E116165470}" srcOrd="0" destOrd="0" presId="urn:microsoft.com/office/officeart/2005/8/layout/orgChart1"/>
    <dgm:cxn modelId="{01C5ED40-634E-455F-B22C-687E46D71530}" type="presParOf" srcId="{F07CF621-8EA3-4AA6-8B1E-247BAE21AB93}" destId="{BF2E6E8A-C4D0-49C2-8593-675190249226}" srcOrd="1" destOrd="0" presId="urn:microsoft.com/office/officeart/2005/8/layout/orgChart1"/>
    <dgm:cxn modelId="{06DF753B-0F0E-49F3-A2F4-98920291A042}" type="presParOf" srcId="{7E07EE54-E6EC-44F7-9A67-4ACA376ECEDD}" destId="{26C5B851-F36D-4686-8077-4EE4AD83D86F}" srcOrd="1" destOrd="0" presId="urn:microsoft.com/office/officeart/2005/8/layout/orgChart1"/>
    <dgm:cxn modelId="{9045E976-02A4-4C7E-B1EB-1572D27E0E4A}" type="presParOf" srcId="{7E07EE54-E6EC-44F7-9A67-4ACA376ECEDD}" destId="{A2858416-A2BD-41C8-891F-8F74544495CC}" srcOrd="2" destOrd="0" presId="urn:microsoft.com/office/officeart/2005/8/layout/orgChart1"/>
    <dgm:cxn modelId="{8CF6AF81-581F-41F7-9117-9C92B942C26B}" type="presParOf" srcId="{894B346C-0C3B-4AE8-9AC8-983CFD69D75E}" destId="{C7A38D05-3602-4F4C-B494-79D7FF35D95B}" srcOrd="2" destOrd="0" presId="urn:microsoft.com/office/officeart/2005/8/layout/orgChart1"/>
    <dgm:cxn modelId="{344F24CC-23B7-4C22-84F0-0430CD3C54DF}" type="presParOf" srcId="{D65E6CF9-5C22-4D97-B3D4-4499A7A0D223}" destId="{66C36159-A7AA-4562-8E1B-31660E8CB3D4}" srcOrd="2" destOrd="0" presId="urn:microsoft.com/office/officeart/2005/8/layout/orgChar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235846-96C1-4F6F-BC88-1F4B4D698A8E}">
      <dsp:nvSpPr>
        <dsp:cNvPr id="0" name=""/>
        <dsp:cNvSpPr/>
      </dsp:nvSpPr>
      <dsp:spPr>
        <a:xfrm>
          <a:off x="8532205" y="1773645"/>
          <a:ext cx="206020" cy="1161746"/>
        </a:xfrm>
        <a:custGeom>
          <a:avLst/>
          <a:gdLst/>
          <a:ahLst/>
          <a:cxnLst/>
          <a:rect l="0" t="0" r="0" b="0"/>
          <a:pathLst>
            <a:path>
              <a:moveTo>
                <a:pt x="0" y="0"/>
              </a:moveTo>
              <a:lnTo>
                <a:pt x="0" y="1161746"/>
              </a:lnTo>
              <a:lnTo>
                <a:pt x="206020" y="1161746"/>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47364AE-EE41-4432-A02D-719986D54D42}">
      <dsp:nvSpPr>
        <dsp:cNvPr id="0" name=""/>
        <dsp:cNvSpPr/>
      </dsp:nvSpPr>
      <dsp:spPr>
        <a:xfrm>
          <a:off x="5514790" y="589230"/>
          <a:ext cx="3890966" cy="627406"/>
        </a:xfrm>
        <a:custGeom>
          <a:avLst/>
          <a:gdLst/>
          <a:ahLst/>
          <a:cxnLst/>
          <a:rect l="0" t="0" r="0" b="0"/>
          <a:pathLst>
            <a:path>
              <a:moveTo>
                <a:pt x="0" y="0"/>
              </a:moveTo>
              <a:lnTo>
                <a:pt x="0" y="342623"/>
              </a:lnTo>
              <a:lnTo>
                <a:pt x="3890966" y="342623"/>
              </a:lnTo>
              <a:lnTo>
                <a:pt x="3890966" y="627406"/>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7304C62-DAE0-4468-A023-6B66D2FFBB3A}">
      <dsp:nvSpPr>
        <dsp:cNvPr id="0" name=""/>
        <dsp:cNvSpPr/>
      </dsp:nvSpPr>
      <dsp:spPr>
        <a:xfrm>
          <a:off x="4350181" y="1767624"/>
          <a:ext cx="244962" cy="2217865"/>
        </a:xfrm>
        <a:custGeom>
          <a:avLst/>
          <a:gdLst/>
          <a:ahLst/>
          <a:cxnLst/>
          <a:rect l="0" t="0" r="0" b="0"/>
          <a:pathLst>
            <a:path>
              <a:moveTo>
                <a:pt x="0" y="0"/>
              </a:moveTo>
              <a:lnTo>
                <a:pt x="0" y="2217865"/>
              </a:lnTo>
              <a:lnTo>
                <a:pt x="244962" y="2217865"/>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D98E9E0-6900-4400-8DB3-E2FF16B540DB}">
      <dsp:nvSpPr>
        <dsp:cNvPr id="0" name=""/>
        <dsp:cNvSpPr/>
      </dsp:nvSpPr>
      <dsp:spPr>
        <a:xfrm>
          <a:off x="4350181" y="1767624"/>
          <a:ext cx="212171" cy="1387335"/>
        </a:xfrm>
        <a:custGeom>
          <a:avLst/>
          <a:gdLst/>
          <a:ahLst/>
          <a:cxnLst/>
          <a:rect l="0" t="0" r="0" b="0"/>
          <a:pathLst>
            <a:path>
              <a:moveTo>
                <a:pt x="0" y="0"/>
              </a:moveTo>
              <a:lnTo>
                <a:pt x="0" y="1387335"/>
              </a:lnTo>
              <a:lnTo>
                <a:pt x="212171" y="1387335"/>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A976F57-92F9-46F3-B679-1B6EAA895FF3}">
      <dsp:nvSpPr>
        <dsp:cNvPr id="0" name=""/>
        <dsp:cNvSpPr/>
      </dsp:nvSpPr>
      <dsp:spPr>
        <a:xfrm>
          <a:off x="4350181" y="1767624"/>
          <a:ext cx="258849" cy="668555"/>
        </a:xfrm>
        <a:custGeom>
          <a:avLst/>
          <a:gdLst/>
          <a:ahLst/>
          <a:cxnLst/>
          <a:rect l="0" t="0" r="0" b="0"/>
          <a:pathLst>
            <a:path>
              <a:moveTo>
                <a:pt x="0" y="0"/>
              </a:moveTo>
              <a:lnTo>
                <a:pt x="0" y="668555"/>
              </a:lnTo>
              <a:lnTo>
                <a:pt x="258849" y="668555"/>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A2C9DE5-1E8B-480D-B220-F56C49D6957B}">
      <dsp:nvSpPr>
        <dsp:cNvPr id="0" name=""/>
        <dsp:cNvSpPr/>
      </dsp:nvSpPr>
      <dsp:spPr>
        <a:xfrm>
          <a:off x="5467158" y="589230"/>
          <a:ext cx="91440" cy="621385"/>
        </a:xfrm>
        <a:custGeom>
          <a:avLst/>
          <a:gdLst/>
          <a:ahLst/>
          <a:cxnLst/>
          <a:rect l="0" t="0" r="0" b="0"/>
          <a:pathLst>
            <a:path>
              <a:moveTo>
                <a:pt x="47632" y="0"/>
              </a:moveTo>
              <a:lnTo>
                <a:pt x="47632" y="336602"/>
              </a:lnTo>
              <a:lnTo>
                <a:pt x="45720" y="336602"/>
              </a:lnTo>
              <a:lnTo>
                <a:pt x="45720" y="621385"/>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BC200B0-3DA2-44B3-83F1-888A70D04F3A}">
      <dsp:nvSpPr>
        <dsp:cNvPr id="0" name=""/>
        <dsp:cNvSpPr/>
      </dsp:nvSpPr>
      <dsp:spPr>
        <a:xfrm>
          <a:off x="715690" y="1778731"/>
          <a:ext cx="477188" cy="700573"/>
        </a:xfrm>
        <a:custGeom>
          <a:avLst/>
          <a:gdLst/>
          <a:ahLst/>
          <a:cxnLst/>
          <a:rect l="0" t="0" r="0" b="0"/>
          <a:pathLst>
            <a:path>
              <a:moveTo>
                <a:pt x="0" y="0"/>
              </a:moveTo>
              <a:lnTo>
                <a:pt x="0" y="700573"/>
              </a:lnTo>
              <a:lnTo>
                <a:pt x="477188" y="700573"/>
              </a:lnTo>
            </a:path>
          </a:pathLst>
        </a:cu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8BF1B59-A285-4CBA-B30C-3C75B00B7613}">
      <dsp:nvSpPr>
        <dsp:cNvPr id="0" name=""/>
        <dsp:cNvSpPr/>
      </dsp:nvSpPr>
      <dsp:spPr>
        <a:xfrm>
          <a:off x="1589243" y="589230"/>
          <a:ext cx="3925547" cy="632492"/>
        </a:xfrm>
        <a:custGeom>
          <a:avLst/>
          <a:gdLst/>
          <a:ahLst/>
          <a:cxnLst/>
          <a:rect l="0" t="0" r="0" b="0"/>
          <a:pathLst>
            <a:path>
              <a:moveTo>
                <a:pt x="3925547" y="0"/>
              </a:moveTo>
              <a:lnTo>
                <a:pt x="3925547" y="347708"/>
              </a:lnTo>
              <a:lnTo>
                <a:pt x="0" y="347708"/>
              </a:lnTo>
              <a:lnTo>
                <a:pt x="0" y="632492"/>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3CD037E-9639-45B4-BDFD-5B1F415BD105}">
      <dsp:nvSpPr>
        <dsp:cNvPr id="0" name=""/>
        <dsp:cNvSpPr/>
      </dsp:nvSpPr>
      <dsp:spPr>
        <a:xfrm>
          <a:off x="4353553" y="0"/>
          <a:ext cx="2322475" cy="58923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it-IT" sz="2000" kern="1200" dirty="0"/>
            <a:t>Analisi del rischio</a:t>
          </a:r>
          <a:endParaRPr lang="en-US" sz="2000" kern="1200" dirty="0"/>
        </a:p>
      </dsp:txBody>
      <dsp:txXfrm>
        <a:off x="4353553" y="0"/>
        <a:ext cx="2322475" cy="589230"/>
      </dsp:txXfrm>
    </dsp:sp>
    <dsp:sp modelId="{4749155D-4BB9-4934-87CD-D6B088EA524E}">
      <dsp:nvSpPr>
        <dsp:cNvPr id="0" name=""/>
        <dsp:cNvSpPr/>
      </dsp:nvSpPr>
      <dsp:spPr>
        <a:xfrm>
          <a:off x="497302" y="1221722"/>
          <a:ext cx="2183880" cy="557008"/>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it-IT" sz="2400" kern="1200" dirty="0"/>
            <a:t>Aiuti di Stato</a:t>
          </a:r>
          <a:endParaRPr lang="en-US" sz="2400" kern="1200" dirty="0"/>
        </a:p>
      </dsp:txBody>
      <dsp:txXfrm>
        <a:off x="497302" y="1221722"/>
        <a:ext cx="2183880" cy="557008"/>
      </dsp:txXfrm>
    </dsp:sp>
    <dsp:sp modelId="{5B27C6EE-B45D-4357-88F3-B477D05396CD}">
      <dsp:nvSpPr>
        <dsp:cNvPr id="0" name=""/>
        <dsp:cNvSpPr/>
      </dsp:nvSpPr>
      <dsp:spPr>
        <a:xfrm>
          <a:off x="1192879" y="2165439"/>
          <a:ext cx="2712221" cy="627730"/>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b="1" kern="1200" dirty="0"/>
            <a:t>Utilizzo dei fattori di Rischio «operazioni» e «beneficiario» </a:t>
          </a:r>
          <a:endParaRPr lang="en-US" sz="1600" b="1" kern="1200" dirty="0"/>
        </a:p>
      </dsp:txBody>
      <dsp:txXfrm>
        <a:off x="1192879" y="2165439"/>
        <a:ext cx="2712221" cy="627730"/>
      </dsp:txXfrm>
    </dsp:sp>
    <dsp:sp modelId="{9100641C-FFFB-4758-B78A-E8D74C254D9F}">
      <dsp:nvSpPr>
        <dsp:cNvPr id="0" name=""/>
        <dsp:cNvSpPr/>
      </dsp:nvSpPr>
      <dsp:spPr>
        <a:xfrm>
          <a:off x="4059507" y="1210615"/>
          <a:ext cx="2906742" cy="557008"/>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it-IT" sz="2400" kern="1200" dirty="0">
              <a:latin typeface="Calibri" panose="020F0502020204030204"/>
              <a:ea typeface="+mn-ea"/>
              <a:cs typeface="+mn-cs"/>
            </a:rPr>
            <a:t>Appalti </a:t>
          </a:r>
          <a:endParaRPr lang="en-US" sz="2400" kern="1200" dirty="0">
            <a:latin typeface="Calibri" panose="020F0502020204030204"/>
            <a:ea typeface="+mn-ea"/>
            <a:cs typeface="+mn-cs"/>
          </a:endParaRPr>
        </a:p>
      </dsp:txBody>
      <dsp:txXfrm>
        <a:off x="4059507" y="1210615"/>
        <a:ext cx="2906742" cy="557008"/>
      </dsp:txXfrm>
    </dsp:sp>
    <dsp:sp modelId="{D85943AD-ACAC-4026-B125-C7440ADF52EE}">
      <dsp:nvSpPr>
        <dsp:cNvPr id="0" name=""/>
        <dsp:cNvSpPr/>
      </dsp:nvSpPr>
      <dsp:spPr>
        <a:xfrm>
          <a:off x="4609030" y="2165439"/>
          <a:ext cx="2712221" cy="541481"/>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it-IT" sz="1800" kern="1200" dirty="0"/>
            <a:t>&lt; =5 operazioni (100%)</a:t>
          </a:r>
          <a:endParaRPr lang="en-US" sz="1800" kern="1200" dirty="0"/>
        </a:p>
      </dsp:txBody>
      <dsp:txXfrm>
        <a:off x="4609030" y="2165439"/>
        <a:ext cx="2712221" cy="541481"/>
      </dsp:txXfrm>
    </dsp:sp>
    <dsp:sp modelId="{7D76ADAD-33CC-4043-89BC-9AA769128D43}">
      <dsp:nvSpPr>
        <dsp:cNvPr id="0" name=""/>
        <dsp:cNvSpPr/>
      </dsp:nvSpPr>
      <dsp:spPr>
        <a:xfrm>
          <a:off x="4562353" y="2890199"/>
          <a:ext cx="2712221" cy="529520"/>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it-IT" sz="1800" kern="1200" dirty="0"/>
            <a:t>&gt;5 operazioni (fattori rischio beneficiario)</a:t>
          </a:r>
          <a:endParaRPr lang="en-US" sz="1800" kern="1200" dirty="0"/>
        </a:p>
      </dsp:txBody>
      <dsp:txXfrm>
        <a:off x="4562353" y="2890199"/>
        <a:ext cx="2712221" cy="529520"/>
      </dsp:txXfrm>
    </dsp:sp>
    <dsp:sp modelId="{79958F05-5054-48F4-B54E-7E727F3F65F5}">
      <dsp:nvSpPr>
        <dsp:cNvPr id="0" name=""/>
        <dsp:cNvSpPr/>
      </dsp:nvSpPr>
      <dsp:spPr>
        <a:xfrm>
          <a:off x="4595144" y="3696800"/>
          <a:ext cx="2712221" cy="577377"/>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it-IT" sz="1600" kern="1200" dirty="0"/>
            <a:t>Territorializzate (fattori rischio ) </a:t>
          </a:r>
          <a:endParaRPr lang="en-US" sz="1600" kern="1200" dirty="0"/>
        </a:p>
      </dsp:txBody>
      <dsp:txXfrm>
        <a:off x="4595144" y="3696800"/>
        <a:ext cx="2712221" cy="577377"/>
      </dsp:txXfrm>
    </dsp:sp>
    <dsp:sp modelId="{414B892C-CD44-4CC3-93F2-4382CD7EDE3A}">
      <dsp:nvSpPr>
        <dsp:cNvPr id="0" name=""/>
        <dsp:cNvSpPr/>
      </dsp:nvSpPr>
      <dsp:spPr>
        <a:xfrm>
          <a:off x="8313817" y="1216636"/>
          <a:ext cx="2183880" cy="557008"/>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it-IT" sz="2400" kern="1200" dirty="0">
              <a:latin typeface="Calibri" panose="020F0502020204030204"/>
              <a:ea typeface="+mn-ea"/>
              <a:cs typeface="+mn-cs"/>
            </a:rPr>
            <a:t>SF</a:t>
          </a:r>
          <a:endParaRPr lang="en-US" sz="2400" kern="1200" dirty="0">
            <a:latin typeface="Calibri" panose="020F0502020204030204"/>
            <a:ea typeface="+mn-ea"/>
            <a:cs typeface="+mn-cs"/>
          </a:endParaRPr>
        </a:p>
      </dsp:txBody>
      <dsp:txXfrm>
        <a:off x="8313817" y="1216636"/>
        <a:ext cx="2183880" cy="557008"/>
      </dsp:txXfrm>
    </dsp:sp>
    <dsp:sp modelId="{2BD8DC44-1B4D-4DFE-98DC-81E116165470}">
      <dsp:nvSpPr>
        <dsp:cNvPr id="0" name=""/>
        <dsp:cNvSpPr/>
      </dsp:nvSpPr>
      <dsp:spPr>
        <a:xfrm>
          <a:off x="8738225" y="2288452"/>
          <a:ext cx="2712221" cy="1293878"/>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it-IT" sz="1800" kern="1200" dirty="0">
              <a:solidFill>
                <a:prstClr val="white"/>
              </a:solidFill>
              <a:latin typeface="Calibri" panose="020F0502020204030204"/>
              <a:ea typeface="+mn-ea"/>
              <a:cs typeface="+mn-cs"/>
            </a:rPr>
            <a:t>100% del controllo per ciascuno SF estrazione di 25 item di destinatari per la verifica delle spese</a:t>
          </a:r>
          <a:endParaRPr lang="en-US" sz="1800" kern="1200" dirty="0">
            <a:solidFill>
              <a:prstClr val="white"/>
            </a:solidFill>
            <a:latin typeface="Calibri" panose="020F0502020204030204"/>
            <a:ea typeface="+mn-ea"/>
            <a:cs typeface="+mn-cs"/>
          </a:endParaRPr>
        </a:p>
      </dsp:txBody>
      <dsp:txXfrm>
        <a:off x="8738225" y="2288452"/>
        <a:ext cx="2712221" cy="1293878"/>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en-US"/>
          </a:p>
        </p:txBody>
      </p:sp>
      <p:sp>
        <p:nvSpPr>
          <p:cNvPr id="3" name="Segnaposto data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B3C5ACE0-1226-4D72-A8C8-5ED201D4F2BF}" type="datetimeFigureOut">
              <a:rPr lang="en-US" smtClean="0"/>
              <a:t>5/12/2025</a:t>
            </a:fld>
            <a:endParaRPr lang="en-US"/>
          </a:p>
        </p:txBody>
      </p:sp>
      <p:sp>
        <p:nvSpPr>
          <p:cNvPr id="4" name="Segnaposto immagine diapositiva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en-US"/>
          </a:p>
        </p:txBody>
      </p:sp>
      <p:sp>
        <p:nvSpPr>
          <p:cNvPr id="5" name="Segnaposto note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6" name="Segnaposto piè di pagina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lang="en-US"/>
          </a:p>
        </p:txBody>
      </p:sp>
      <p:sp>
        <p:nvSpPr>
          <p:cNvPr id="7" name="Segnaposto numero diapositiva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BBE72C21-7605-4D72-B89B-008DE2A5DFBF}" type="slidenum">
              <a:rPr lang="en-US" smtClean="0"/>
              <a:t>‹N›</a:t>
            </a:fld>
            <a:endParaRPr lang="en-US"/>
          </a:p>
        </p:txBody>
      </p:sp>
    </p:spTree>
    <p:extLst>
      <p:ext uri="{BB962C8B-B14F-4D97-AF65-F5344CB8AC3E}">
        <p14:creationId xmlns:p14="http://schemas.microsoft.com/office/powerpoint/2010/main" val="186019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a:p>
        </p:txBody>
      </p:sp>
      <p:sp>
        <p:nvSpPr>
          <p:cNvPr id="4" name="Segnaposto numero diapositiva 3"/>
          <p:cNvSpPr>
            <a:spLocks noGrp="1"/>
          </p:cNvSpPr>
          <p:nvPr>
            <p:ph type="sldNum" sz="quarter" idx="5"/>
          </p:nvPr>
        </p:nvSpPr>
        <p:spPr/>
        <p:txBody>
          <a:bodyPr/>
          <a:lstStyle/>
          <a:p>
            <a:fld id="{BBE72C21-7605-4D72-B89B-008DE2A5DFBF}" type="slidenum">
              <a:rPr lang="en-US" smtClean="0"/>
              <a:t>1</a:t>
            </a:fld>
            <a:endParaRPr lang="en-US"/>
          </a:p>
        </p:txBody>
      </p:sp>
    </p:spTree>
    <p:extLst>
      <p:ext uri="{BB962C8B-B14F-4D97-AF65-F5344CB8AC3E}">
        <p14:creationId xmlns:p14="http://schemas.microsoft.com/office/powerpoint/2010/main" val="1784120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082CDF-E3E9-76A2-E89F-A967749EBB7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EE7ADC2-D71D-294C-E055-CDA7568A70C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978D1E8-DFB5-5B13-3102-BA12AA217EA7}"/>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385073AA-7166-271A-3BB4-936D5612BDB4}"/>
              </a:ext>
            </a:extLst>
          </p:cNvPr>
          <p:cNvSpPr>
            <a:spLocks noGrp="1"/>
          </p:cNvSpPr>
          <p:nvPr>
            <p:ph type="sldNum" sz="quarter" idx="5"/>
          </p:nvPr>
        </p:nvSpPr>
        <p:spPr/>
        <p:txBody>
          <a:bodyPr/>
          <a:lstStyle/>
          <a:p>
            <a:fld id="{BBE72C21-7605-4D72-B89B-008DE2A5DFBF}" type="slidenum">
              <a:rPr lang="en-US" smtClean="0"/>
              <a:t>11</a:t>
            </a:fld>
            <a:endParaRPr lang="en-US"/>
          </a:p>
        </p:txBody>
      </p:sp>
    </p:spTree>
    <p:extLst>
      <p:ext uri="{BB962C8B-B14F-4D97-AF65-F5344CB8AC3E}">
        <p14:creationId xmlns:p14="http://schemas.microsoft.com/office/powerpoint/2010/main" val="54899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AD4427-EE7F-A866-FE5E-98F54BA850E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505ED7B-D269-069F-9189-ABCDC8B9FA0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9C5984EB-92FE-3B6E-CAD9-7DC17076D49B}"/>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2E7F2EEA-D3B7-4DDD-DB56-2384A6B772BB}"/>
              </a:ext>
            </a:extLst>
          </p:cNvPr>
          <p:cNvSpPr>
            <a:spLocks noGrp="1"/>
          </p:cNvSpPr>
          <p:nvPr>
            <p:ph type="sldNum" sz="quarter" idx="5"/>
          </p:nvPr>
        </p:nvSpPr>
        <p:spPr/>
        <p:txBody>
          <a:bodyPr/>
          <a:lstStyle/>
          <a:p>
            <a:fld id="{BBE72C21-7605-4D72-B89B-008DE2A5DFBF}" type="slidenum">
              <a:rPr lang="en-US" smtClean="0"/>
              <a:t>12</a:t>
            </a:fld>
            <a:endParaRPr lang="en-US"/>
          </a:p>
        </p:txBody>
      </p:sp>
    </p:spTree>
    <p:extLst>
      <p:ext uri="{BB962C8B-B14F-4D97-AF65-F5344CB8AC3E}">
        <p14:creationId xmlns:p14="http://schemas.microsoft.com/office/powerpoint/2010/main" val="14500329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5AF66-1B85-CE1F-04A7-687B4BDB418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3B9EED2-5527-8A93-1346-5CE0EFB4D2F0}"/>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16E7454C-2F88-17D8-94D9-33D499F5A9AB}"/>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F4C752E1-5C18-0637-A551-1C10D2E89D41}"/>
              </a:ext>
            </a:extLst>
          </p:cNvPr>
          <p:cNvSpPr>
            <a:spLocks noGrp="1"/>
          </p:cNvSpPr>
          <p:nvPr>
            <p:ph type="sldNum" sz="quarter" idx="5"/>
          </p:nvPr>
        </p:nvSpPr>
        <p:spPr/>
        <p:txBody>
          <a:bodyPr/>
          <a:lstStyle/>
          <a:p>
            <a:fld id="{BBE72C21-7605-4D72-B89B-008DE2A5DFBF}" type="slidenum">
              <a:rPr lang="en-US" smtClean="0"/>
              <a:t>13</a:t>
            </a:fld>
            <a:endParaRPr lang="en-US"/>
          </a:p>
        </p:txBody>
      </p:sp>
    </p:spTree>
    <p:extLst>
      <p:ext uri="{BB962C8B-B14F-4D97-AF65-F5344CB8AC3E}">
        <p14:creationId xmlns:p14="http://schemas.microsoft.com/office/powerpoint/2010/main" val="4364300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3C2B87-D9B3-1389-9869-086B08FB8BB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7078BB2-EAD9-A1F7-7916-A7B5EA360ACD}"/>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7BBC290-396C-1568-25B1-D8F7BD02C331}"/>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FD629D84-1CC1-656A-A41E-303F24A18BB2}"/>
              </a:ext>
            </a:extLst>
          </p:cNvPr>
          <p:cNvSpPr>
            <a:spLocks noGrp="1"/>
          </p:cNvSpPr>
          <p:nvPr>
            <p:ph type="sldNum" sz="quarter" idx="5"/>
          </p:nvPr>
        </p:nvSpPr>
        <p:spPr/>
        <p:txBody>
          <a:bodyPr/>
          <a:lstStyle/>
          <a:p>
            <a:fld id="{BBE72C21-7605-4D72-B89B-008DE2A5DFBF}" type="slidenum">
              <a:rPr lang="en-US" smtClean="0"/>
              <a:t>14</a:t>
            </a:fld>
            <a:endParaRPr lang="en-US"/>
          </a:p>
        </p:txBody>
      </p:sp>
    </p:spTree>
    <p:extLst>
      <p:ext uri="{BB962C8B-B14F-4D97-AF65-F5344CB8AC3E}">
        <p14:creationId xmlns:p14="http://schemas.microsoft.com/office/powerpoint/2010/main" val="106736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44BCC-BC4A-2257-B277-C8E184587DA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C0CCA1A-0944-EFC5-40D3-48E0BB47D58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71B40BF-4412-810F-539C-986D2F6308DE}"/>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42FA61A5-EA23-53BB-8720-89AEC2D26BBD}"/>
              </a:ext>
            </a:extLst>
          </p:cNvPr>
          <p:cNvSpPr>
            <a:spLocks noGrp="1"/>
          </p:cNvSpPr>
          <p:nvPr>
            <p:ph type="sldNum" sz="quarter" idx="5"/>
          </p:nvPr>
        </p:nvSpPr>
        <p:spPr/>
        <p:txBody>
          <a:bodyPr/>
          <a:lstStyle/>
          <a:p>
            <a:fld id="{BBE72C21-7605-4D72-B89B-008DE2A5DFBF}" type="slidenum">
              <a:rPr lang="en-US" smtClean="0"/>
              <a:t>15</a:t>
            </a:fld>
            <a:endParaRPr lang="en-US"/>
          </a:p>
        </p:txBody>
      </p:sp>
    </p:spTree>
    <p:extLst>
      <p:ext uri="{BB962C8B-B14F-4D97-AF65-F5344CB8AC3E}">
        <p14:creationId xmlns:p14="http://schemas.microsoft.com/office/powerpoint/2010/main" val="9523594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621431-D052-1D4C-6B1C-D9870052DA5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1C295A0-E845-846B-B5AC-4A94A403CA93}"/>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50D7465F-9DF8-C06E-B7EA-0CC18569F677}"/>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A4AB8C83-DA58-4A0C-8A0A-BD399D28862B}"/>
              </a:ext>
            </a:extLst>
          </p:cNvPr>
          <p:cNvSpPr>
            <a:spLocks noGrp="1"/>
          </p:cNvSpPr>
          <p:nvPr>
            <p:ph type="sldNum" sz="quarter" idx="5"/>
          </p:nvPr>
        </p:nvSpPr>
        <p:spPr/>
        <p:txBody>
          <a:bodyPr/>
          <a:lstStyle/>
          <a:p>
            <a:fld id="{BBE72C21-7605-4D72-B89B-008DE2A5DFBF}" type="slidenum">
              <a:rPr lang="en-US" smtClean="0"/>
              <a:t>16</a:t>
            </a:fld>
            <a:endParaRPr lang="en-US"/>
          </a:p>
        </p:txBody>
      </p:sp>
    </p:spTree>
    <p:extLst>
      <p:ext uri="{BB962C8B-B14F-4D97-AF65-F5344CB8AC3E}">
        <p14:creationId xmlns:p14="http://schemas.microsoft.com/office/powerpoint/2010/main" val="18682875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BC56A-5D21-68D0-EFC8-812E817BFCD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E4262F7-A965-36DD-C8A3-5D36FA8EACA3}"/>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BE0D1642-7319-BD56-583C-C9BF1634EAEC}"/>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AD7AC57C-10C6-E75A-8F40-3AFFAD7B3E35}"/>
              </a:ext>
            </a:extLst>
          </p:cNvPr>
          <p:cNvSpPr>
            <a:spLocks noGrp="1"/>
          </p:cNvSpPr>
          <p:nvPr>
            <p:ph type="sldNum" sz="quarter" idx="5"/>
          </p:nvPr>
        </p:nvSpPr>
        <p:spPr/>
        <p:txBody>
          <a:bodyPr/>
          <a:lstStyle/>
          <a:p>
            <a:fld id="{BBE72C21-7605-4D72-B89B-008DE2A5DFBF}" type="slidenum">
              <a:rPr lang="en-US" smtClean="0"/>
              <a:t>17</a:t>
            </a:fld>
            <a:endParaRPr lang="en-US"/>
          </a:p>
        </p:txBody>
      </p:sp>
    </p:spTree>
    <p:extLst>
      <p:ext uri="{BB962C8B-B14F-4D97-AF65-F5344CB8AC3E}">
        <p14:creationId xmlns:p14="http://schemas.microsoft.com/office/powerpoint/2010/main" val="37837910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4B4A1-74C5-65F2-6D8A-6D7FE903BF1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2ACEFA7-4E45-08DD-BEDE-602AEE9B7DD7}"/>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71939B37-D2DD-E2E5-558C-24BF144E0AD6}"/>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5F40F8CE-7A61-48FF-52A6-62A354FC36C4}"/>
              </a:ext>
            </a:extLst>
          </p:cNvPr>
          <p:cNvSpPr>
            <a:spLocks noGrp="1"/>
          </p:cNvSpPr>
          <p:nvPr>
            <p:ph type="sldNum" sz="quarter" idx="5"/>
          </p:nvPr>
        </p:nvSpPr>
        <p:spPr/>
        <p:txBody>
          <a:bodyPr/>
          <a:lstStyle/>
          <a:p>
            <a:fld id="{BBE72C21-7605-4D72-B89B-008DE2A5DFBF}" type="slidenum">
              <a:rPr lang="en-US" smtClean="0"/>
              <a:t>18</a:t>
            </a:fld>
            <a:endParaRPr lang="en-US"/>
          </a:p>
        </p:txBody>
      </p:sp>
    </p:spTree>
    <p:extLst>
      <p:ext uri="{BB962C8B-B14F-4D97-AF65-F5344CB8AC3E}">
        <p14:creationId xmlns:p14="http://schemas.microsoft.com/office/powerpoint/2010/main" val="35441283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C1158C-5D65-6C94-D869-13746808D92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56157D9-4CAE-5CF3-9CEF-100961C4EED1}"/>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A2AEB1A8-FA9A-BCF1-1761-CD492ECD00B2}"/>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30AF527D-0F92-2C0F-F778-A810A100CE5B}"/>
              </a:ext>
            </a:extLst>
          </p:cNvPr>
          <p:cNvSpPr>
            <a:spLocks noGrp="1"/>
          </p:cNvSpPr>
          <p:nvPr>
            <p:ph type="sldNum" sz="quarter" idx="5"/>
          </p:nvPr>
        </p:nvSpPr>
        <p:spPr/>
        <p:txBody>
          <a:bodyPr/>
          <a:lstStyle/>
          <a:p>
            <a:fld id="{BBE72C21-7605-4D72-B89B-008DE2A5DFBF}" type="slidenum">
              <a:rPr lang="en-US" smtClean="0"/>
              <a:t>19</a:t>
            </a:fld>
            <a:endParaRPr lang="en-US"/>
          </a:p>
        </p:txBody>
      </p:sp>
    </p:spTree>
    <p:extLst>
      <p:ext uri="{BB962C8B-B14F-4D97-AF65-F5344CB8AC3E}">
        <p14:creationId xmlns:p14="http://schemas.microsoft.com/office/powerpoint/2010/main" val="18187019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34AF5-726F-7BA6-E4C4-545FB964452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9851226C-42B1-DE01-4552-54B31B53BB7E}"/>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09DE8E7F-AECE-8545-4A33-0A717E73531F}"/>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A3883A18-02F7-9A93-EF30-4FB50DA8C41B}"/>
              </a:ext>
            </a:extLst>
          </p:cNvPr>
          <p:cNvSpPr>
            <a:spLocks noGrp="1"/>
          </p:cNvSpPr>
          <p:nvPr>
            <p:ph type="sldNum" sz="quarter" idx="5"/>
          </p:nvPr>
        </p:nvSpPr>
        <p:spPr/>
        <p:txBody>
          <a:bodyPr/>
          <a:lstStyle/>
          <a:p>
            <a:fld id="{BBE72C21-7605-4D72-B89B-008DE2A5DFBF}" type="slidenum">
              <a:rPr lang="en-US" smtClean="0"/>
              <a:t>20</a:t>
            </a:fld>
            <a:endParaRPr lang="en-US"/>
          </a:p>
        </p:txBody>
      </p:sp>
    </p:spTree>
    <p:extLst>
      <p:ext uri="{BB962C8B-B14F-4D97-AF65-F5344CB8AC3E}">
        <p14:creationId xmlns:p14="http://schemas.microsoft.com/office/powerpoint/2010/main" val="1956671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56FAC8-D0E8-0CAF-0C15-AA6069AEC72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DD81D62-104F-2B17-F7FB-70EB7B35879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575F1790-9C8D-9A9A-6242-D44B487EF7C5}"/>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115C60FE-AB3D-7B19-860B-D86A2C516D27}"/>
              </a:ext>
            </a:extLst>
          </p:cNvPr>
          <p:cNvSpPr>
            <a:spLocks noGrp="1"/>
          </p:cNvSpPr>
          <p:nvPr>
            <p:ph type="sldNum" sz="quarter" idx="5"/>
          </p:nvPr>
        </p:nvSpPr>
        <p:spPr/>
        <p:txBody>
          <a:bodyPr/>
          <a:lstStyle/>
          <a:p>
            <a:fld id="{BBE72C21-7605-4D72-B89B-008DE2A5DFBF}" type="slidenum">
              <a:rPr lang="en-US" smtClean="0"/>
              <a:t>2</a:t>
            </a:fld>
            <a:endParaRPr lang="en-US"/>
          </a:p>
        </p:txBody>
      </p:sp>
    </p:spTree>
    <p:extLst>
      <p:ext uri="{BB962C8B-B14F-4D97-AF65-F5344CB8AC3E}">
        <p14:creationId xmlns:p14="http://schemas.microsoft.com/office/powerpoint/2010/main" val="11673845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EC3E9A-7FAA-2056-6CB4-D7D61041A04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049C85E-1F32-231E-D83F-85C2F1281B4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B923C222-7F2B-78B5-EF5C-7D88D4072686}"/>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D9BF177D-1EC4-27FE-334A-8F1C68045A1A}"/>
              </a:ext>
            </a:extLst>
          </p:cNvPr>
          <p:cNvSpPr>
            <a:spLocks noGrp="1"/>
          </p:cNvSpPr>
          <p:nvPr>
            <p:ph type="sldNum" sz="quarter" idx="5"/>
          </p:nvPr>
        </p:nvSpPr>
        <p:spPr/>
        <p:txBody>
          <a:bodyPr/>
          <a:lstStyle/>
          <a:p>
            <a:fld id="{BBE72C21-7605-4D72-B89B-008DE2A5DFBF}" type="slidenum">
              <a:rPr lang="en-US" smtClean="0"/>
              <a:t>21</a:t>
            </a:fld>
            <a:endParaRPr lang="en-US"/>
          </a:p>
        </p:txBody>
      </p:sp>
    </p:spTree>
    <p:extLst>
      <p:ext uri="{BB962C8B-B14F-4D97-AF65-F5344CB8AC3E}">
        <p14:creationId xmlns:p14="http://schemas.microsoft.com/office/powerpoint/2010/main" val="40827924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4F4D6-72FC-6D75-D3F2-C613DDCC010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CC2CB3B-4CAC-A277-C0BA-BF4091900F6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6D874F7-8702-C5F8-E454-2D6744778D8E}"/>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92E814F9-8739-958B-92DF-F67D24793440}"/>
              </a:ext>
            </a:extLst>
          </p:cNvPr>
          <p:cNvSpPr>
            <a:spLocks noGrp="1"/>
          </p:cNvSpPr>
          <p:nvPr>
            <p:ph type="sldNum" sz="quarter" idx="5"/>
          </p:nvPr>
        </p:nvSpPr>
        <p:spPr/>
        <p:txBody>
          <a:bodyPr/>
          <a:lstStyle/>
          <a:p>
            <a:fld id="{BBE72C21-7605-4D72-B89B-008DE2A5DFBF}" type="slidenum">
              <a:rPr lang="en-US" smtClean="0"/>
              <a:t>22</a:t>
            </a:fld>
            <a:endParaRPr lang="en-US"/>
          </a:p>
        </p:txBody>
      </p:sp>
    </p:spTree>
    <p:extLst>
      <p:ext uri="{BB962C8B-B14F-4D97-AF65-F5344CB8AC3E}">
        <p14:creationId xmlns:p14="http://schemas.microsoft.com/office/powerpoint/2010/main" val="26128366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9444A3-44B3-C4F4-D41F-772B75AE62AD}"/>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98FBCB4-B926-DA98-7C73-15CD4F3D89C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00FF812F-624A-D5F9-DC71-E037190ACD7E}"/>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DEB30994-1427-92D6-ABB9-BDA1E2647A42}"/>
              </a:ext>
            </a:extLst>
          </p:cNvPr>
          <p:cNvSpPr>
            <a:spLocks noGrp="1"/>
          </p:cNvSpPr>
          <p:nvPr>
            <p:ph type="sldNum" sz="quarter" idx="5"/>
          </p:nvPr>
        </p:nvSpPr>
        <p:spPr/>
        <p:txBody>
          <a:bodyPr/>
          <a:lstStyle/>
          <a:p>
            <a:fld id="{BBE72C21-7605-4D72-B89B-008DE2A5DFBF}" type="slidenum">
              <a:rPr lang="en-US" smtClean="0"/>
              <a:t>23</a:t>
            </a:fld>
            <a:endParaRPr lang="en-US"/>
          </a:p>
        </p:txBody>
      </p:sp>
    </p:spTree>
    <p:extLst>
      <p:ext uri="{BB962C8B-B14F-4D97-AF65-F5344CB8AC3E}">
        <p14:creationId xmlns:p14="http://schemas.microsoft.com/office/powerpoint/2010/main" val="16846389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7D5F84-CEA1-A2ED-1A9C-274F2BA4B57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87C3E5B-734C-671F-3684-B9BFCAF732EA}"/>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48BD1BA-CD8A-7532-8E76-8763F0F486C4}"/>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FCED0CCD-AB0F-948A-76B4-C2168A92DC21}"/>
              </a:ext>
            </a:extLst>
          </p:cNvPr>
          <p:cNvSpPr>
            <a:spLocks noGrp="1"/>
          </p:cNvSpPr>
          <p:nvPr>
            <p:ph type="sldNum" sz="quarter" idx="5"/>
          </p:nvPr>
        </p:nvSpPr>
        <p:spPr/>
        <p:txBody>
          <a:bodyPr/>
          <a:lstStyle/>
          <a:p>
            <a:fld id="{BBE72C21-7605-4D72-B89B-008DE2A5DFBF}" type="slidenum">
              <a:rPr lang="en-US" smtClean="0"/>
              <a:t>24</a:t>
            </a:fld>
            <a:endParaRPr lang="en-US"/>
          </a:p>
        </p:txBody>
      </p:sp>
    </p:spTree>
    <p:extLst>
      <p:ext uri="{BB962C8B-B14F-4D97-AF65-F5344CB8AC3E}">
        <p14:creationId xmlns:p14="http://schemas.microsoft.com/office/powerpoint/2010/main" val="24451448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5EFB67-C868-20EC-68B2-621E9C5F4BE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9B1F23A-C26F-596D-7E5F-C1D473BB41F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DA051DFD-2C5D-06D8-15CA-9C5391ABA894}"/>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2820941D-180C-3EAF-A3A0-5EED8B34BC56}"/>
              </a:ext>
            </a:extLst>
          </p:cNvPr>
          <p:cNvSpPr>
            <a:spLocks noGrp="1"/>
          </p:cNvSpPr>
          <p:nvPr>
            <p:ph type="sldNum" sz="quarter" idx="5"/>
          </p:nvPr>
        </p:nvSpPr>
        <p:spPr/>
        <p:txBody>
          <a:bodyPr/>
          <a:lstStyle/>
          <a:p>
            <a:fld id="{BBE72C21-7605-4D72-B89B-008DE2A5DFBF}" type="slidenum">
              <a:rPr lang="en-US" smtClean="0"/>
              <a:t>25</a:t>
            </a:fld>
            <a:endParaRPr lang="en-US"/>
          </a:p>
        </p:txBody>
      </p:sp>
    </p:spTree>
    <p:extLst>
      <p:ext uri="{BB962C8B-B14F-4D97-AF65-F5344CB8AC3E}">
        <p14:creationId xmlns:p14="http://schemas.microsoft.com/office/powerpoint/2010/main" val="3560667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7A557-865E-9AFF-E2D3-E343BB29F28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7274DCE-DCA4-2BE2-3E38-E4BF8E849F9A}"/>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FB13697-7048-8603-3BB9-0076961B856B}"/>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35CE5BA0-0A71-5FE1-E2E7-3046DF9785E7}"/>
              </a:ext>
            </a:extLst>
          </p:cNvPr>
          <p:cNvSpPr>
            <a:spLocks noGrp="1"/>
          </p:cNvSpPr>
          <p:nvPr>
            <p:ph type="sldNum" sz="quarter" idx="5"/>
          </p:nvPr>
        </p:nvSpPr>
        <p:spPr/>
        <p:txBody>
          <a:bodyPr/>
          <a:lstStyle/>
          <a:p>
            <a:fld id="{BBE72C21-7605-4D72-B89B-008DE2A5DFBF}" type="slidenum">
              <a:rPr lang="en-US" smtClean="0"/>
              <a:t>3</a:t>
            </a:fld>
            <a:endParaRPr lang="en-US"/>
          </a:p>
        </p:txBody>
      </p:sp>
    </p:spTree>
    <p:extLst>
      <p:ext uri="{BB962C8B-B14F-4D97-AF65-F5344CB8AC3E}">
        <p14:creationId xmlns:p14="http://schemas.microsoft.com/office/powerpoint/2010/main" val="3154561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479653-EE14-AB09-72DE-9F1046F291A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3666757-C1B5-E8C9-A5B7-3B8D34F94F6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48B95DEB-C68D-BB53-5FC4-215D2CA5FEC8}"/>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60FDC0EB-3FCB-9B54-508E-C8FE268E7076}"/>
              </a:ext>
            </a:extLst>
          </p:cNvPr>
          <p:cNvSpPr>
            <a:spLocks noGrp="1"/>
          </p:cNvSpPr>
          <p:nvPr>
            <p:ph type="sldNum" sz="quarter" idx="5"/>
          </p:nvPr>
        </p:nvSpPr>
        <p:spPr/>
        <p:txBody>
          <a:bodyPr/>
          <a:lstStyle/>
          <a:p>
            <a:fld id="{BBE72C21-7605-4D72-B89B-008DE2A5DFBF}" type="slidenum">
              <a:rPr lang="en-US" smtClean="0"/>
              <a:t>5</a:t>
            </a:fld>
            <a:endParaRPr lang="en-US"/>
          </a:p>
        </p:txBody>
      </p:sp>
    </p:spTree>
    <p:extLst>
      <p:ext uri="{BB962C8B-B14F-4D97-AF65-F5344CB8AC3E}">
        <p14:creationId xmlns:p14="http://schemas.microsoft.com/office/powerpoint/2010/main" val="1990401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88D4F-FC2A-CFDD-0B3C-36D4EC906CC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9279F79-EFA7-398E-F7A9-151CCF08BE35}"/>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8715CD4-5D3D-93A8-89AD-F821DB506B93}"/>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55FD74DC-8ED9-950A-097B-F80E003DF1E1}"/>
              </a:ext>
            </a:extLst>
          </p:cNvPr>
          <p:cNvSpPr>
            <a:spLocks noGrp="1"/>
          </p:cNvSpPr>
          <p:nvPr>
            <p:ph type="sldNum" sz="quarter" idx="5"/>
          </p:nvPr>
        </p:nvSpPr>
        <p:spPr/>
        <p:txBody>
          <a:bodyPr/>
          <a:lstStyle/>
          <a:p>
            <a:fld id="{BBE72C21-7605-4D72-B89B-008DE2A5DFBF}" type="slidenum">
              <a:rPr lang="en-US" smtClean="0"/>
              <a:t>6</a:t>
            </a:fld>
            <a:endParaRPr lang="en-US"/>
          </a:p>
        </p:txBody>
      </p:sp>
    </p:spTree>
    <p:extLst>
      <p:ext uri="{BB962C8B-B14F-4D97-AF65-F5344CB8AC3E}">
        <p14:creationId xmlns:p14="http://schemas.microsoft.com/office/powerpoint/2010/main" val="2358124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A8A7D-5F0B-48F8-73CA-0629A689720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1E8259A9-D3F7-42B2-F273-A5466F3BB16B}"/>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3D164FC8-FA0A-C7AB-735B-3805B0C23BCC}"/>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877147BE-928C-58CA-E410-F1AF3B2B48A5}"/>
              </a:ext>
            </a:extLst>
          </p:cNvPr>
          <p:cNvSpPr>
            <a:spLocks noGrp="1"/>
          </p:cNvSpPr>
          <p:nvPr>
            <p:ph type="sldNum" sz="quarter" idx="5"/>
          </p:nvPr>
        </p:nvSpPr>
        <p:spPr/>
        <p:txBody>
          <a:bodyPr/>
          <a:lstStyle/>
          <a:p>
            <a:fld id="{BBE72C21-7605-4D72-B89B-008DE2A5DFBF}" type="slidenum">
              <a:rPr lang="en-US" smtClean="0"/>
              <a:t>7</a:t>
            </a:fld>
            <a:endParaRPr lang="en-US"/>
          </a:p>
        </p:txBody>
      </p:sp>
    </p:spTree>
    <p:extLst>
      <p:ext uri="{BB962C8B-B14F-4D97-AF65-F5344CB8AC3E}">
        <p14:creationId xmlns:p14="http://schemas.microsoft.com/office/powerpoint/2010/main" val="980575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D259E8-A731-F70F-767D-9D64F92F794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C1050F1-58FA-CCCE-7465-F77CCE6DB4C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16172EDB-145D-E1F4-413A-16BEDDAFACE7}"/>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A7EC3DEA-4C61-955E-3D12-61723F253EF9}"/>
              </a:ext>
            </a:extLst>
          </p:cNvPr>
          <p:cNvSpPr>
            <a:spLocks noGrp="1"/>
          </p:cNvSpPr>
          <p:nvPr>
            <p:ph type="sldNum" sz="quarter" idx="5"/>
          </p:nvPr>
        </p:nvSpPr>
        <p:spPr/>
        <p:txBody>
          <a:bodyPr/>
          <a:lstStyle/>
          <a:p>
            <a:fld id="{BBE72C21-7605-4D72-B89B-008DE2A5DFBF}" type="slidenum">
              <a:rPr lang="en-US" smtClean="0"/>
              <a:t>8</a:t>
            </a:fld>
            <a:endParaRPr lang="en-US"/>
          </a:p>
        </p:txBody>
      </p:sp>
    </p:spTree>
    <p:extLst>
      <p:ext uri="{BB962C8B-B14F-4D97-AF65-F5344CB8AC3E}">
        <p14:creationId xmlns:p14="http://schemas.microsoft.com/office/powerpoint/2010/main" val="38640078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5F40F6-4427-16AC-7B09-AC0D5FE1C870}"/>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2B69568-FCE4-211E-BA39-180496AFBAA9}"/>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148741AA-4437-3608-6C3D-81E6D2DE9752}"/>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854CC114-8166-083E-1421-6F7C8EC3BBA8}"/>
              </a:ext>
            </a:extLst>
          </p:cNvPr>
          <p:cNvSpPr>
            <a:spLocks noGrp="1"/>
          </p:cNvSpPr>
          <p:nvPr>
            <p:ph type="sldNum" sz="quarter" idx="5"/>
          </p:nvPr>
        </p:nvSpPr>
        <p:spPr/>
        <p:txBody>
          <a:bodyPr/>
          <a:lstStyle/>
          <a:p>
            <a:fld id="{BBE72C21-7605-4D72-B89B-008DE2A5DFBF}" type="slidenum">
              <a:rPr lang="en-US" smtClean="0"/>
              <a:t>9</a:t>
            </a:fld>
            <a:endParaRPr lang="en-US"/>
          </a:p>
        </p:txBody>
      </p:sp>
    </p:spTree>
    <p:extLst>
      <p:ext uri="{BB962C8B-B14F-4D97-AF65-F5344CB8AC3E}">
        <p14:creationId xmlns:p14="http://schemas.microsoft.com/office/powerpoint/2010/main" val="4242020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E9222-EBC1-0EDE-9B5A-BBD8A76E110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D03B598-0303-557C-E6B4-EA625FA01BDD}"/>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29C26939-3314-76DA-BE8C-55ADD471648A}"/>
              </a:ext>
            </a:extLst>
          </p:cNvPr>
          <p:cNvSpPr>
            <a:spLocks noGrp="1"/>
          </p:cNvSpPr>
          <p:nvPr>
            <p:ph type="body" idx="1"/>
          </p:nvPr>
        </p:nvSpPr>
        <p:spPr/>
        <p:txBody>
          <a:bodyPr/>
          <a:lstStyle/>
          <a:p>
            <a:endParaRPr lang="en-GB"/>
          </a:p>
        </p:txBody>
      </p:sp>
      <p:sp>
        <p:nvSpPr>
          <p:cNvPr id="4" name="Segnaposto numero diapositiva 3">
            <a:extLst>
              <a:ext uri="{FF2B5EF4-FFF2-40B4-BE49-F238E27FC236}">
                <a16:creationId xmlns:a16="http://schemas.microsoft.com/office/drawing/2014/main" id="{5AFB0C62-F7FB-943E-E73F-5716D44F1403}"/>
              </a:ext>
            </a:extLst>
          </p:cNvPr>
          <p:cNvSpPr>
            <a:spLocks noGrp="1"/>
          </p:cNvSpPr>
          <p:nvPr>
            <p:ph type="sldNum" sz="quarter" idx="5"/>
          </p:nvPr>
        </p:nvSpPr>
        <p:spPr/>
        <p:txBody>
          <a:bodyPr/>
          <a:lstStyle/>
          <a:p>
            <a:fld id="{BBE72C21-7605-4D72-B89B-008DE2A5DFBF}" type="slidenum">
              <a:rPr lang="en-US" smtClean="0"/>
              <a:t>10</a:t>
            </a:fld>
            <a:endParaRPr lang="en-US"/>
          </a:p>
        </p:txBody>
      </p:sp>
    </p:spTree>
    <p:extLst>
      <p:ext uri="{BB962C8B-B14F-4D97-AF65-F5344CB8AC3E}">
        <p14:creationId xmlns:p14="http://schemas.microsoft.com/office/powerpoint/2010/main" val="30379261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33AEB-E6FB-60F7-303D-97B7C22F738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5AD979D-4E69-07A5-62FF-735232C3648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B06BB33-38D0-C151-D172-975B6E0B42C1}"/>
              </a:ext>
            </a:extLst>
          </p:cNvPr>
          <p:cNvSpPr>
            <a:spLocks noGrp="1"/>
          </p:cNvSpPr>
          <p:nvPr>
            <p:ph type="dt" sz="half" idx="10"/>
          </p:nvPr>
        </p:nvSpPr>
        <p:spPr/>
        <p:txBody>
          <a:bodyPr/>
          <a:lstStyle/>
          <a:p>
            <a:fld id="{2C34F216-CB93-4BDC-8C9D-EFD0498A76BB}" type="datetime1">
              <a:rPr lang="en-GB" smtClean="0">
                <a:solidFill>
                  <a:prstClr val="black">
                    <a:tint val="75000"/>
                  </a:prstClr>
                </a:solidFill>
              </a:rPr>
              <a:pPr/>
              <a:t>12/05/2025</a:t>
            </a:fld>
            <a:endParaRPr lang="en-GB">
              <a:solidFill>
                <a:prstClr val="black">
                  <a:tint val="75000"/>
                </a:prstClr>
              </a:solidFill>
            </a:endParaRPr>
          </a:p>
        </p:txBody>
      </p:sp>
      <p:sp>
        <p:nvSpPr>
          <p:cNvPr id="5" name="Footer Placeholder 4">
            <a:extLst>
              <a:ext uri="{FF2B5EF4-FFF2-40B4-BE49-F238E27FC236}">
                <a16:creationId xmlns:a16="http://schemas.microsoft.com/office/drawing/2014/main" id="{AF05E2D6-6482-F104-5D9E-98A9049F4774}"/>
              </a:ext>
            </a:extLst>
          </p:cNvPr>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7A27CB62-3CE1-A281-1BC8-C284C56F7501}"/>
              </a:ext>
            </a:extLst>
          </p:cNvPr>
          <p:cNvSpPr>
            <a:spLocks noGrp="1"/>
          </p:cNvSpPr>
          <p:nvPr>
            <p:ph type="sldNum" sz="quarter" idx="12"/>
          </p:nvPr>
        </p:nvSpPr>
        <p:spPr/>
        <p:txBody>
          <a:bodyPr/>
          <a:lstStyle/>
          <a:p>
            <a:fld id="{AA75852F-DF76-4043-932C-086224B55F00}" type="slidenum">
              <a:rPr lang="en-GB" smtClean="0">
                <a:solidFill>
                  <a:prstClr val="black">
                    <a:tint val="75000"/>
                  </a:prstClr>
                </a:solidFill>
              </a:rPr>
              <a:pPr/>
              <a:t>‹N›</a:t>
            </a:fld>
            <a:endParaRPr lang="en-GB">
              <a:solidFill>
                <a:prstClr val="black">
                  <a:tint val="75000"/>
                </a:prstClr>
              </a:solidFill>
            </a:endParaRPr>
          </a:p>
        </p:txBody>
      </p:sp>
    </p:spTree>
    <p:extLst>
      <p:ext uri="{BB962C8B-B14F-4D97-AF65-F5344CB8AC3E}">
        <p14:creationId xmlns:p14="http://schemas.microsoft.com/office/powerpoint/2010/main" val="31487349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D2DBA-3B5C-D07B-D109-8BDB272A8CF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2A048DB-FAC0-D013-B70E-356CE8D895E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70BD2EE-3591-649B-607C-7B0C72DE1209}"/>
              </a:ext>
            </a:extLst>
          </p:cNvPr>
          <p:cNvSpPr>
            <a:spLocks noGrp="1"/>
          </p:cNvSpPr>
          <p:nvPr>
            <p:ph type="dt" sz="half" idx="10"/>
          </p:nvPr>
        </p:nvSpPr>
        <p:spPr/>
        <p:txBody>
          <a:bodyPr/>
          <a:lstStyle/>
          <a:p>
            <a:fld id="{B451BF24-ACDC-4476-8910-F94A5A923F76}" type="datetime1">
              <a:rPr lang="en-GB" smtClean="0">
                <a:solidFill>
                  <a:prstClr val="black">
                    <a:tint val="75000"/>
                  </a:prstClr>
                </a:solidFill>
              </a:rPr>
              <a:pPr/>
              <a:t>12/05/2025</a:t>
            </a:fld>
            <a:endParaRPr lang="en-GB">
              <a:solidFill>
                <a:prstClr val="black">
                  <a:tint val="75000"/>
                </a:prstClr>
              </a:solidFill>
            </a:endParaRPr>
          </a:p>
        </p:txBody>
      </p:sp>
      <p:sp>
        <p:nvSpPr>
          <p:cNvPr id="5" name="Footer Placeholder 4">
            <a:extLst>
              <a:ext uri="{FF2B5EF4-FFF2-40B4-BE49-F238E27FC236}">
                <a16:creationId xmlns:a16="http://schemas.microsoft.com/office/drawing/2014/main" id="{14A8458E-424C-95B7-C2EF-1886A70FECEE}"/>
              </a:ext>
            </a:extLst>
          </p:cNvPr>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8DAD38FF-4FF6-7A4F-F4CD-8EC044E54A94}"/>
              </a:ext>
            </a:extLst>
          </p:cNvPr>
          <p:cNvSpPr>
            <a:spLocks noGrp="1"/>
          </p:cNvSpPr>
          <p:nvPr>
            <p:ph type="sldNum" sz="quarter" idx="12"/>
          </p:nvPr>
        </p:nvSpPr>
        <p:spPr/>
        <p:txBody>
          <a:bodyPr/>
          <a:lstStyle/>
          <a:p>
            <a:fld id="{AA75852F-DF76-4043-932C-086224B55F00}" type="slidenum">
              <a:rPr lang="en-GB" smtClean="0">
                <a:solidFill>
                  <a:prstClr val="black">
                    <a:tint val="75000"/>
                  </a:prstClr>
                </a:solidFill>
              </a:rPr>
              <a:pPr/>
              <a:t>‹N›</a:t>
            </a:fld>
            <a:endParaRPr lang="en-GB">
              <a:solidFill>
                <a:prstClr val="black">
                  <a:tint val="75000"/>
                </a:prstClr>
              </a:solidFill>
            </a:endParaRPr>
          </a:p>
        </p:txBody>
      </p:sp>
    </p:spTree>
    <p:extLst>
      <p:ext uri="{BB962C8B-B14F-4D97-AF65-F5344CB8AC3E}">
        <p14:creationId xmlns:p14="http://schemas.microsoft.com/office/powerpoint/2010/main" val="2095784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E3A38B7-33F3-69BD-CFB7-ADD1985723B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F327E4A-BF9D-92AF-C80A-22472684131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58034AA-56D5-852E-279D-7AABEF998F1F}"/>
              </a:ext>
            </a:extLst>
          </p:cNvPr>
          <p:cNvSpPr>
            <a:spLocks noGrp="1"/>
          </p:cNvSpPr>
          <p:nvPr>
            <p:ph type="dt" sz="half" idx="10"/>
          </p:nvPr>
        </p:nvSpPr>
        <p:spPr/>
        <p:txBody>
          <a:bodyPr/>
          <a:lstStyle/>
          <a:p>
            <a:fld id="{7F7993EF-D16D-4DFB-8BBD-B7E529A8D0BF}" type="datetime1">
              <a:rPr lang="en-GB" smtClean="0">
                <a:solidFill>
                  <a:prstClr val="black">
                    <a:tint val="75000"/>
                  </a:prstClr>
                </a:solidFill>
              </a:rPr>
              <a:pPr/>
              <a:t>12/05/2025</a:t>
            </a:fld>
            <a:endParaRPr lang="en-GB">
              <a:solidFill>
                <a:prstClr val="black">
                  <a:tint val="75000"/>
                </a:prstClr>
              </a:solidFill>
            </a:endParaRPr>
          </a:p>
        </p:txBody>
      </p:sp>
      <p:sp>
        <p:nvSpPr>
          <p:cNvPr id="5" name="Footer Placeholder 4">
            <a:extLst>
              <a:ext uri="{FF2B5EF4-FFF2-40B4-BE49-F238E27FC236}">
                <a16:creationId xmlns:a16="http://schemas.microsoft.com/office/drawing/2014/main" id="{F45C141F-B51D-0279-8448-CA9ADE852777}"/>
              </a:ext>
            </a:extLst>
          </p:cNvPr>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DF20E859-3823-C136-44DA-4FC747C91A46}"/>
              </a:ext>
            </a:extLst>
          </p:cNvPr>
          <p:cNvSpPr>
            <a:spLocks noGrp="1"/>
          </p:cNvSpPr>
          <p:nvPr>
            <p:ph type="sldNum" sz="quarter" idx="12"/>
          </p:nvPr>
        </p:nvSpPr>
        <p:spPr/>
        <p:txBody>
          <a:bodyPr/>
          <a:lstStyle/>
          <a:p>
            <a:fld id="{AA75852F-DF76-4043-932C-086224B55F00}" type="slidenum">
              <a:rPr lang="en-GB" smtClean="0">
                <a:solidFill>
                  <a:prstClr val="black">
                    <a:tint val="75000"/>
                  </a:prstClr>
                </a:solidFill>
              </a:rPr>
              <a:pPr/>
              <a:t>‹N›</a:t>
            </a:fld>
            <a:endParaRPr lang="en-GB">
              <a:solidFill>
                <a:prstClr val="black">
                  <a:tint val="75000"/>
                </a:prstClr>
              </a:solidFill>
            </a:endParaRPr>
          </a:p>
        </p:txBody>
      </p:sp>
    </p:spTree>
    <p:extLst>
      <p:ext uri="{BB962C8B-B14F-4D97-AF65-F5344CB8AC3E}">
        <p14:creationId xmlns:p14="http://schemas.microsoft.com/office/powerpoint/2010/main" val="13774189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765923-8F26-17CE-17B2-112980139893}"/>
              </a:ext>
            </a:extLst>
          </p:cNvPr>
          <p:cNvSpPr>
            <a:spLocks noGrp="1"/>
          </p:cNvSpPr>
          <p:nvPr>
            <p:ph type="title"/>
          </p:nvPr>
        </p:nvSpPr>
        <p:spPr>
          <a:xfrm>
            <a:off x="334962" y="728663"/>
            <a:ext cx="11522075" cy="519458"/>
          </a:xfrm>
        </p:spPr>
        <p:txBody>
          <a:bodyPr>
            <a:noAutofit/>
          </a:bodyPr>
          <a:lstStyle>
            <a:lvl1pPr>
              <a:defRPr sz="2800" b="1"/>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D58221F-0850-8BE9-A595-DAAAC15947A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C095A4E-EF04-C54D-6F63-23FFA86662DA}"/>
              </a:ext>
            </a:extLst>
          </p:cNvPr>
          <p:cNvSpPr>
            <a:spLocks noGrp="1"/>
          </p:cNvSpPr>
          <p:nvPr>
            <p:ph type="dt" sz="half" idx="10"/>
          </p:nvPr>
        </p:nvSpPr>
        <p:spPr/>
        <p:txBody>
          <a:bodyPr/>
          <a:lstStyle/>
          <a:p>
            <a:fld id="{AD1DABBB-4AAE-488E-9DDA-105F6E76ECAD}" type="datetime1">
              <a:rPr lang="en-GB" smtClean="0">
                <a:solidFill>
                  <a:prstClr val="black">
                    <a:tint val="75000"/>
                  </a:prstClr>
                </a:solidFill>
              </a:rPr>
              <a:pPr/>
              <a:t>12/05/2025</a:t>
            </a:fld>
            <a:endParaRPr lang="en-GB">
              <a:solidFill>
                <a:prstClr val="black">
                  <a:tint val="75000"/>
                </a:prstClr>
              </a:solidFill>
            </a:endParaRPr>
          </a:p>
        </p:txBody>
      </p:sp>
      <p:sp>
        <p:nvSpPr>
          <p:cNvPr id="5" name="Footer Placeholder 4">
            <a:extLst>
              <a:ext uri="{FF2B5EF4-FFF2-40B4-BE49-F238E27FC236}">
                <a16:creationId xmlns:a16="http://schemas.microsoft.com/office/drawing/2014/main" id="{07CC9FC6-953A-1510-B8EC-DCE0561FCB06}"/>
              </a:ext>
            </a:extLst>
          </p:cNvPr>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5">
            <a:extLst>
              <a:ext uri="{FF2B5EF4-FFF2-40B4-BE49-F238E27FC236}">
                <a16:creationId xmlns:a16="http://schemas.microsoft.com/office/drawing/2014/main" id="{13107D0E-808E-B549-960D-C2D1F38D2082}"/>
              </a:ext>
            </a:extLst>
          </p:cNvPr>
          <p:cNvSpPr>
            <a:spLocks noGrp="1"/>
          </p:cNvSpPr>
          <p:nvPr>
            <p:ph type="sldNum" sz="quarter" idx="12"/>
          </p:nvPr>
        </p:nvSpPr>
        <p:spPr>
          <a:xfrm>
            <a:off x="9121239" y="6530676"/>
            <a:ext cx="2743200" cy="333375"/>
          </a:xfrm>
        </p:spPr>
        <p:txBody>
          <a:bodyPr/>
          <a:lstStyle/>
          <a:p>
            <a:fld id="{AA75852F-DF76-4043-932C-086224B55F00}" type="slidenum">
              <a:rPr lang="en-GB" smtClean="0">
                <a:solidFill>
                  <a:prstClr val="black">
                    <a:tint val="75000"/>
                  </a:prstClr>
                </a:solidFill>
              </a:rPr>
              <a:pPr/>
              <a:t>‹N›</a:t>
            </a:fld>
            <a:endParaRPr lang="en-GB">
              <a:solidFill>
                <a:prstClr val="black">
                  <a:tint val="75000"/>
                </a:prstClr>
              </a:solidFill>
            </a:endParaRPr>
          </a:p>
        </p:txBody>
      </p:sp>
    </p:spTree>
    <p:extLst>
      <p:ext uri="{BB962C8B-B14F-4D97-AF65-F5344CB8AC3E}">
        <p14:creationId xmlns:p14="http://schemas.microsoft.com/office/powerpoint/2010/main" val="1117006346"/>
      </p:ext>
    </p:extLst>
  </p:cSld>
  <p:clrMapOvr>
    <a:masterClrMapping/>
  </p:clrMapOvr>
  <p:extLst>
    <p:ext uri="{DCECCB84-F9BA-43D5-87BE-67443E8EF086}">
      <p15:sldGuideLst xmlns:p15="http://schemas.microsoft.com/office/powerpoint/2012/main">
        <p15:guide id="1" orient="horz" pos="459" userDrawn="1">
          <p15:clr>
            <a:srgbClr val="FBAE40"/>
          </p15:clr>
        </p15:guide>
        <p15:guide id="2" pos="211" userDrawn="1">
          <p15:clr>
            <a:srgbClr val="FBAE40"/>
          </p15:clr>
        </p15:guide>
        <p15:guide id="3" pos="7469"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FE888-961C-B717-62A9-1ADAB8B90E5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D8F2C39-C4BC-DA12-5E49-DD81CDE6C40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F2C0344-BAC3-FA75-E612-B74A3E7E9C62}"/>
              </a:ext>
            </a:extLst>
          </p:cNvPr>
          <p:cNvSpPr>
            <a:spLocks noGrp="1"/>
          </p:cNvSpPr>
          <p:nvPr>
            <p:ph type="dt" sz="half" idx="10"/>
          </p:nvPr>
        </p:nvSpPr>
        <p:spPr/>
        <p:txBody>
          <a:bodyPr/>
          <a:lstStyle/>
          <a:p>
            <a:fld id="{B6ACDA2F-E9EA-41BC-93BB-EA1F5E448623}" type="datetime1">
              <a:rPr lang="en-GB" smtClean="0">
                <a:solidFill>
                  <a:prstClr val="black">
                    <a:tint val="75000"/>
                  </a:prstClr>
                </a:solidFill>
              </a:rPr>
              <a:pPr/>
              <a:t>12/05/2025</a:t>
            </a:fld>
            <a:endParaRPr lang="en-GB">
              <a:solidFill>
                <a:prstClr val="black">
                  <a:tint val="75000"/>
                </a:prstClr>
              </a:solidFill>
            </a:endParaRPr>
          </a:p>
        </p:txBody>
      </p:sp>
      <p:sp>
        <p:nvSpPr>
          <p:cNvPr id="5" name="Footer Placeholder 4">
            <a:extLst>
              <a:ext uri="{FF2B5EF4-FFF2-40B4-BE49-F238E27FC236}">
                <a16:creationId xmlns:a16="http://schemas.microsoft.com/office/drawing/2014/main" id="{9635B25B-BBF8-531D-FF5B-DB0480E921D2}"/>
              </a:ext>
            </a:extLst>
          </p:cNvPr>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05CA8B69-83EF-0A03-EFB3-D8431DAF387B}"/>
              </a:ext>
            </a:extLst>
          </p:cNvPr>
          <p:cNvSpPr>
            <a:spLocks noGrp="1"/>
          </p:cNvSpPr>
          <p:nvPr>
            <p:ph type="sldNum" sz="quarter" idx="12"/>
          </p:nvPr>
        </p:nvSpPr>
        <p:spPr/>
        <p:txBody>
          <a:bodyPr/>
          <a:lstStyle/>
          <a:p>
            <a:fld id="{AA75852F-DF76-4043-932C-086224B55F00}" type="slidenum">
              <a:rPr lang="en-GB" smtClean="0">
                <a:solidFill>
                  <a:prstClr val="black">
                    <a:tint val="75000"/>
                  </a:prstClr>
                </a:solidFill>
              </a:rPr>
              <a:pPr/>
              <a:t>‹N›</a:t>
            </a:fld>
            <a:endParaRPr lang="en-GB">
              <a:solidFill>
                <a:prstClr val="black">
                  <a:tint val="75000"/>
                </a:prstClr>
              </a:solidFill>
            </a:endParaRPr>
          </a:p>
        </p:txBody>
      </p:sp>
    </p:spTree>
    <p:extLst>
      <p:ext uri="{BB962C8B-B14F-4D97-AF65-F5344CB8AC3E}">
        <p14:creationId xmlns:p14="http://schemas.microsoft.com/office/powerpoint/2010/main" val="560403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D5553-94B1-3E97-B8C0-10A9386A7D3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64F03E2-8D7C-29D8-2DF2-9D90F9BC662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AAEA641-BB1F-D2E2-D8B6-794D8B7D026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B4CF1DA-C3A4-8034-7F2F-2E6B10E6A658}"/>
              </a:ext>
            </a:extLst>
          </p:cNvPr>
          <p:cNvSpPr>
            <a:spLocks noGrp="1"/>
          </p:cNvSpPr>
          <p:nvPr>
            <p:ph type="dt" sz="half" idx="10"/>
          </p:nvPr>
        </p:nvSpPr>
        <p:spPr/>
        <p:txBody>
          <a:bodyPr/>
          <a:lstStyle/>
          <a:p>
            <a:fld id="{2B9EDEA8-1CAF-4DEC-ADF0-762C37086B6C}" type="datetime1">
              <a:rPr lang="en-GB" smtClean="0">
                <a:solidFill>
                  <a:prstClr val="black">
                    <a:tint val="75000"/>
                  </a:prstClr>
                </a:solidFill>
              </a:rPr>
              <a:pPr/>
              <a:t>12/05/2025</a:t>
            </a:fld>
            <a:endParaRPr lang="en-GB">
              <a:solidFill>
                <a:prstClr val="black">
                  <a:tint val="75000"/>
                </a:prstClr>
              </a:solidFill>
            </a:endParaRPr>
          </a:p>
        </p:txBody>
      </p:sp>
      <p:sp>
        <p:nvSpPr>
          <p:cNvPr id="6" name="Footer Placeholder 5">
            <a:extLst>
              <a:ext uri="{FF2B5EF4-FFF2-40B4-BE49-F238E27FC236}">
                <a16:creationId xmlns:a16="http://schemas.microsoft.com/office/drawing/2014/main" id="{F3B27DCA-4C9E-1781-8404-706B3E852AB9}"/>
              </a:ext>
            </a:extLst>
          </p:cNvPr>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a:extLst>
              <a:ext uri="{FF2B5EF4-FFF2-40B4-BE49-F238E27FC236}">
                <a16:creationId xmlns:a16="http://schemas.microsoft.com/office/drawing/2014/main" id="{2C173A0D-5077-D6C1-EA86-49A83038F219}"/>
              </a:ext>
            </a:extLst>
          </p:cNvPr>
          <p:cNvSpPr>
            <a:spLocks noGrp="1"/>
          </p:cNvSpPr>
          <p:nvPr>
            <p:ph type="sldNum" sz="quarter" idx="12"/>
          </p:nvPr>
        </p:nvSpPr>
        <p:spPr/>
        <p:txBody>
          <a:bodyPr/>
          <a:lstStyle/>
          <a:p>
            <a:fld id="{AA75852F-DF76-4043-932C-086224B55F00}" type="slidenum">
              <a:rPr lang="en-GB" smtClean="0">
                <a:solidFill>
                  <a:prstClr val="black">
                    <a:tint val="75000"/>
                  </a:prstClr>
                </a:solidFill>
              </a:rPr>
              <a:pPr/>
              <a:t>‹N›</a:t>
            </a:fld>
            <a:endParaRPr lang="en-GB">
              <a:solidFill>
                <a:prstClr val="black">
                  <a:tint val="75000"/>
                </a:prstClr>
              </a:solidFill>
            </a:endParaRPr>
          </a:p>
        </p:txBody>
      </p:sp>
    </p:spTree>
    <p:extLst>
      <p:ext uri="{BB962C8B-B14F-4D97-AF65-F5344CB8AC3E}">
        <p14:creationId xmlns:p14="http://schemas.microsoft.com/office/powerpoint/2010/main" val="35054525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95C1F-13C7-FF71-BE56-85491BF0B7CB}"/>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D7FDA09-CCB3-A8BC-AEE3-6F210D69B8A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45DB3F0-9481-73B7-760A-33464A52918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1769D7E-1E19-AADE-F540-BD831C6FEF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1FB62F8-C932-0E74-5F9F-502B27AB5E7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D07BE59-A9C1-0669-5147-C87EB9417F25}"/>
              </a:ext>
            </a:extLst>
          </p:cNvPr>
          <p:cNvSpPr>
            <a:spLocks noGrp="1"/>
          </p:cNvSpPr>
          <p:nvPr>
            <p:ph type="dt" sz="half" idx="10"/>
          </p:nvPr>
        </p:nvSpPr>
        <p:spPr/>
        <p:txBody>
          <a:bodyPr/>
          <a:lstStyle/>
          <a:p>
            <a:fld id="{FC2FEEE7-9B01-439D-84A4-E33F46D1F26A}" type="datetime1">
              <a:rPr lang="en-GB" smtClean="0">
                <a:solidFill>
                  <a:prstClr val="black">
                    <a:tint val="75000"/>
                  </a:prstClr>
                </a:solidFill>
              </a:rPr>
              <a:pPr/>
              <a:t>12/05/2025</a:t>
            </a:fld>
            <a:endParaRPr lang="en-GB">
              <a:solidFill>
                <a:prstClr val="black">
                  <a:tint val="75000"/>
                </a:prstClr>
              </a:solidFill>
            </a:endParaRPr>
          </a:p>
        </p:txBody>
      </p:sp>
      <p:sp>
        <p:nvSpPr>
          <p:cNvPr id="8" name="Footer Placeholder 7">
            <a:extLst>
              <a:ext uri="{FF2B5EF4-FFF2-40B4-BE49-F238E27FC236}">
                <a16:creationId xmlns:a16="http://schemas.microsoft.com/office/drawing/2014/main" id="{9EEE93BB-5AA7-43C8-3223-E1D89329C930}"/>
              </a:ext>
            </a:extLst>
          </p:cNvPr>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a:extLst>
              <a:ext uri="{FF2B5EF4-FFF2-40B4-BE49-F238E27FC236}">
                <a16:creationId xmlns:a16="http://schemas.microsoft.com/office/drawing/2014/main" id="{33B2079E-0C1F-2F07-6C93-947AB76DBBC2}"/>
              </a:ext>
            </a:extLst>
          </p:cNvPr>
          <p:cNvSpPr>
            <a:spLocks noGrp="1"/>
          </p:cNvSpPr>
          <p:nvPr>
            <p:ph type="sldNum" sz="quarter" idx="12"/>
          </p:nvPr>
        </p:nvSpPr>
        <p:spPr/>
        <p:txBody>
          <a:bodyPr/>
          <a:lstStyle/>
          <a:p>
            <a:fld id="{AA75852F-DF76-4043-932C-086224B55F00}" type="slidenum">
              <a:rPr lang="en-GB" smtClean="0">
                <a:solidFill>
                  <a:prstClr val="black">
                    <a:tint val="75000"/>
                  </a:prstClr>
                </a:solidFill>
              </a:rPr>
              <a:pPr/>
              <a:t>‹N›</a:t>
            </a:fld>
            <a:endParaRPr lang="en-GB">
              <a:solidFill>
                <a:prstClr val="black">
                  <a:tint val="75000"/>
                </a:prstClr>
              </a:solidFill>
            </a:endParaRPr>
          </a:p>
        </p:txBody>
      </p:sp>
    </p:spTree>
    <p:extLst>
      <p:ext uri="{BB962C8B-B14F-4D97-AF65-F5344CB8AC3E}">
        <p14:creationId xmlns:p14="http://schemas.microsoft.com/office/powerpoint/2010/main" val="15794402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73D873-6A1A-310D-EB61-07BFA5264F2A}"/>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E59675B-1EFE-84D0-37AA-1057D4E7AE45}"/>
              </a:ext>
            </a:extLst>
          </p:cNvPr>
          <p:cNvSpPr>
            <a:spLocks noGrp="1"/>
          </p:cNvSpPr>
          <p:nvPr>
            <p:ph type="dt" sz="half" idx="10"/>
          </p:nvPr>
        </p:nvSpPr>
        <p:spPr/>
        <p:txBody>
          <a:bodyPr/>
          <a:lstStyle/>
          <a:p>
            <a:fld id="{4D168927-6207-4A9F-A537-DD8448E6B8C2}" type="datetime1">
              <a:rPr lang="en-GB" smtClean="0">
                <a:solidFill>
                  <a:prstClr val="black">
                    <a:tint val="75000"/>
                  </a:prstClr>
                </a:solidFill>
              </a:rPr>
              <a:pPr/>
              <a:t>12/05/2025</a:t>
            </a:fld>
            <a:endParaRPr lang="en-GB">
              <a:solidFill>
                <a:prstClr val="black">
                  <a:tint val="75000"/>
                </a:prstClr>
              </a:solidFill>
            </a:endParaRPr>
          </a:p>
        </p:txBody>
      </p:sp>
      <p:sp>
        <p:nvSpPr>
          <p:cNvPr id="4" name="Footer Placeholder 3">
            <a:extLst>
              <a:ext uri="{FF2B5EF4-FFF2-40B4-BE49-F238E27FC236}">
                <a16:creationId xmlns:a16="http://schemas.microsoft.com/office/drawing/2014/main" id="{77CC8337-07F5-6D6D-870E-A91EC7B3F79B}"/>
              </a:ext>
            </a:extLst>
          </p:cNvPr>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a:extLst>
              <a:ext uri="{FF2B5EF4-FFF2-40B4-BE49-F238E27FC236}">
                <a16:creationId xmlns:a16="http://schemas.microsoft.com/office/drawing/2014/main" id="{DDAF03F5-94BE-A4EE-443D-F4606C3A120B}"/>
              </a:ext>
            </a:extLst>
          </p:cNvPr>
          <p:cNvSpPr>
            <a:spLocks noGrp="1"/>
          </p:cNvSpPr>
          <p:nvPr>
            <p:ph type="sldNum" sz="quarter" idx="12"/>
          </p:nvPr>
        </p:nvSpPr>
        <p:spPr/>
        <p:txBody>
          <a:bodyPr/>
          <a:lstStyle/>
          <a:p>
            <a:fld id="{AA75852F-DF76-4043-932C-086224B55F00}" type="slidenum">
              <a:rPr lang="en-GB" smtClean="0">
                <a:solidFill>
                  <a:prstClr val="black">
                    <a:tint val="75000"/>
                  </a:prstClr>
                </a:solidFill>
              </a:rPr>
              <a:pPr/>
              <a:t>‹N›</a:t>
            </a:fld>
            <a:endParaRPr lang="en-GB">
              <a:solidFill>
                <a:prstClr val="black">
                  <a:tint val="75000"/>
                </a:prstClr>
              </a:solidFill>
            </a:endParaRPr>
          </a:p>
        </p:txBody>
      </p:sp>
    </p:spTree>
    <p:extLst>
      <p:ext uri="{BB962C8B-B14F-4D97-AF65-F5344CB8AC3E}">
        <p14:creationId xmlns:p14="http://schemas.microsoft.com/office/powerpoint/2010/main" val="35359486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FF3E165-B4D0-B95B-8AF0-9DC9F092D99C}"/>
              </a:ext>
            </a:extLst>
          </p:cNvPr>
          <p:cNvSpPr>
            <a:spLocks noGrp="1"/>
          </p:cNvSpPr>
          <p:nvPr>
            <p:ph type="dt" sz="half" idx="10"/>
          </p:nvPr>
        </p:nvSpPr>
        <p:spPr/>
        <p:txBody>
          <a:bodyPr/>
          <a:lstStyle/>
          <a:p>
            <a:fld id="{71FEC315-E018-4D57-9554-D57538AE5973}" type="datetime1">
              <a:rPr lang="en-GB" smtClean="0">
                <a:solidFill>
                  <a:prstClr val="black">
                    <a:tint val="75000"/>
                  </a:prstClr>
                </a:solidFill>
              </a:rPr>
              <a:pPr/>
              <a:t>12/05/2025</a:t>
            </a:fld>
            <a:endParaRPr lang="en-GB">
              <a:solidFill>
                <a:prstClr val="black">
                  <a:tint val="75000"/>
                </a:prstClr>
              </a:solidFill>
            </a:endParaRPr>
          </a:p>
        </p:txBody>
      </p:sp>
      <p:sp>
        <p:nvSpPr>
          <p:cNvPr id="3" name="Footer Placeholder 2">
            <a:extLst>
              <a:ext uri="{FF2B5EF4-FFF2-40B4-BE49-F238E27FC236}">
                <a16:creationId xmlns:a16="http://schemas.microsoft.com/office/drawing/2014/main" id="{7075FB75-2EB1-A5D4-DA75-879CDF670CCE}"/>
              </a:ext>
            </a:extLst>
          </p:cNvPr>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a:extLst>
              <a:ext uri="{FF2B5EF4-FFF2-40B4-BE49-F238E27FC236}">
                <a16:creationId xmlns:a16="http://schemas.microsoft.com/office/drawing/2014/main" id="{A021B86C-F19F-F498-76BC-D0EDEE3074DA}"/>
              </a:ext>
            </a:extLst>
          </p:cNvPr>
          <p:cNvSpPr>
            <a:spLocks noGrp="1"/>
          </p:cNvSpPr>
          <p:nvPr>
            <p:ph type="sldNum" sz="quarter" idx="12"/>
          </p:nvPr>
        </p:nvSpPr>
        <p:spPr/>
        <p:txBody>
          <a:bodyPr/>
          <a:lstStyle/>
          <a:p>
            <a:fld id="{AA75852F-DF76-4043-932C-086224B55F00}" type="slidenum">
              <a:rPr lang="en-GB" smtClean="0">
                <a:solidFill>
                  <a:prstClr val="black">
                    <a:tint val="75000"/>
                  </a:prstClr>
                </a:solidFill>
              </a:rPr>
              <a:pPr/>
              <a:t>‹N›</a:t>
            </a:fld>
            <a:endParaRPr lang="en-GB">
              <a:solidFill>
                <a:prstClr val="black">
                  <a:tint val="75000"/>
                </a:prstClr>
              </a:solidFill>
            </a:endParaRPr>
          </a:p>
        </p:txBody>
      </p:sp>
    </p:spTree>
    <p:extLst>
      <p:ext uri="{BB962C8B-B14F-4D97-AF65-F5344CB8AC3E}">
        <p14:creationId xmlns:p14="http://schemas.microsoft.com/office/powerpoint/2010/main" val="6331730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92108F-FD67-A27F-5F9B-B429D837F28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9C1110A-54DA-414C-0FE3-D128506BF1D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9B75A41-C703-323F-C85A-EFFF2BA63D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83C931A-D538-B602-71AB-EF93F19099DE}"/>
              </a:ext>
            </a:extLst>
          </p:cNvPr>
          <p:cNvSpPr>
            <a:spLocks noGrp="1"/>
          </p:cNvSpPr>
          <p:nvPr>
            <p:ph type="dt" sz="half" idx="10"/>
          </p:nvPr>
        </p:nvSpPr>
        <p:spPr/>
        <p:txBody>
          <a:bodyPr/>
          <a:lstStyle/>
          <a:p>
            <a:fld id="{97FCA807-3331-4CC1-A477-AA923966C592}" type="datetime1">
              <a:rPr lang="en-GB" smtClean="0">
                <a:solidFill>
                  <a:prstClr val="black">
                    <a:tint val="75000"/>
                  </a:prstClr>
                </a:solidFill>
              </a:rPr>
              <a:pPr/>
              <a:t>12/05/2025</a:t>
            </a:fld>
            <a:endParaRPr lang="en-GB">
              <a:solidFill>
                <a:prstClr val="black">
                  <a:tint val="75000"/>
                </a:prstClr>
              </a:solidFill>
            </a:endParaRPr>
          </a:p>
        </p:txBody>
      </p:sp>
      <p:sp>
        <p:nvSpPr>
          <p:cNvPr id="6" name="Footer Placeholder 5">
            <a:extLst>
              <a:ext uri="{FF2B5EF4-FFF2-40B4-BE49-F238E27FC236}">
                <a16:creationId xmlns:a16="http://schemas.microsoft.com/office/drawing/2014/main" id="{60B39913-F93B-213D-8133-F543CFAF2362}"/>
              </a:ext>
            </a:extLst>
          </p:cNvPr>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a:extLst>
              <a:ext uri="{FF2B5EF4-FFF2-40B4-BE49-F238E27FC236}">
                <a16:creationId xmlns:a16="http://schemas.microsoft.com/office/drawing/2014/main" id="{69902651-E6EC-555B-134C-F997A72DC4EC}"/>
              </a:ext>
            </a:extLst>
          </p:cNvPr>
          <p:cNvSpPr>
            <a:spLocks noGrp="1"/>
          </p:cNvSpPr>
          <p:nvPr>
            <p:ph type="sldNum" sz="quarter" idx="12"/>
          </p:nvPr>
        </p:nvSpPr>
        <p:spPr/>
        <p:txBody>
          <a:bodyPr/>
          <a:lstStyle/>
          <a:p>
            <a:fld id="{AA75852F-DF76-4043-932C-086224B55F00}" type="slidenum">
              <a:rPr lang="en-GB" smtClean="0">
                <a:solidFill>
                  <a:prstClr val="black">
                    <a:tint val="75000"/>
                  </a:prstClr>
                </a:solidFill>
              </a:rPr>
              <a:pPr/>
              <a:t>‹N›</a:t>
            </a:fld>
            <a:endParaRPr lang="en-GB">
              <a:solidFill>
                <a:prstClr val="black">
                  <a:tint val="75000"/>
                </a:prstClr>
              </a:solidFill>
            </a:endParaRPr>
          </a:p>
        </p:txBody>
      </p:sp>
    </p:spTree>
    <p:extLst>
      <p:ext uri="{BB962C8B-B14F-4D97-AF65-F5344CB8AC3E}">
        <p14:creationId xmlns:p14="http://schemas.microsoft.com/office/powerpoint/2010/main" val="822996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0DABC-1665-9847-11E0-EBC26D5557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94EC9F9-97DA-6D6B-2F1C-3A3D171620E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44E2B87-88F0-5186-E2B5-9CD7DE038D5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F743141-4BEB-4CDC-8051-3BD8C554BCEE}"/>
              </a:ext>
            </a:extLst>
          </p:cNvPr>
          <p:cNvSpPr>
            <a:spLocks noGrp="1"/>
          </p:cNvSpPr>
          <p:nvPr>
            <p:ph type="dt" sz="half" idx="10"/>
          </p:nvPr>
        </p:nvSpPr>
        <p:spPr/>
        <p:txBody>
          <a:bodyPr/>
          <a:lstStyle/>
          <a:p>
            <a:fld id="{36E89F3A-9089-4F3F-AA62-7E32D521AAE5}" type="datetime1">
              <a:rPr lang="en-GB" smtClean="0">
                <a:solidFill>
                  <a:prstClr val="black">
                    <a:tint val="75000"/>
                  </a:prstClr>
                </a:solidFill>
              </a:rPr>
              <a:pPr/>
              <a:t>12/05/2025</a:t>
            </a:fld>
            <a:endParaRPr lang="en-GB">
              <a:solidFill>
                <a:prstClr val="black">
                  <a:tint val="75000"/>
                </a:prstClr>
              </a:solidFill>
            </a:endParaRPr>
          </a:p>
        </p:txBody>
      </p:sp>
      <p:sp>
        <p:nvSpPr>
          <p:cNvPr id="6" name="Footer Placeholder 5">
            <a:extLst>
              <a:ext uri="{FF2B5EF4-FFF2-40B4-BE49-F238E27FC236}">
                <a16:creationId xmlns:a16="http://schemas.microsoft.com/office/drawing/2014/main" id="{164755BE-8AFA-31AC-AEFD-FBF0325312B1}"/>
              </a:ext>
            </a:extLst>
          </p:cNvPr>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a:extLst>
              <a:ext uri="{FF2B5EF4-FFF2-40B4-BE49-F238E27FC236}">
                <a16:creationId xmlns:a16="http://schemas.microsoft.com/office/drawing/2014/main" id="{660AF1EB-3485-AF39-E146-647E5A85522C}"/>
              </a:ext>
            </a:extLst>
          </p:cNvPr>
          <p:cNvSpPr>
            <a:spLocks noGrp="1"/>
          </p:cNvSpPr>
          <p:nvPr>
            <p:ph type="sldNum" sz="quarter" idx="12"/>
          </p:nvPr>
        </p:nvSpPr>
        <p:spPr/>
        <p:txBody>
          <a:bodyPr/>
          <a:lstStyle/>
          <a:p>
            <a:fld id="{AA75852F-DF76-4043-932C-086224B55F00}" type="slidenum">
              <a:rPr lang="en-GB" smtClean="0">
                <a:solidFill>
                  <a:prstClr val="black">
                    <a:tint val="75000"/>
                  </a:prstClr>
                </a:solidFill>
              </a:rPr>
              <a:pPr/>
              <a:t>‹N›</a:t>
            </a:fld>
            <a:endParaRPr lang="en-GB">
              <a:solidFill>
                <a:prstClr val="black">
                  <a:tint val="75000"/>
                </a:prstClr>
              </a:solidFill>
            </a:endParaRPr>
          </a:p>
        </p:txBody>
      </p:sp>
    </p:spTree>
    <p:extLst>
      <p:ext uri="{BB962C8B-B14F-4D97-AF65-F5344CB8AC3E}">
        <p14:creationId xmlns:p14="http://schemas.microsoft.com/office/powerpoint/2010/main" val="11772632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0539946-9E46-F9AB-92F9-C994365499F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895391F-0B54-5B0B-7A3D-2BF7986F81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1B798A2-8D42-9BF5-C84E-1C094EC1CD3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31D977-4F97-45F8-AC3E-0CE6258C215B}" type="datetime1">
              <a:rPr lang="en-GB" smtClean="0">
                <a:solidFill>
                  <a:prstClr val="black">
                    <a:tint val="75000"/>
                  </a:prstClr>
                </a:solidFill>
              </a:rPr>
              <a:pPr/>
              <a:t>12/05/2025</a:t>
            </a:fld>
            <a:endParaRPr lang="en-GB">
              <a:solidFill>
                <a:prstClr val="black">
                  <a:tint val="75000"/>
                </a:prstClr>
              </a:solidFill>
            </a:endParaRPr>
          </a:p>
        </p:txBody>
      </p:sp>
      <p:sp>
        <p:nvSpPr>
          <p:cNvPr id="5" name="Footer Placeholder 4">
            <a:extLst>
              <a:ext uri="{FF2B5EF4-FFF2-40B4-BE49-F238E27FC236}">
                <a16:creationId xmlns:a16="http://schemas.microsoft.com/office/drawing/2014/main" id="{9BEB52E9-638B-1C85-92CB-A85C7C1740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solidFill>
                <a:prstClr val="black">
                  <a:tint val="75000"/>
                </a:prstClr>
              </a:solidFill>
            </a:endParaRPr>
          </a:p>
        </p:txBody>
      </p:sp>
      <p:sp>
        <p:nvSpPr>
          <p:cNvPr id="6" name="Slide Number Placeholder 5">
            <a:extLst>
              <a:ext uri="{FF2B5EF4-FFF2-40B4-BE49-F238E27FC236}">
                <a16:creationId xmlns:a16="http://schemas.microsoft.com/office/drawing/2014/main" id="{2F30ECB0-E531-20D2-9188-C8E9FF3208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75852F-DF76-4043-932C-086224B55F00}" type="slidenum">
              <a:rPr lang="en-GB" smtClean="0">
                <a:solidFill>
                  <a:prstClr val="black">
                    <a:tint val="75000"/>
                  </a:prstClr>
                </a:solidFill>
              </a:rPr>
              <a:pPr/>
              <a:t>‹N›</a:t>
            </a:fld>
            <a:endParaRPr lang="en-GB">
              <a:solidFill>
                <a:prstClr val="black">
                  <a:tint val="75000"/>
                </a:prstClr>
              </a:solidFill>
            </a:endParaRPr>
          </a:p>
        </p:txBody>
      </p:sp>
    </p:spTree>
    <p:extLst>
      <p:ext uri="{BB962C8B-B14F-4D97-AF65-F5344CB8AC3E}">
        <p14:creationId xmlns:p14="http://schemas.microsoft.com/office/powerpoint/2010/main" val="40941570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microsoft.com/office/2017/06/relationships/model3d" Target="../media/model3d2.glb"/><Relationship Id="rId5" Type="http://schemas.openxmlformats.org/officeDocument/2006/relationships/image" Target="../media/image8.png"/><Relationship Id="rId4" Type="http://schemas.microsoft.com/office/2017/06/relationships/model3d" Target="../media/model3d1.glb"/></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eg"/><Relationship Id="rId7" Type="http://schemas.openxmlformats.org/officeDocument/2006/relationships/diagramColors" Target="../diagrams/colors1.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magine 10">
            <a:extLst>
              <a:ext uri="{FF2B5EF4-FFF2-40B4-BE49-F238E27FC236}">
                <a16:creationId xmlns:a16="http://schemas.microsoft.com/office/drawing/2014/main" id="{2DE65033-595A-044A-94F2-F11FE15E37A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1"/>
            <a:ext cx="12192000" cy="688433"/>
          </a:xfrm>
          <a:prstGeom prst="rect">
            <a:avLst/>
          </a:prstGeom>
        </p:spPr>
      </p:pic>
      <p:sp>
        <p:nvSpPr>
          <p:cNvPr id="2" name="Title 1">
            <a:extLst>
              <a:ext uri="{FF2B5EF4-FFF2-40B4-BE49-F238E27FC236}">
                <a16:creationId xmlns:a16="http://schemas.microsoft.com/office/drawing/2014/main" id="{9D86B243-4B6D-9DCF-3CBC-2B7C4BD4E7DD}"/>
              </a:ext>
            </a:extLst>
          </p:cNvPr>
          <p:cNvSpPr txBox="1">
            <a:spLocks/>
          </p:cNvSpPr>
          <p:nvPr/>
        </p:nvSpPr>
        <p:spPr>
          <a:xfrm>
            <a:off x="513185" y="2174352"/>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defTabSz="914400" rtl="0" eaLnBrk="1" fontAlgn="auto" latinLnBrk="0" hangingPunct="1">
              <a:lnSpc>
                <a:spcPct val="100000"/>
              </a:lnSpc>
              <a:spcBef>
                <a:spcPts val="0"/>
              </a:spcBef>
              <a:spcAft>
                <a:spcPts val="0"/>
              </a:spcAft>
              <a:buClrTx/>
              <a:buSzTx/>
              <a:tabLst/>
              <a:defRPr/>
            </a:pPr>
            <a:r>
              <a:rPr lang="it-IT" sz="4400" b="1" dirty="0">
                <a:solidFill>
                  <a:srgbClr val="164194"/>
                </a:solidFill>
                <a:latin typeface="Calibri" panose="020F0502020204030204"/>
                <a:ea typeface="+mn-ea"/>
                <a:cs typeface="+mn-cs"/>
              </a:rPr>
              <a:t>Metodologia per l'Analisi dei Rischi dell'Autorità di Gestione</a:t>
            </a:r>
          </a:p>
        </p:txBody>
      </p:sp>
      <p:sp>
        <p:nvSpPr>
          <p:cNvPr id="3" name="Title 1">
            <a:extLst>
              <a:ext uri="{FF2B5EF4-FFF2-40B4-BE49-F238E27FC236}">
                <a16:creationId xmlns:a16="http://schemas.microsoft.com/office/drawing/2014/main" id="{8A4F2B98-95FC-75F4-89A2-2F22E65DDC47}"/>
              </a:ext>
            </a:extLst>
          </p:cNvPr>
          <p:cNvSpPr txBox="1">
            <a:spLocks/>
          </p:cNvSpPr>
          <p:nvPr/>
        </p:nvSpPr>
        <p:spPr>
          <a:xfrm>
            <a:off x="513185" y="4880194"/>
            <a:ext cx="10412962"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ts val="2480"/>
              </a:lnSpc>
              <a:spcBef>
                <a:spcPts val="0"/>
              </a:spcBef>
              <a:spcAft>
                <a:spcPts val="0"/>
              </a:spcAft>
              <a:buClrTx/>
              <a:buSzTx/>
              <a:buFontTx/>
              <a:buNone/>
              <a:tabLst/>
              <a:defRPr/>
            </a:pPr>
            <a:r>
              <a:rPr lang="it-IT" sz="2800" i="1" dirty="0">
                <a:solidFill>
                  <a:srgbClr val="164194"/>
                </a:solidFill>
                <a:latin typeface="Calibri" panose="020F0502020204030204"/>
                <a:ea typeface="+mn-ea"/>
                <a:cs typeface="+mn-cs"/>
              </a:rPr>
              <a:t>Incontro Annuale Commissione Europea, MEF IGRUE e Autorità di Audit</a:t>
            </a:r>
          </a:p>
          <a:p>
            <a:pPr marL="0" marR="0" lvl="0" indent="0" algn="l" defTabSz="914400" rtl="0" eaLnBrk="1" fontAlgn="auto" latinLnBrk="0" hangingPunct="1">
              <a:lnSpc>
                <a:spcPts val="2480"/>
              </a:lnSpc>
              <a:spcBef>
                <a:spcPts val="0"/>
              </a:spcBef>
              <a:spcAft>
                <a:spcPts val="0"/>
              </a:spcAft>
              <a:buClrTx/>
              <a:buSzTx/>
              <a:buFontTx/>
              <a:buNone/>
              <a:tabLst/>
              <a:defRPr/>
            </a:pPr>
            <a:endParaRPr lang="it-IT" sz="2800" dirty="0">
              <a:solidFill>
                <a:srgbClr val="164194"/>
              </a:solidFill>
              <a:latin typeface="Calibri" panose="020F0502020204030204"/>
              <a:ea typeface="+mn-ea"/>
              <a:cs typeface="+mn-cs"/>
            </a:endParaRPr>
          </a:p>
          <a:p>
            <a:pPr marL="0" marR="0" lvl="0" indent="0" defTabSz="914400" rtl="0" eaLnBrk="1" fontAlgn="auto" latinLnBrk="0" hangingPunct="1">
              <a:lnSpc>
                <a:spcPts val="2480"/>
              </a:lnSpc>
              <a:spcBef>
                <a:spcPts val="0"/>
              </a:spcBef>
              <a:spcAft>
                <a:spcPts val="0"/>
              </a:spcAft>
              <a:buClrTx/>
              <a:buSzTx/>
              <a:buFontTx/>
              <a:buNone/>
              <a:tabLst/>
              <a:defRPr/>
            </a:pPr>
            <a:r>
              <a:rPr lang="it-IT" sz="2000" b="1" i="1" dirty="0">
                <a:solidFill>
                  <a:srgbClr val="164194"/>
                </a:solidFill>
                <a:latin typeface="Calibri" panose="020F0502020204030204"/>
                <a:ea typeface="+mn-ea"/>
                <a:cs typeface="+mn-cs"/>
              </a:rPr>
              <a:t>Genova 14-15 maggio 2025</a:t>
            </a:r>
          </a:p>
        </p:txBody>
      </p:sp>
    </p:spTree>
    <p:extLst>
      <p:ext uri="{BB962C8B-B14F-4D97-AF65-F5344CB8AC3E}">
        <p14:creationId xmlns:p14="http://schemas.microsoft.com/office/powerpoint/2010/main" val="8560258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6A65F-5141-4A20-483A-592040DE2C64}"/>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40D6E418-1496-6140-E23B-B9BE8D9043B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graphicFrame>
        <p:nvGraphicFramePr>
          <p:cNvPr id="3" name="Tabella 2">
            <a:extLst>
              <a:ext uri="{FF2B5EF4-FFF2-40B4-BE49-F238E27FC236}">
                <a16:creationId xmlns:a16="http://schemas.microsoft.com/office/drawing/2014/main" id="{F64B093C-1138-8146-FDAE-ED602BDE01DC}"/>
              </a:ext>
            </a:extLst>
          </p:cNvPr>
          <p:cNvGraphicFramePr>
            <a:graphicFrameLocks noGrp="1"/>
          </p:cNvGraphicFramePr>
          <p:nvPr>
            <p:extLst>
              <p:ext uri="{D42A27DB-BD31-4B8C-83A1-F6EECF244321}">
                <p14:modId xmlns:p14="http://schemas.microsoft.com/office/powerpoint/2010/main" val="1040274215"/>
              </p:ext>
            </p:extLst>
          </p:nvPr>
        </p:nvGraphicFramePr>
        <p:xfrm>
          <a:off x="2367886" y="1299603"/>
          <a:ext cx="8063458" cy="5244500"/>
        </p:xfrm>
        <a:graphic>
          <a:graphicData uri="http://schemas.openxmlformats.org/drawingml/2006/table">
            <a:tbl>
              <a:tblPr firstRow="1" firstCol="1" bandRow="1">
                <a:tableStyleId>{5C22544A-7EE6-4342-B048-85BDC9FD1C3A}</a:tableStyleId>
              </a:tblPr>
              <a:tblGrid>
                <a:gridCol w="2345899">
                  <a:extLst>
                    <a:ext uri="{9D8B030D-6E8A-4147-A177-3AD203B41FA5}">
                      <a16:colId xmlns:a16="http://schemas.microsoft.com/office/drawing/2014/main" val="885851762"/>
                    </a:ext>
                  </a:extLst>
                </a:gridCol>
                <a:gridCol w="4234595">
                  <a:extLst>
                    <a:ext uri="{9D8B030D-6E8A-4147-A177-3AD203B41FA5}">
                      <a16:colId xmlns:a16="http://schemas.microsoft.com/office/drawing/2014/main" val="3413007566"/>
                    </a:ext>
                  </a:extLst>
                </a:gridCol>
                <a:gridCol w="769463">
                  <a:extLst>
                    <a:ext uri="{9D8B030D-6E8A-4147-A177-3AD203B41FA5}">
                      <a16:colId xmlns:a16="http://schemas.microsoft.com/office/drawing/2014/main" val="1852444588"/>
                    </a:ext>
                  </a:extLst>
                </a:gridCol>
                <a:gridCol w="713501">
                  <a:extLst>
                    <a:ext uri="{9D8B030D-6E8A-4147-A177-3AD203B41FA5}">
                      <a16:colId xmlns:a16="http://schemas.microsoft.com/office/drawing/2014/main" val="1888946720"/>
                    </a:ext>
                  </a:extLst>
                </a:gridCol>
              </a:tblGrid>
              <a:tr h="640657">
                <a:tc>
                  <a:txBody>
                    <a:bodyPr/>
                    <a:lstStyle/>
                    <a:p>
                      <a:pPr algn="l">
                        <a:lnSpc>
                          <a:spcPct val="115000"/>
                        </a:lnSpc>
                        <a:spcBef>
                          <a:spcPts val="600"/>
                        </a:spcBef>
                        <a:spcAft>
                          <a:spcPts val="600"/>
                        </a:spcAft>
                      </a:pPr>
                      <a:r>
                        <a:rPr lang="it-IT" sz="800" dirty="0">
                          <a:effectLst/>
                        </a:rPr>
                        <a:t>MACRO-FATTORI CORRELATI ALLE OPERAZIONI</a:t>
                      </a:r>
                      <a:endParaRPr lang="it-IT" sz="900" dirty="0">
                        <a:effectLst/>
                        <a:latin typeface="Calibri" panose="020F0502020204030204" pitchFamily="34" charset="0"/>
                        <a:ea typeface="Arial Unicode MS"/>
                        <a:cs typeface="Arial Unicode MS"/>
                      </a:endParaRPr>
                    </a:p>
                  </a:txBody>
                  <a:tcPr marL="20167" marR="20167" marT="0" marB="0" anchor="ctr"/>
                </a:tc>
                <a:tc>
                  <a:txBody>
                    <a:bodyPr/>
                    <a:lstStyle/>
                    <a:p>
                      <a:pPr algn="just">
                        <a:lnSpc>
                          <a:spcPct val="115000"/>
                        </a:lnSpc>
                        <a:spcBef>
                          <a:spcPts val="600"/>
                        </a:spcBef>
                        <a:spcAft>
                          <a:spcPts val="600"/>
                        </a:spcAft>
                      </a:pPr>
                      <a:r>
                        <a:rPr lang="it-IT" sz="800">
                          <a:effectLst/>
                        </a:rPr>
                        <a:t>Fattori</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Rischio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Punteggio</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1670392773"/>
                  </a:ext>
                </a:extLst>
              </a:tr>
              <a:tr h="1321062">
                <a:tc rowSpan="4">
                  <a:txBody>
                    <a:bodyPr/>
                    <a:lstStyle/>
                    <a:p>
                      <a:pPr algn="l">
                        <a:lnSpc>
                          <a:spcPct val="115000"/>
                        </a:lnSpc>
                        <a:spcBef>
                          <a:spcPts val="600"/>
                        </a:spcBef>
                        <a:spcAft>
                          <a:spcPts val="600"/>
                        </a:spcAft>
                      </a:pPr>
                      <a:r>
                        <a:rPr lang="it-IT" sz="800">
                          <a:effectLst/>
                        </a:rPr>
                        <a:t>Tipologia prevalente di operazioni prevista dall’Azione (retrospettive o native)  </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just">
                        <a:lnSpc>
                          <a:spcPct val="115000"/>
                        </a:lnSpc>
                        <a:spcBef>
                          <a:spcPts val="600"/>
                        </a:spcBef>
                        <a:spcAft>
                          <a:spcPts val="600"/>
                        </a:spcAft>
                      </a:pPr>
                      <a:r>
                        <a:rPr lang="it-IT" sz="800">
                          <a:effectLst/>
                        </a:rPr>
                        <a:t>L’azione prevede prevalentemente operazioni retrospettive e la selezione originaria dell'operazione è avvenuta da oltre 3 anni dall'imputazione al Programma</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Alto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dirty="0">
                          <a:effectLst/>
                        </a:rPr>
                        <a:t>3</a:t>
                      </a:r>
                      <a:endParaRPr lang="it-IT" sz="900" dirty="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2878419816"/>
                  </a:ext>
                </a:extLst>
              </a:tr>
              <a:tr h="1321062">
                <a:tc vMerge="1">
                  <a:txBody>
                    <a:bodyPr/>
                    <a:lstStyle/>
                    <a:p>
                      <a:endParaRPr lang="it-IT"/>
                    </a:p>
                  </a:txBody>
                  <a:tcPr/>
                </a:tc>
                <a:tc>
                  <a:txBody>
                    <a:bodyPr/>
                    <a:lstStyle/>
                    <a:p>
                      <a:pPr algn="just">
                        <a:lnSpc>
                          <a:spcPct val="115000"/>
                        </a:lnSpc>
                        <a:spcBef>
                          <a:spcPts val="600"/>
                        </a:spcBef>
                        <a:spcAft>
                          <a:spcPts val="600"/>
                        </a:spcAft>
                      </a:pPr>
                      <a:r>
                        <a:rPr lang="it-IT" sz="800">
                          <a:effectLst/>
                        </a:rPr>
                        <a:t>L’azione prevede prevalentemente operazioni retrospettive e la selezione originaria dell'operazione è avvenuta tra 1 e 3 anni dall'imputazione al Programma</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Medio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2</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3944889579"/>
                  </a:ext>
                </a:extLst>
              </a:tr>
              <a:tr h="1321062">
                <a:tc vMerge="1">
                  <a:txBody>
                    <a:bodyPr/>
                    <a:lstStyle/>
                    <a:p>
                      <a:endParaRPr lang="it-IT"/>
                    </a:p>
                  </a:txBody>
                  <a:tcPr/>
                </a:tc>
                <a:tc>
                  <a:txBody>
                    <a:bodyPr/>
                    <a:lstStyle/>
                    <a:p>
                      <a:pPr algn="just">
                        <a:lnSpc>
                          <a:spcPct val="115000"/>
                        </a:lnSpc>
                        <a:spcBef>
                          <a:spcPts val="600"/>
                        </a:spcBef>
                        <a:spcAft>
                          <a:spcPts val="600"/>
                        </a:spcAft>
                      </a:pPr>
                      <a:r>
                        <a:rPr lang="it-IT" sz="800">
                          <a:effectLst/>
                        </a:rPr>
                        <a:t>L’azione prevede prevalentemente operazioni retrospettive e la selezione originaria dell'operazione è avvenuta entro 1 anno dall'imputazione al Programma</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Basso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1</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1642339720"/>
                  </a:ext>
                </a:extLst>
              </a:tr>
              <a:tr h="640657">
                <a:tc vMerge="1">
                  <a:txBody>
                    <a:bodyPr/>
                    <a:lstStyle/>
                    <a:p>
                      <a:endParaRPr lang="it-IT"/>
                    </a:p>
                  </a:txBody>
                  <a:tcPr/>
                </a:tc>
                <a:tc>
                  <a:txBody>
                    <a:bodyPr/>
                    <a:lstStyle/>
                    <a:p>
                      <a:pPr algn="just">
                        <a:lnSpc>
                          <a:spcPct val="115000"/>
                        </a:lnSpc>
                        <a:spcBef>
                          <a:spcPts val="600"/>
                        </a:spcBef>
                        <a:spcAft>
                          <a:spcPts val="600"/>
                        </a:spcAft>
                      </a:pPr>
                      <a:r>
                        <a:rPr lang="it-IT" sz="800">
                          <a:effectLst/>
                        </a:rPr>
                        <a:t>L’azione prevede soltanto operazioni native</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Basso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dirty="0">
                          <a:effectLst/>
                        </a:rPr>
                        <a:t>1</a:t>
                      </a:r>
                      <a:endParaRPr lang="it-IT" sz="900" dirty="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3376248819"/>
                  </a:ext>
                </a:extLst>
              </a:tr>
            </a:tbl>
          </a:graphicData>
        </a:graphic>
      </p:graphicFrame>
      <p:sp>
        <p:nvSpPr>
          <p:cNvPr id="4" name="Title 1">
            <a:extLst>
              <a:ext uri="{FF2B5EF4-FFF2-40B4-BE49-F238E27FC236}">
                <a16:creationId xmlns:a16="http://schemas.microsoft.com/office/drawing/2014/main" id="{E35CF6B7-B8F7-D511-C5AF-235FDFB95E3F}"/>
              </a:ext>
            </a:extLst>
          </p:cNvPr>
          <p:cNvSpPr txBox="1">
            <a:spLocks/>
          </p:cNvSpPr>
          <p:nvPr/>
        </p:nvSpPr>
        <p:spPr>
          <a:xfrm>
            <a:off x="230760" y="671804"/>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r>
              <a:rPr lang="it-IT" sz="1800" b="1" dirty="0">
                <a:solidFill>
                  <a:srgbClr val="365F91"/>
                </a:solidFill>
                <a:effectLst/>
                <a:latin typeface="Calibri" panose="020F0502020204030204" pitchFamily="34" charset="0"/>
                <a:ea typeface="Arial Unicode MS"/>
              </a:rPr>
              <a:t>Fattori di rischio correlati alla tipologia di operazione 3/4</a:t>
            </a:r>
            <a:endParaRPr lang="it-IT" sz="4400" dirty="0">
              <a:solidFill>
                <a:srgbClr val="164194"/>
              </a:solidFill>
              <a:latin typeface="Calibri" panose="020F0502020204030204"/>
              <a:ea typeface="+mn-ea"/>
              <a:cs typeface="+mn-cs"/>
            </a:endParaRPr>
          </a:p>
        </p:txBody>
      </p:sp>
    </p:spTree>
    <p:extLst>
      <p:ext uri="{BB962C8B-B14F-4D97-AF65-F5344CB8AC3E}">
        <p14:creationId xmlns:p14="http://schemas.microsoft.com/office/powerpoint/2010/main" val="296705361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67B712-E310-2971-1934-46BD5FA2F886}"/>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27DB2FAA-CE3F-577D-0BA1-3B22B208B59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graphicFrame>
        <p:nvGraphicFramePr>
          <p:cNvPr id="3" name="Tabella 2">
            <a:extLst>
              <a:ext uri="{FF2B5EF4-FFF2-40B4-BE49-F238E27FC236}">
                <a16:creationId xmlns:a16="http://schemas.microsoft.com/office/drawing/2014/main" id="{18513D61-4AD1-366D-F509-C75934472043}"/>
              </a:ext>
            </a:extLst>
          </p:cNvPr>
          <p:cNvGraphicFramePr>
            <a:graphicFrameLocks noGrp="1"/>
          </p:cNvGraphicFramePr>
          <p:nvPr>
            <p:extLst>
              <p:ext uri="{D42A27DB-BD31-4B8C-83A1-F6EECF244321}">
                <p14:modId xmlns:p14="http://schemas.microsoft.com/office/powerpoint/2010/main" val="819069088"/>
              </p:ext>
            </p:extLst>
          </p:nvPr>
        </p:nvGraphicFramePr>
        <p:xfrm>
          <a:off x="1910686" y="1047119"/>
          <a:ext cx="8495732" cy="5592518"/>
        </p:xfrm>
        <a:graphic>
          <a:graphicData uri="http://schemas.openxmlformats.org/drawingml/2006/table">
            <a:tbl>
              <a:tblPr firstRow="1" firstCol="1" bandRow="1">
                <a:tableStyleId>{5C22544A-7EE6-4342-B048-85BDC9FD1C3A}</a:tableStyleId>
              </a:tblPr>
              <a:tblGrid>
                <a:gridCol w="2471660">
                  <a:extLst>
                    <a:ext uri="{9D8B030D-6E8A-4147-A177-3AD203B41FA5}">
                      <a16:colId xmlns:a16="http://schemas.microsoft.com/office/drawing/2014/main" val="885851762"/>
                    </a:ext>
                  </a:extLst>
                </a:gridCol>
                <a:gridCol w="4461608">
                  <a:extLst>
                    <a:ext uri="{9D8B030D-6E8A-4147-A177-3AD203B41FA5}">
                      <a16:colId xmlns:a16="http://schemas.microsoft.com/office/drawing/2014/main" val="3413007566"/>
                    </a:ext>
                  </a:extLst>
                </a:gridCol>
                <a:gridCol w="810713">
                  <a:extLst>
                    <a:ext uri="{9D8B030D-6E8A-4147-A177-3AD203B41FA5}">
                      <a16:colId xmlns:a16="http://schemas.microsoft.com/office/drawing/2014/main" val="1852444588"/>
                    </a:ext>
                  </a:extLst>
                </a:gridCol>
                <a:gridCol w="751751">
                  <a:extLst>
                    <a:ext uri="{9D8B030D-6E8A-4147-A177-3AD203B41FA5}">
                      <a16:colId xmlns:a16="http://schemas.microsoft.com/office/drawing/2014/main" val="1888946720"/>
                    </a:ext>
                  </a:extLst>
                </a:gridCol>
              </a:tblGrid>
              <a:tr h="293398">
                <a:tc>
                  <a:txBody>
                    <a:bodyPr/>
                    <a:lstStyle/>
                    <a:p>
                      <a:pPr algn="l">
                        <a:lnSpc>
                          <a:spcPct val="115000"/>
                        </a:lnSpc>
                        <a:spcBef>
                          <a:spcPts val="600"/>
                        </a:spcBef>
                        <a:spcAft>
                          <a:spcPts val="600"/>
                        </a:spcAft>
                      </a:pPr>
                      <a:r>
                        <a:rPr lang="it-IT" sz="800" dirty="0">
                          <a:effectLst/>
                        </a:rPr>
                        <a:t>MACRO-FATTORI CORRELATI ALLE OPERAZIONI</a:t>
                      </a:r>
                      <a:endParaRPr lang="it-IT" sz="900" dirty="0">
                        <a:effectLst/>
                        <a:latin typeface="Calibri" panose="020F0502020204030204" pitchFamily="34" charset="0"/>
                        <a:ea typeface="Arial Unicode MS"/>
                        <a:cs typeface="Arial Unicode MS"/>
                      </a:endParaRPr>
                    </a:p>
                  </a:txBody>
                  <a:tcPr marL="20167" marR="20167" marT="0" marB="0" anchor="ctr"/>
                </a:tc>
                <a:tc>
                  <a:txBody>
                    <a:bodyPr/>
                    <a:lstStyle/>
                    <a:p>
                      <a:pPr algn="just">
                        <a:lnSpc>
                          <a:spcPct val="115000"/>
                        </a:lnSpc>
                        <a:spcBef>
                          <a:spcPts val="600"/>
                        </a:spcBef>
                        <a:spcAft>
                          <a:spcPts val="600"/>
                        </a:spcAft>
                      </a:pPr>
                      <a:r>
                        <a:rPr lang="it-IT" sz="800">
                          <a:effectLst/>
                        </a:rPr>
                        <a:t>Fattori</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Rischio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Punteggio</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1670392773"/>
                  </a:ext>
                </a:extLst>
              </a:tr>
              <a:tr h="293398">
                <a:tc rowSpan="3">
                  <a:txBody>
                    <a:bodyPr/>
                    <a:lstStyle/>
                    <a:p>
                      <a:pPr algn="l">
                        <a:lnSpc>
                          <a:spcPct val="115000"/>
                        </a:lnSpc>
                        <a:spcBef>
                          <a:spcPts val="600"/>
                        </a:spcBef>
                        <a:spcAft>
                          <a:spcPts val="600"/>
                        </a:spcAft>
                      </a:pPr>
                      <a:r>
                        <a:rPr lang="it-IT" sz="800">
                          <a:effectLst/>
                        </a:rPr>
                        <a:t>Tipo di rendicontazione prevista dall’azione</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just">
                        <a:lnSpc>
                          <a:spcPct val="115000"/>
                        </a:lnSpc>
                        <a:spcBef>
                          <a:spcPts val="600"/>
                        </a:spcBef>
                        <a:spcAft>
                          <a:spcPts val="600"/>
                        </a:spcAft>
                      </a:pPr>
                      <a:r>
                        <a:rPr lang="it-IT" sz="800">
                          <a:effectLst/>
                        </a:rPr>
                        <a:t>Rendicontazione a costo reale</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Alto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dirty="0">
                          <a:effectLst/>
                        </a:rPr>
                        <a:t>3</a:t>
                      </a:r>
                      <a:endParaRPr lang="it-IT" sz="900" dirty="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1190028315"/>
                  </a:ext>
                </a:extLst>
              </a:tr>
              <a:tr h="293398">
                <a:tc vMerge="1">
                  <a:txBody>
                    <a:bodyPr/>
                    <a:lstStyle/>
                    <a:p>
                      <a:endParaRPr lang="it-IT"/>
                    </a:p>
                  </a:txBody>
                  <a:tcPr/>
                </a:tc>
                <a:tc>
                  <a:txBody>
                    <a:bodyPr/>
                    <a:lstStyle/>
                    <a:p>
                      <a:pPr algn="just">
                        <a:lnSpc>
                          <a:spcPct val="115000"/>
                        </a:lnSpc>
                        <a:spcBef>
                          <a:spcPts val="600"/>
                        </a:spcBef>
                        <a:spcAft>
                          <a:spcPts val="600"/>
                        </a:spcAft>
                      </a:pPr>
                      <a:r>
                        <a:rPr lang="it-IT" sz="800">
                          <a:effectLst/>
                        </a:rPr>
                        <a:t>Rendicontazione mista (costo reale + OSC)</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Medio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2</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3761787852"/>
                  </a:ext>
                </a:extLst>
              </a:tr>
              <a:tr h="293398">
                <a:tc vMerge="1">
                  <a:txBody>
                    <a:bodyPr/>
                    <a:lstStyle/>
                    <a:p>
                      <a:endParaRPr lang="it-IT"/>
                    </a:p>
                  </a:txBody>
                  <a:tcPr/>
                </a:tc>
                <a:tc>
                  <a:txBody>
                    <a:bodyPr/>
                    <a:lstStyle/>
                    <a:p>
                      <a:pPr algn="just">
                        <a:lnSpc>
                          <a:spcPct val="115000"/>
                        </a:lnSpc>
                        <a:spcBef>
                          <a:spcPts val="600"/>
                        </a:spcBef>
                        <a:spcAft>
                          <a:spcPts val="600"/>
                        </a:spcAft>
                      </a:pPr>
                      <a:r>
                        <a:rPr lang="it-IT" sz="800">
                          <a:effectLst/>
                        </a:rPr>
                        <a:t>Rendicontazione attraverso l'utilizzo delle OSC</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Basso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1</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114194018"/>
                  </a:ext>
                </a:extLst>
              </a:tr>
              <a:tr h="293398">
                <a:tc rowSpan="3">
                  <a:txBody>
                    <a:bodyPr/>
                    <a:lstStyle/>
                    <a:p>
                      <a:pPr algn="l">
                        <a:lnSpc>
                          <a:spcPct val="115000"/>
                        </a:lnSpc>
                        <a:spcBef>
                          <a:spcPts val="600"/>
                        </a:spcBef>
                        <a:spcAft>
                          <a:spcPts val="600"/>
                        </a:spcAft>
                      </a:pPr>
                      <a:r>
                        <a:rPr lang="it-IT" sz="800">
                          <a:effectLst/>
                        </a:rPr>
                        <a:t>Valore medio previsto dalle operazioni dell’azione</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just">
                        <a:lnSpc>
                          <a:spcPct val="115000"/>
                        </a:lnSpc>
                        <a:spcBef>
                          <a:spcPts val="600"/>
                        </a:spcBef>
                        <a:spcAft>
                          <a:spcPts val="600"/>
                        </a:spcAft>
                      </a:pPr>
                      <a:r>
                        <a:rPr lang="it-IT" sz="800">
                          <a:effectLst/>
                        </a:rPr>
                        <a:t>Oltre 500.000,00</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Alto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3</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811192420"/>
                  </a:ext>
                </a:extLst>
              </a:tr>
              <a:tr h="293398">
                <a:tc vMerge="1">
                  <a:txBody>
                    <a:bodyPr/>
                    <a:lstStyle/>
                    <a:p>
                      <a:endParaRPr lang="it-IT"/>
                    </a:p>
                  </a:txBody>
                  <a:tcPr/>
                </a:tc>
                <a:tc>
                  <a:txBody>
                    <a:bodyPr/>
                    <a:lstStyle/>
                    <a:p>
                      <a:pPr algn="just">
                        <a:lnSpc>
                          <a:spcPct val="115000"/>
                        </a:lnSpc>
                        <a:spcBef>
                          <a:spcPts val="600"/>
                        </a:spcBef>
                        <a:spcAft>
                          <a:spcPts val="600"/>
                        </a:spcAft>
                      </a:pPr>
                      <a:r>
                        <a:rPr lang="it-IT" sz="800">
                          <a:effectLst/>
                        </a:rPr>
                        <a:t>Da 150.000 a 500.000</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Medio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2</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3136193396"/>
                  </a:ext>
                </a:extLst>
              </a:tr>
              <a:tr h="293398">
                <a:tc vMerge="1">
                  <a:txBody>
                    <a:bodyPr/>
                    <a:lstStyle/>
                    <a:p>
                      <a:endParaRPr lang="it-IT"/>
                    </a:p>
                  </a:txBody>
                  <a:tcPr/>
                </a:tc>
                <a:tc>
                  <a:txBody>
                    <a:bodyPr/>
                    <a:lstStyle/>
                    <a:p>
                      <a:pPr algn="just">
                        <a:lnSpc>
                          <a:spcPct val="115000"/>
                        </a:lnSpc>
                        <a:spcBef>
                          <a:spcPts val="600"/>
                        </a:spcBef>
                        <a:spcAft>
                          <a:spcPts val="600"/>
                        </a:spcAft>
                      </a:pPr>
                      <a:r>
                        <a:rPr lang="it-IT" sz="800">
                          <a:effectLst/>
                        </a:rPr>
                        <a:t>Fino a 150.000€</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Basso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1</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164635831"/>
                  </a:ext>
                </a:extLst>
              </a:tr>
              <a:tr h="293398">
                <a:tc rowSpan="3">
                  <a:txBody>
                    <a:bodyPr/>
                    <a:lstStyle/>
                    <a:p>
                      <a:pPr algn="l">
                        <a:lnSpc>
                          <a:spcPct val="115000"/>
                        </a:lnSpc>
                        <a:spcBef>
                          <a:spcPts val="600"/>
                        </a:spcBef>
                        <a:spcAft>
                          <a:spcPts val="600"/>
                        </a:spcAft>
                      </a:pPr>
                      <a:r>
                        <a:rPr lang="it-IT" sz="800">
                          <a:effectLst/>
                        </a:rPr>
                        <a:t>Tangibilità dei risultati prevista dall’azione</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just">
                        <a:lnSpc>
                          <a:spcPct val="115000"/>
                        </a:lnSpc>
                        <a:spcBef>
                          <a:spcPts val="600"/>
                        </a:spcBef>
                        <a:spcAft>
                          <a:spcPts val="600"/>
                        </a:spcAft>
                      </a:pPr>
                      <a:r>
                        <a:rPr lang="it-IT" sz="800">
                          <a:effectLst/>
                        </a:rPr>
                        <a:t>L’azione prevede operazioni con evidenze tangibili a conclusione dell'intervento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Basso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1</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2453176772"/>
                  </a:ext>
                </a:extLst>
              </a:tr>
              <a:tr h="849446">
                <a:tc vMerge="1">
                  <a:txBody>
                    <a:bodyPr/>
                    <a:lstStyle/>
                    <a:p>
                      <a:endParaRPr lang="it-IT"/>
                    </a:p>
                  </a:txBody>
                  <a:tcPr/>
                </a:tc>
                <a:tc>
                  <a:txBody>
                    <a:bodyPr/>
                    <a:lstStyle/>
                    <a:p>
                      <a:pPr algn="just">
                        <a:lnSpc>
                          <a:spcPct val="115000"/>
                        </a:lnSpc>
                        <a:spcBef>
                          <a:spcPts val="600"/>
                        </a:spcBef>
                        <a:spcAft>
                          <a:spcPts val="600"/>
                        </a:spcAft>
                      </a:pPr>
                      <a:r>
                        <a:rPr lang="it-IT" sz="800">
                          <a:effectLst/>
                        </a:rPr>
                        <a:t>L’azione prevede operazioni con scarse evidenze tangibili a conclusione dell'intervento - Nel caso operazioni con scarse evidenze tangibili è prevista la presenza di personale esterno altamente qualificato nominato dall'amministrazione nel processo di valutazione e durante l'iter progettuale</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Medio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2</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2524334385"/>
                  </a:ext>
                </a:extLst>
              </a:tr>
              <a:tr h="635500">
                <a:tc vMerge="1">
                  <a:txBody>
                    <a:bodyPr/>
                    <a:lstStyle/>
                    <a:p>
                      <a:endParaRPr lang="it-IT"/>
                    </a:p>
                  </a:txBody>
                  <a:tcPr/>
                </a:tc>
                <a:tc>
                  <a:txBody>
                    <a:bodyPr/>
                    <a:lstStyle/>
                    <a:p>
                      <a:pPr algn="just">
                        <a:lnSpc>
                          <a:spcPct val="115000"/>
                        </a:lnSpc>
                        <a:spcBef>
                          <a:spcPts val="600"/>
                        </a:spcBef>
                        <a:spcAft>
                          <a:spcPts val="600"/>
                        </a:spcAft>
                      </a:pPr>
                      <a:r>
                        <a:rPr lang="it-IT" sz="800">
                          <a:effectLst/>
                        </a:rPr>
                        <a:t>L’azione prevede operazioni con scarse evidenze tangibili a conclusione dell'intervento - Non è prevista la presenza di personale esterno altamente qualificato nominato dall'amministrazione nel processo di valutazione e durante l'iter progettuale</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Alto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3</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4178142566"/>
                  </a:ext>
                </a:extLst>
              </a:tr>
              <a:tr h="293398">
                <a:tc rowSpan="2">
                  <a:txBody>
                    <a:bodyPr/>
                    <a:lstStyle/>
                    <a:p>
                      <a:pPr algn="l">
                        <a:lnSpc>
                          <a:spcPct val="115000"/>
                        </a:lnSpc>
                        <a:spcBef>
                          <a:spcPts val="600"/>
                        </a:spcBef>
                        <a:spcAft>
                          <a:spcPts val="600"/>
                        </a:spcAft>
                      </a:pPr>
                      <a:r>
                        <a:rPr lang="it-IT" sz="800">
                          <a:effectLst/>
                        </a:rPr>
                        <a:t>Localizzazione prevalente delle operazioni previste dall’azione</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just">
                        <a:lnSpc>
                          <a:spcPct val="115000"/>
                        </a:lnSpc>
                        <a:spcBef>
                          <a:spcPts val="600"/>
                        </a:spcBef>
                        <a:spcAft>
                          <a:spcPts val="600"/>
                        </a:spcAft>
                      </a:pPr>
                      <a:r>
                        <a:rPr lang="it-IT" sz="800">
                          <a:effectLst/>
                        </a:rPr>
                        <a:t>Operazioni realizzate in diverse località della regione</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Alto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3</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3485418463"/>
                  </a:ext>
                </a:extLst>
              </a:tr>
              <a:tr h="293398">
                <a:tc vMerge="1">
                  <a:txBody>
                    <a:bodyPr/>
                    <a:lstStyle/>
                    <a:p>
                      <a:endParaRPr lang="it-IT"/>
                    </a:p>
                  </a:txBody>
                  <a:tcPr/>
                </a:tc>
                <a:tc>
                  <a:txBody>
                    <a:bodyPr/>
                    <a:lstStyle/>
                    <a:p>
                      <a:pPr algn="just">
                        <a:lnSpc>
                          <a:spcPct val="115000"/>
                        </a:lnSpc>
                        <a:spcBef>
                          <a:spcPts val="600"/>
                        </a:spcBef>
                        <a:spcAft>
                          <a:spcPts val="600"/>
                        </a:spcAft>
                      </a:pPr>
                      <a:r>
                        <a:rPr lang="it-IT" sz="800">
                          <a:effectLst/>
                        </a:rPr>
                        <a:t>Operazioni realizzate in un'unica località della regione</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Basso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1</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1140545739"/>
                  </a:ext>
                </a:extLst>
              </a:tr>
              <a:tr h="293398">
                <a:tc rowSpan="3">
                  <a:txBody>
                    <a:bodyPr/>
                    <a:lstStyle/>
                    <a:p>
                      <a:pPr algn="l">
                        <a:lnSpc>
                          <a:spcPct val="115000"/>
                        </a:lnSpc>
                        <a:spcBef>
                          <a:spcPts val="600"/>
                        </a:spcBef>
                        <a:spcAft>
                          <a:spcPts val="600"/>
                        </a:spcAft>
                      </a:pPr>
                      <a:r>
                        <a:rPr lang="it-IT" sz="800">
                          <a:effectLst/>
                        </a:rPr>
                        <a:t>Durata media prevista dalle operazioni dell’Azione</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just">
                        <a:lnSpc>
                          <a:spcPct val="115000"/>
                        </a:lnSpc>
                        <a:spcBef>
                          <a:spcPts val="600"/>
                        </a:spcBef>
                        <a:spcAft>
                          <a:spcPts val="600"/>
                        </a:spcAft>
                      </a:pPr>
                      <a:r>
                        <a:rPr lang="it-IT" sz="800">
                          <a:effectLst/>
                        </a:rPr>
                        <a:t>Pluriennale </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Alto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3</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1567796467"/>
                  </a:ext>
                </a:extLst>
              </a:tr>
              <a:tr h="293398">
                <a:tc vMerge="1">
                  <a:txBody>
                    <a:bodyPr/>
                    <a:lstStyle/>
                    <a:p>
                      <a:endParaRPr lang="it-IT"/>
                    </a:p>
                  </a:txBody>
                  <a:tcPr/>
                </a:tc>
                <a:tc>
                  <a:txBody>
                    <a:bodyPr/>
                    <a:lstStyle/>
                    <a:p>
                      <a:pPr algn="just">
                        <a:lnSpc>
                          <a:spcPct val="115000"/>
                        </a:lnSpc>
                        <a:spcBef>
                          <a:spcPts val="600"/>
                        </a:spcBef>
                        <a:spcAft>
                          <a:spcPts val="600"/>
                        </a:spcAft>
                      </a:pPr>
                      <a:r>
                        <a:rPr lang="it-IT" sz="800">
                          <a:effectLst/>
                        </a:rPr>
                        <a:t>Biennale </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Medio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2</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4169146291"/>
                  </a:ext>
                </a:extLst>
              </a:tr>
              <a:tr h="293398">
                <a:tc vMerge="1">
                  <a:txBody>
                    <a:bodyPr/>
                    <a:lstStyle/>
                    <a:p>
                      <a:endParaRPr lang="it-IT"/>
                    </a:p>
                  </a:txBody>
                  <a:tcPr/>
                </a:tc>
                <a:tc>
                  <a:txBody>
                    <a:bodyPr/>
                    <a:lstStyle/>
                    <a:p>
                      <a:pPr algn="just">
                        <a:lnSpc>
                          <a:spcPct val="115000"/>
                        </a:lnSpc>
                        <a:spcBef>
                          <a:spcPts val="600"/>
                        </a:spcBef>
                        <a:spcAft>
                          <a:spcPts val="600"/>
                        </a:spcAft>
                      </a:pPr>
                      <a:r>
                        <a:rPr lang="it-IT" sz="800">
                          <a:effectLst/>
                        </a:rPr>
                        <a:t>Annuale o inferiore all'anno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Basso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1</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3229361986"/>
                  </a:ext>
                </a:extLst>
              </a:tr>
              <a:tr h="293398">
                <a:tc gridSpan="3">
                  <a:txBody>
                    <a:bodyPr/>
                    <a:lstStyle/>
                    <a:p>
                      <a:pPr algn="ctr">
                        <a:lnSpc>
                          <a:spcPct val="115000"/>
                        </a:lnSpc>
                        <a:spcBef>
                          <a:spcPts val="600"/>
                        </a:spcBef>
                        <a:spcAft>
                          <a:spcPts val="600"/>
                        </a:spcAft>
                      </a:pPr>
                      <a:r>
                        <a:rPr lang="it-IT" sz="800">
                          <a:effectLst/>
                        </a:rPr>
                        <a:t>TOTALE</a:t>
                      </a:r>
                      <a:endParaRPr lang="it-IT" sz="900">
                        <a:effectLst/>
                        <a:latin typeface="Calibri" panose="020F0502020204030204" pitchFamily="34" charset="0"/>
                        <a:ea typeface="Arial Unicode MS"/>
                        <a:cs typeface="Arial Unicode MS"/>
                      </a:endParaRPr>
                    </a:p>
                  </a:txBody>
                  <a:tcPr marL="20167" marR="20167" marT="0" marB="0" anchor="ctr"/>
                </a:tc>
                <a:tc hMerge="1">
                  <a:txBody>
                    <a:bodyPr/>
                    <a:lstStyle/>
                    <a:p>
                      <a:endParaRPr lang="it-IT"/>
                    </a:p>
                  </a:txBody>
                  <a:tcPr/>
                </a:tc>
                <a:tc hMerge="1">
                  <a:txBody>
                    <a:bodyPr/>
                    <a:lstStyle/>
                    <a:p>
                      <a:endParaRPr lang="it-IT"/>
                    </a:p>
                  </a:txBody>
                  <a:tcPr/>
                </a:tc>
                <a:tc>
                  <a:txBody>
                    <a:bodyPr/>
                    <a:lstStyle/>
                    <a:p>
                      <a:pPr algn="ctr">
                        <a:lnSpc>
                          <a:spcPct val="115000"/>
                        </a:lnSpc>
                        <a:spcBef>
                          <a:spcPts val="600"/>
                        </a:spcBef>
                        <a:spcAft>
                          <a:spcPts val="600"/>
                        </a:spcAft>
                      </a:pPr>
                      <a:r>
                        <a:rPr lang="it-IT" sz="800" dirty="0">
                          <a:effectLst/>
                        </a:rPr>
                        <a:t>9-27</a:t>
                      </a:r>
                      <a:endParaRPr lang="it-IT" sz="900" dirty="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415595837"/>
                  </a:ext>
                </a:extLst>
              </a:tr>
            </a:tbl>
          </a:graphicData>
        </a:graphic>
      </p:graphicFrame>
      <p:sp>
        <p:nvSpPr>
          <p:cNvPr id="4" name="Title 1">
            <a:extLst>
              <a:ext uri="{FF2B5EF4-FFF2-40B4-BE49-F238E27FC236}">
                <a16:creationId xmlns:a16="http://schemas.microsoft.com/office/drawing/2014/main" id="{36B8B3F1-E4F1-630D-E9E6-2C051B59F3BF}"/>
              </a:ext>
            </a:extLst>
          </p:cNvPr>
          <p:cNvSpPr txBox="1">
            <a:spLocks/>
          </p:cNvSpPr>
          <p:nvPr/>
        </p:nvSpPr>
        <p:spPr>
          <a:xfrm>
            <a:off x="230760" y="576268"/>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r>
              <a:rPr lang="it-IT" sz="1800" b="1" dirty="0">
                <a:solidFill>
                  <a:srgbClr val="365F91"/>
                </a:solidFill>
                <a:effectLst/>
                <a:latin typeface="Calibri" panose="020F0502020204030204" pitchFamily="34" charset="0"/>
                <a:ea typeface="Arial Unicode MS"/>
              </a:rPr>
              <a:t>Fattori di rischio correlati alla tipologia di operazione 4/4</a:t>
            </a:r>
            <a:endParaRPr lang="it-IT" sz="4400" dirty="0">
              <a:solidFill>
                <a:srgbClr val="164194"/>
              </a:solidFill>
              <a:latin typeface="Calibri" panose="020F0502020204030204"/>
              <a:ea typeface="+mn-ea"/>
              <a:cs typeface="+mn-cs"/>
            </a:endParaRPr>
          </a:p>
        </p:txBody>
      </p:sp>
    </p:spTree>
    <p:extLst>
      <p:ext uri="{BB962C8B-B14F-4D97-AF65-F5344CB8AC3E}">
        <p14:creationId xmlns:p14="http://schemas.microsoft.com/office/powerpoint/2010/main" val="43191730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210CB-857D-1E52-48B5-0D1CEE9EA7EE}"/>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297D3DE9-9828-100A-BBD0-A4B32E9B31C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E36E97B2-C165-4310-611A-70BDFC5BC3B8}"/>
              </a:ext>
            </a:extLst>
          </p:cNvPr>
          <p:cNvSpPr txBox="1">
            <a:spLocks/>
          </p:cNvSpPr>
          <p:nvPr/>
        </p:nvSpPr>
        <p:spPr>
          <a:xfrm>
            <a:off x="223936" y="914720"/>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endParaRPr lang="it-IT" sz="4400" dirty="0">
              <a:solidFill>
                <a:srgbClr val="164194"/>
              </a:solidFill>
              <a:latin typeface="Calibri" panose="020F0502020204030204"/>
              <a:ea typeface="+mn-ea"/>
              <a:cs typeface="+mn-cs"/>
            </a:endParaRPr>
          </a:p>
        </p:txBody>
      </p:sp>
      <p:sp>
        <p:nvSpPr>
          <p:cNvPr id="4" name="Title 1">
            <a:extLst>
              <a:ext uri="{FF2B5EF4-FFF2-40B4-BE49-F238E27FC236}">
                <a16:creationId xmlns:a16="http://schemas.microsoft.com/office/drawing/2014/main" id="{7E65B3F0-0198-6C41-53A6-42BB1A2DE3F6}"/>
              </a:ext>
            </a:extLst>
          </p:cNvPr>
          <p:cNvSpPr txBox="1">
            <a:spLocks/>
          </p:cNvSpPr>
          <p:nvPr/>
        </p:nvSpPr>
        <p:spPr>
          <a:xfrm>
            <a:off x="223935" y="1092001"/>
            <a:ext cx="11744129"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100000"/>
              </a:lnSpc>
              <a:spcBef>
                <a:spcPts val="0"/>
              </a:spcBef>
              <a:defRPr/>
            </a:pPr>
            <a:r>
              <a:rPr lang="it-IT" sz="3200" b="1" dirty="0">
                <a:solidFill>
                  <a:srgbClr val="164194"/>
                </a:solidFill>
                <a:latin typeface="Calibri" panose="020F0502020204030204"/>
                <a:ea typeface="+mn-ea"/>
                <a:cs typeface="+mn-cs"/>
              </a:rPr>
              <a:t>Valutazione del Rischio per Operazione – score index su 2 fattori</a:t>
            </a:r>
          </a:p>
        </p:txBody>
      </p:sp>
      <p:sp>
        <p:nvSpPr>
          <p:cNvPr id="3" name="Shape 1">
            <a:extLst>
              <a:ext uri="{FF2B5EF4-FFF2-40B4-BE49-F238E27FC236}">
                <a16:creationId xmlns:a16="http://schemas.microsoft.com/office/drawing/2014/main" id="{E6B2E167-ECC4-143E-EF6B-CA6AF6EB842E}"/>
              </a:ext>
            </a:extLst>
          </p:cNvPr>
          <p:cNvSpPr/>
          <p:nvPr/>
        </p:nvSpPr>
        <p:spPr>
          <a:xfrm>
            <a:off x="469265" y="2879110"/>
            <a:ext cx="11029950" cy="3618905"/>
          </a:xfrm>
          <a:prstGeom prst="roundRect">
            <a:avLst>
              <a:gd name="adj" fmla="val 688"/>
            </a:avLst>
          </a:prstGeom>
          <a:noFill/>
          <a:ln w="7620">
            <a:solidFill>
              <a:srgbClr val="FFFFFF">
                <a:alpha val="24000"/>
              </a:srgbClr>
            </a:solidFill>
            <a:prstDash val="solid"/>
          </a:ln>
        </p:spPr>
        <p:txBody>
          <a:bodyPr/>
          <a:lstStyle/>
          <a:p>
            <a:endParaRPr lang="it-IT" b="1">
              <a:solidFill>
                <a:schemeClr val="accent1">
                  <a:lumMod val="75000"/>
                </a:schemeClr>
              </a:solidFill>
            </a:endParaRPr>
          </a:p>
        </p:txBody>
      </p:sp>
      <p:sp>
        <p:nvSpPr>
          <p:cNvPr id="5" name="Shape 2">
            <a:extLst>
              <a:ext uri="{FF2B5EF4-FFF2-40B4-BE49-F238E27FC236}">
                <a16:creationId xmlns:a16="http://schemas.microsoft.com/office/drawing/2014/main" id="{9557CD3E-52EB-5258-8B56-009252E5847E}"/>
              </a:ext>
            </a:extLst>
          </p:cNvPr>
          <p:cNvSpPr/>
          <p:nvPr/>
        </p:nvSpPr>
        <p:spPr>
          <a:xfrm>
            <a:off x="950814" y="2916969"/>
            <a:ext cx="11017250" cy="477243"/>
          </a:xfrm>
          <a:prstGeom prst="rect">
            <a:avLst/>
          </a:prstGeom>
          <a:solidFill>
            <a:srgbClr val="FFFFFF">
              <a:alpha val="4000"/>
            </a:srgbClr>
          </a:solidFill>
          <a:ln/>
        </p:spPr>
        <p:txBody>
          <a:bodyPr/>
          <a:lstStyle/>
          <a:p>
            <a:endParaRPr lang="it-IT" sz="3600" b="1">
              <a:solidFill>
                <a:schemeClr val="accent1">
                  <a:lumMod val="75000"/>
                </a:schemeClr>
              </a:solidFill>
              <a:effectLst>
                <a:outerShdw blurRad="38100" dist="38100" dir="2700000" algn="tl">
                  <a:srgbClr val="000000">
                    <a:alpha val="43137"/>
                  </a:srgbClr>
                </a:outerShdw>
              </a:effectLst>
            </a:endParaRPr>
          </a:p>
        </p:txBody>
      </p:sp>
      <p:sp>
        <p:nvSpPr>
          <p:cNvPr id="7" name="Text 3">
            <a:extLst>
              <a:ext uri="{FF2B5EF4-FFF2-40B4-BE49-F238E27FC236}">
                <a16:creationId xmlns:a16="http://schemas.microsoft.com/office/drawing/2014/main" id="{BE109936-0355-F608-D65D-DD2F6A818041}"/>
              </a:ext>
            </a:extLst>
          </p:cNvPr>
          <p:cNvSpPr/>
          <p:nvPr/>
        </p:nvSpPr>
        <p:spPr>
          <a:xfrm>
            <a:off x="641608" y="2991327"/>
            <a:ext cx="2419152" cy="265509"/>
          </a:xfrm>
          <a:prstGeom prst="rect">
            <a:avLst/>
          </a:prstGeom>
          <a:noFill/>
          <a:ln/>
        </p:spPr>
        <p:txBody>
          <a:bodyPr wrap="none" lIns="0" tIns="0" rIns="0" bIns="0" rtlCol="0" anchor="t"/>
          <a:lstStyle/>
          <a:p>
            <a:pPr>
              <a:lnSpc>
                <a:spcPts val="2083"/>
              </a:lnSpc>
            </a:pPr>
            <a:r>
              <a:rPr lang="en-US" sz="2000" b="1" dirty="0">
                <a:solidFill>
                  <a:schemeClr val="accent1">
                    <a:lumMod val="75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Macro-fattori</a:t>
            </a:r>
            <a:endParaRPr lang="en-US" sz="2000" b="1" dirty="0">
              <a:solidFill>
                <a:schemeClr val="accent1">
                  <a:lumMod val="75000"/>
                </a:schemeClr>
              </a:solidFill>
              <a:effectLst>
                <a:outerShdw blurRad="38100" dist="38100" dir="2700000" algn="tl">
                  <a:srgbClr val="000000">
                    <a:alpha val="43137"/>
                  </a:srgbClr>
                </a:outerShdw>
              </a:effectLst>
            </a:endParaRPr>
          </a:p>
        </p:txBody>
      </p:sp>
      <p:sp>
        <p:nvSpPr>
          <p:cNvPr id="8" name="Text 4">
            <a:extLst>
              <a:ext uri="{FF2B5EF4-FFF2-40B4-BE49-F238E27FC236}">
                <a16:creationId xmlns:a16="http://schemas.microsoft.com/office/drawing/2014/main" id="{2849FAED-929E-48BF-12BF-FEF5EA3FA2D1}"/>
              </a:ext>
            </a:extLst>
          </p:cNvPr>
          <p:cNvSpPr/>
          <p:nvPr/>
        </p:nvSpPr>
        <p:spPr>
          <a:xfrm>
            <a:off x="3680023" y="2986546"/>
            <a:ext cx="2415977" cy="265509"/>
          </a:xfrm>
          <a:prstGeom prst="rect">
            <a:avLst/>
          </a:prstGeom>
          <a:noFill/>
          <a:ln/>
        </p:spPr>
        <p:txBody>
          <a:bodyPr wrap="none" lIns="0" tIns="0" rIns="0" bIns="0" rtlCol="0" anchor="t"/>
          <a:lstStyle/>
          <a:p>
            <a:pPr>
              <a:lnSpc>
                <a:spcPts val="2083"/>
              </a:lnSpc>
            </a:pPr>
            <a:r>
              <a:rPr lang="en-US" sz="2000" b="1" dirty="0">
                <a:solidFill>
                  <a:schemeClr val="accent1">
                    <a:lumMod val="75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Fattori</a:t>
            </a:r>
            <a:endParaRPr lang="en-US" sz="2000" b="1" dirty="0">
              <a:solidFill>
                <a:schemeClr val="accent1">
                  <a:lumMod val="75000"/>
                </a:schemeClr>
              </a:solidFill>
              <a:effectLst>
                <a:outerShdw blurRad="38100" dist="38100" dir="2700000" algn="tl">
                  <a:srgbClr val="000000">
                    <a:alpha val="43137"/>
                  </a:srgbClr>
                </a:outerShdw>
              </a:effectLst>
            </a:endParaRPr>
          </a:p>
        </p:txBody>
      </p:sp>
      <p:sp>
        <p:nvSpPr>
          <p:cNvPr id="9" name="Text 5">
            <a:extLst>
              <a:ext uri="{FF2B5EF4-FFF2-40B4-BE49-F238E27FC236}">
                <a16:creationId xmlns:a16="http://schemas.microsoft.com/office/drawing/2014/main" id="{C627D24B-5593-E95E-2BA9-8B1581329FB6}"/>
              </a:ext>
            </a:extLst>
          </p:cNvPr>
          <p:cNvSpPr/>
          <p:nvPr/>
        </p:nvSpPr>
        <p:spPr>
          <a:xfrm>
            <a:off x="6884431" y="3027722"/>
            <a:ext cx="2415977" cy="265509"/>
          </a:xfrm>
          <a:prstGeom prst="rect">
            <a:avLst/>
          </a:prstGeom>
          <a:noFill/>
          <a:ln/>
        </p:spPr>
        <p:txBody>
          <a:bodyPr wrap="none" lIns="0" tIns="0" rIns="0" bIns="0" rtlCol="0" anchor="t"/>
          <a:lstStyle/>
          <a:p>
            <a:pPr>
              <a:lnSpc>
                <a:spcPts val="2083"/>
              </a:lnSpc>
            </a:pPr>
            <a:r>
              <a:rPr lang="en-US" sz="2000" b="1" dirty="0">
                <a:solidFill>
                  <a:schemeClr val="accent1">
                    <a:lumMod val="75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Rischio</a:t>
            </a:r>
            <a:endParaRPr lang="en-US" sz="2000" b="1" dirty="0">
              <a:solidFill>
                <a:schemeClr val="accent1">
                  <a:lumMod val="75000"/>
                </a:schemeClr>
              </a:solidFill>
              <a:effectLst>
                <a:outerShdw blurRad="38100" dist="38100" dir="2700000" algn="tl">
                  <a:srgbClr val="000000">
                    <a:alpha val="43137"/>
                  </a:srgbClr>
                </a:outerShdw>
              </a:effectLst>
            </a:endParaRPr>
          </a:p>
        </p:txBody>
      </p:sp>
      <p:sp>
        <p:nvSpPr>
          <p:cNvPr id="10" name="Text 6">
            <a:extLst>
              <a:ext uri="{FF2B5EF4-FFF2-40B4-BE49-F238E27FC236}">
                <a16:creationId xmlns:a16="http://schemas.microsoft.com/office/drawing/2014/main" id="{0F820347-0D61-0978-8A9E-B3C2B20AA991}"/>
              </a:ext>
            </a:extLst>
          </p:cNvPr>
          <p:cNvSpPr/>
          <p:nvPr/>
        </p:nvSpPr>
        <p:spPr>
          <a:xfrm>
            <a:off x="9638744" y="3027722"/>
            <a:ext cx="2419152" cy="265509"/>
          </a:xfrm>
          <a:prstGeom prst="rect">
            <a:avLst/>
          </a:prstGeom>
          <a:noFill/>
          <a:ln/>
        </p:spPr>
        <p:txBody>
          <a:bodyPr wrap="none" lIns="0" tIns="0" rIns="0" bIns="0" rtlCol="0" anchor="t"/>
          <a:lstStyle/>
          <a:p>
            <a:pPr>
              <a:lnSpc>
                <a:spcPts val="2083"/>
              </a:lnSpc>
            </a:pPr>
            <a:r>
              <a:rPr lang="en-US" sz="2000" b="1" dirty="0">
                <a:solidFill>
                  <a:schemeClr val="accent1">
                    <a:lumMod val="75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Punteggio</a:t>
            </a:r>
            <a:endParaRPr lang="en-US" sz="2000" b="1" dirty="0">
              <a:solidFill>
                <a:schemeClr val="accent1">
                  <a:lumMod val="75000"/>
                </a:schemeClr>
              </a:solidFill>
              <a:effectLst>
                <a:outerShdw blurRad="38100" dist="38100" dir="2700000" algn="tl">
                  <a:srgbClr val="000000">
                    <a:alpha val="43137"/>
                  </a:srgbClr>
                </a:outerShdw>
              </a:effectLst>
            </a:endParaRPr>
          </a:p>
        </p:txBody>
      </p:sp>
      <p:sp>
        <p:nvSpPr>
          <p:cNvPr id="12" name="Shape 7">
            <a:extLst>
              <a:ext uri="{FF2B5EF4-FFF2-40B4-BE49-F238E27FC236}">
                <a16:creationId xmlns:a16="http://schemas.microsoft.com/office/drawing/2014/main" id="{DC799E19-C76C-93E4-8A5F-3969BB08B894}"/>
              </a:ext>
            </a:extLst>
          </p:cNvPr>
          <p:cNvSpPr/>
          <p:nvPr/>
        </p:nvSpPr>
        <p:spPr>
          <a:xfrm>
            <a:off x="475615" y="3362702"/>
            <a:ext cx="11017250" cy="477243"/>
          </a:xfrm>
          <a:prstGeom prst="rect">
            <a:avLst/>
          </a:prstGeom>
          <a:solidFill>
            <a:srgbClr val="000000">
              <a:alpha val="4000"/>
            </a:srgbClr>
          </a:solidFill>
          <a:ln/>
        </p:spPr>
        <p:txBody>
          <a:bodyPr/>
          <a:lstStyle/>
          <a:p>
            <a:endParaRPr lang="it-IT" b="1">
              <a:solidFill>
                <a:schemeClr val="accent1">
                  <a:lumMod val="75000"/>
                </a:schemeClr>
              </a:solidFill>
            </a:endParaRPr>
          </a:p>
        </p:txBody>
      </p:sp>
      <p:sp>
        <p:nvSpPr>
          <p:cNvPr id="13" name="Text 8">
            <a:extLst>
              <a:ext uri="{FF2B5EF4-FFF2-40B4-BE49-F238E27FC236}">
                <a16:creationId xmlns:a16="http://schemas.microsoft.com/office/drawing/2014/main" id="{F69A5B9D-B053-74E1-884E-EA34EC791591}"/>
              </a:ext>
            </a:extLst>
          </p:cNvPr>
          <p:cNvSpPr/>
          <p:nvPr/>
        </p:nvSpPr>
        <p:spPr>
          <a:xfrm>
            <a:off x="641608" y="3468569"/>
            <a:ext cx="2419152"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Esperienza del personale UCO</a:t>
            </a:r>
            <a:endParaRPr lang="en-US" sz="1600" b="1" dirty="0">
              <a:solidFill>
                <a:schemeClr val="accent1">
                  <a:lumMod val="75000"/>
                </a:schemeClr>
              </a:solidFill>
            </a:endParaRPr>
          </a:p>
        </p:txBody>
      </p:sp>
      <p:sp>
        <p:nvSpPr>
          <p:cNvPr id="14" name="Text 9">
            <a:extLst>
              <a:ext uri="{FF2B5EF4-FFF2-40B4-BE49-F238E27FC236}">
                <a16:creationId xmlns:a16="http://schemas.microsoft.com/office/drawing/2014/main" id="{41B4CC82-A98A-5AB0-B701-BBEDBA0F98A3}"/>
              </a:ext>
            </a:extLst>
          </p:cNvPr>
          <p:cNvSpPr/>
          <p:nvPr/>
        </p:nvSpPr>
        <p:spPr>
          <a:xfrm>
            <a:off x="3680023" y="3463788"/>
            <a:ext cx="2415977"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Personale totalmente nuovo</a:t>
            </a:r>
            <a:endParaRPr lang="en-US" sz="1600" b="1" dirty="0">
              <a:solidFill>
                <a:schemeClr val="accent1">
                  <a:lumMod val="75000"/>
                </a:schemeClr>
              </a:solidFill>
            </a:endParaRPr>
          </a:p>
        </p:txBody>
      </p:sp>
      <p:sp>
        <p:nvSpPr>
          <p:cNvPr id="15" name="Text 10">
            <a:extLst>
              <a:ext uri="{FF2B5EF4-FFF2-40B4-BE49-F238E27FC236}">
                <a16:creationId xmlns:a16="http://schemas.microsoft.com/office/drawing/2014/main" id="{27C39600-32FF-0589-FD5E-76A5D0DE31D1}"/>
              </a:ext>
            </a:extLst>
          </p:cNvPr>
          <p:cNvSpPr/>
          <p:nvPr/>
        </p:nvSpPr>
        <p:spPr>
          <a:xfrm>
            <a:off x="6884431" y="3504964"/>
            <a:ext cx="2415977"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Alto</a:t>
            </a:r>
            <a:endParaRPr lang="en-US" sz="1600" b="1" dirty="0">
              <a:solidFill>
                <a:schemeClr val="accent1">
                  <a:lumMod val="75000"/>
                </a:schemeClr>
              </a:solidFill>
            </a:endParaRPr>
          </a:p>
        </p:txBody>
      </p:sp>
      <p:sp>
        <p:nvSpPr>
          <p:cNvPr id="16" name="Text 11">
            <a:extLst>
              <a:ext uri="{FF2B5EF4-FFF2-40B4-BE49-F238E27FC236}">
                <a16:creationId xmlns:a16="http://schemas.microsoft.com/office/drawing/2014/main" id="{670EDE5D-E41D-0AD4-91E9-407899C9A22D}"/>
              </a:ext>
            </a:extLst>
          </p:cNvPr>
          <p:cNvSpPr/>
          <p:nvPr/>
        </p:nvSpPr>
        <p:spPr>
          <a:xfrm>
            <a:off x="9638744" y="3504964"/>
            <a:ext cx="2419152"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3</a:t>
            </a:r>
            <a:endParaRPr lang="en-US" sz="1600" b="1" dirty="0">
              <a:solidFill>
                <a:schemeClr val="accent1">
                  <a:lumMod val="75000"/>
                </a:schemeClr>
              </a:solidFill>
            </a:endParaRPr>
          </a:p>
        </p:txBody>
      </p:sp>
      <p:sp>
        <p:nvSpPr>
          <p:cNvPr id="17" name="Shape 12">
            <a:extLst>
              <a:ext uri="{FF2B5EF4-FFF2-40B4-BE49-F238E27FC236}">
                <a16:creationId xmlns:a16="http://schemas.microsoft.com/office/drawing/2014/main" id="{0746870A-8E87-BA58-1826-754571718060}"/>
              </a:ext>
            </a:extLst>
          </p:cNvPr>
          <p:cNvSpPr/>
          <p:nvPr/>
        </p:nvSpPr>
        <p:spPr>
          <a:xfrm>
            <a:off x="475615" y="3839944"/>
            <a:ext cx="11017250" cy="477243"/>
          </a:xfrm>
          <a:prstGeom prst="rect">
            <a:avLst/>
          </a:prstGeom>
          <a:solidFill>
            <a:srgbClr val="FFFFFF">
              <a:alpha val="4000"/>
            </a:srgbClr>
          </a:solidFill>
          <a:ln/>
        </p:spPr>
        <p:txBody>
          <a:bodyPr/>
          <a:lstStyle/>
          <a:p>
            <a:endParaRPr lang="it-IT" b="1">
              <a:solidFill>
                <a:schemeClr val="accent1">
                  <a:lumMod val="75000"/>
                </a:schemeClr>
              </a:solidFill>
            </a:endParaRPr>
          </a:p>
        </p:txBody>
      </p:sp>
      <p:sp>
        <p:nvSpPr>
          <p:cNvPr id="18" name="Text 13">
            <a:extLst>
              <a:ext uri="{FF2B5EF4-FFF2-40B4-BE49-F238E27FC236}">
                <a16:creationId xmlns:a16="http://schemas.microsoft.com/office/drawing/2014/main" id="{96FD2E5A-AC2F-F740-1DE5-D763458ABA23}"/>
              </a:ext>
            </a:extLst>
          </p:cNvPr>
          <p:cNvSpPr/>
          <p:nvPr/>
        </p:nvSpPr>
        <p:spPr>
          <a:xfrm>
            <a:off x="641608" y="3945811"/>
            <a:ext cx="2419152"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Esperienza del </a:t>
            </a:r>
            <a:r>
              <a:rPr lang="en-US" sz="1200" b="1" dirty="0">
                <a:solidFill>
                  <a:schemeClr val="accent1">
                    <a:lumMod val="75000"/>
                  </a:schemeClr>
                </a:solidFill>
                <a:latin typeface="Quattrocento" pitchFamily="34" charset="0"/>
                <a:ea typeface="Quattrocento" pitchFamily="34" charset="-122"/>
                <a:cs typeface="Quattrocento" pitchFamily="34" charset="-120"/>
              </a:rPr>
              <a:t>personale</a:t>
            </a:r>
            <a:r>
              <a:rPr lang="en-US" sz="1600" b="1" dirty="0">
                <a:solidFill>
                  <a:schemeClr val="accent1">
                    <a:lumMod val="75000"/>
                  </a:schemeClr>
                </a:solidFill>
                <a:latin typeface="Quattrocento" pitchFamily="34" charset="0"/>
                <a:ea typeface="Quattrocento" pitchFamily="34" charset="-122"/>
                <a:cs typeface="Quattrocento" pitchFamily="34" charset="-120"/>
              </a:rPr>
              <a:t> UCO</a:t>
            </a:r>
            <a:endParaRPr lang="en-US" sz="1600" b="1" dirty="0">
              <a:solidFill>
                <a:schemeClr val="accent1">
                  <a:lumMod val="75000"/>
                </a:schemeClr>
              </a:solidFill>
            </a:endParaRPr>
          </a:p>
        </p:txBody>
      </p:sp>
      <p:sp>
        <p:nvSpPr>
          <p:cNvPr id="19" name="Text 14">
            <a:extLst>
              <a:ext uri="{FF2B5EF4-FFF2-40B4-BE49-F238E27FC236}">
                <a16:creationId xmlns:a16="http://schemas.microsoft.com/office/drawing/2014/main" id="{08608CB1-C0C8-5E3B-5873-60832C6A25B5}"/>
              </a:ext>
            </a:extLst>
          </p:cNvPr>
          <p:cNvSpPr/>
          <p:nvPr/>
        </p:nvSpPr>
        <p:spPr>
          <a:xfrm>
            <a:off x="3680023" y="3941030"/>
            <a:ext cx="2415977"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Personale parzialmente nuovo</a:t>
            </a:r>
            <a:endParaRPr lang="en-US" sz="1600" b="1" dirty="0">
              <a:solidFill>
                <a:schemeClr val="accent1">
                  <a:lumMod val="75000"/>
                </a:schemeClr>
              </a:solidFill>
            </a:endParaRPr>
          </a:p>
        </p:txBody>
      </p:sp>
      <p:sp>
        <p:nvSpPr>
          <p:cNvPr id="20" name="Text 15">
            <a:extLst>
              <a:ext uri="{FF2B5EF4-FFF2-40B4-BE49-F238E27FC236}">
                <a16:creationId xmlns:a16="http://schemas.microsoft.com/office/drawing/2014/main" id="{BF1768F1-7A56-DDFD-F4F2-65ABA7710173}"/>
              </a:ext>
            </a:extLst>
          </p:cNvPr>
          <p:cNvSpPr/>
          <p:nvPr/>
        </p:nvSpPr>
        <p:spPr>
          <a:xfrm>
            <a:off x="6884431" y="3982206"/>
            <a:ext cx="2415977"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Medio</a:t>
            </a:r>
            <a:endParaRPr lang="en-US" sz="1600" b="1" dirty="0">
              <a:solidFill>
                <a:schemeClr val="accent1">
                  <a:lumMod val="75000"/>
                </a:schemeClr>
              </a:solidFill>
            </a:endParaRPr>
          </a:p>
        </p:txBody>
      </p:sp>
      <p:sp>
        <p:nvSpPr>
          <p:cNvPr id="21" name="Text 16">
            <a:extLst>
              <a:ext uri="{FF2B5EF4-FFF2-40B4-BE49-F238E27FC236}">
                <a16:creationId xmlns:a16="http://schemas.microsoft.com/office/drawing/2014/main" id="{3B2F7EB9-7344-B149-FE64-3CB9717CBB7D}"/>
              </a:ext>
            </a:extLst>
          </p:cNvPr>
          <p:cNvSpPr/>
          <p:nvPr/>
        </p:nvSpPr>
        <p:spPr>
          <a:xfrm>
            <a:off x="9638744" y="3982206"/>
            <a:ext cx="2419152"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2</a:t>
            </a:r>
            <a:endParaRPr lang="en-US" sz="1600" b="1" dirty="0">
              <a:solidFill>
                <a:schemeClr val="accent1">
                  <a:lumMod val="75000"/>
                </a:schemeClr>
              </a:solidFill>
            </a:endParaRPr>
          </a:p>
        </p:txBody>
      </p:sp>
      <p:sp>
        <p:nvSpPr>
          <p:cNvPr id="22" name="Shape 17">
            <a:extLst>
              <a:ext uri="{FF2B5EF4-FFF2-40B4-BE49-F238E27FC236}">
                <a16:creationId xmlns:a16="http://schemas.microsoft.com/office/drawing/2014/main" id="{A87C8ACE-D48B-2051-1D59-FA365DBACC25}"/>
              </a:ext>
            </a:extLst>
          </p:cNvPr>
          <p:cNvSpPr/>
          <p:nvPr/>
        </p:nvSpPr>
        <p:spPr>
          <a:xfrm>
            <a:off x="475615" y="4317187"/>
            <a:ext cx="11017250" cy="742752"/>
          </a:xfrm>
          <a:prstGeom prst="rect">
            <a:avLst/>
          </a:prstGeom>
          <a:solidFill>
            <a:srgbClr val="000000">
              <a:alpha val="4000"/>
            </a:srgbClr>
          </a:solidFill>
          <a:ln/>
        </p:spPr>
        <p:txBody>
          <a:bodyPr/>
          <a:lstStyle/>
          <a:p>
            <a:endParaRPr lang="it-IT" b="1">
              <a:solidFill>
                <a:schemeClr val="accent1">
                  <a:lumMod val="75000"/>
                </a:schemeClr>
              </a:solidFill>
            </a:endParaRPr>
          </a:p>
        </p:txBody>
      </p:sp>
      <p:sp>
        <p:nvSpPr>
          <p:cNvPr id="23" name="Text 18">
            <a:extLst>
              <a:ext uri="{FF2B5EF4-FFF2-40B4-BE49-F238E27FC236}">
                <a16:creationId xmlns:a16="http://schemas.microsoft.com/office/drawing/2014/main" id="{5A2E6A69-907B-9A7F-BF17-853553E10ED8}"/>
              </a:ext>
            </a:extLst>
          </p:cNvPr>
          <p:cNvSpPr/>
          <p:nvPr/>
        </p:nvSpPr>
        <p:spPr>
          <a:xfrm>
            <a:off x="641608" y="4423053"/>
            <a:ext cx="2419152"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Esperienza del personale UCO</a:t>
            </a:r>
            <a:endParaRPr lang="en-US" sz="1600" b="1" dirty="0">
              <a:solidFill>
                <a:schemeClr val="accent1">
                  <a:lumMod val="75000"/>
                </a:schemeClr>
              </a:solidFill>
            </a:endParaRPr>
          </a:p>
        </p:txBody>
      </p:sp>
      <p:sp>
        <p:nvSpPr>
          <p:cNvPr id="24" name="Text 19">
            <a:extLst>
              <a:ext uri="{FF2B5EF4-FFF2-40B4-BE49-F238E27FC236}">
                <a16:creationId xmlns:a16="http://schemas.microsoft.com/office/drawing/2014/main" id="{CFF8F140-6F61-E445-2E31-5B966199F19D}"/>
              </a:ext>
            </a:extLst>
          </p:cNvPr>
          <p:cNvSpPr/>
          <p:nvPr/>
        </p:nvSpPr>
        <p:spPr>
          <a:xfrm>
            <a:off x="3680023" y="4418272"/>
            <a:ext cx="2415977" cy="531019"/>
          </a:xfrm>
          <a:prstGeom prst="rect">
            <a:avLst/>
          </a:prstGeom>
          <a:noFill/>
          <a:ln/>
        </p:spPr>
        <p:txBody>
          <a:bodyPr wrap="squar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Personale già presente nel 2014-2020</a:t>
            </a:r>
            <a:endParaRPr lang="en-US" sz="1600" b="1" dirty="0">
              <a:solidFill>
                <a:schemeClr val="accent1">
                  <a:lumMod val="75000"/>
                </a:schemeClr>
              </a:solidFill>
            </a:endParaRPr>
          </a:p>
        </p:txBody>
      </p:sp>
      <p:sp>
        <p:nvSpPr>
          <p:cNvPr id="25" name="Text 20">
            <a:extLst>
              <a:ext uri="{FF2B5EF4-FFF2-40B4-BE49-F238E27FC236}">
                <a16:creationId xmlns:a16="http://schemas.microsoft.com/office/drawing/2014/main" id="{8447BF28-754E-AB41-A3A2-3E0B3200F3B1}"/>
              </a:ext>
            </a:extLst>
          </p:cNvPr>
          <p:cNvSpPr/>
          <p:nvPr/>
        </p:nvSpPr>
        <p:spPr>
          <a:xfrm>
            <a:off x="6884431" y="4459448"/>
            <a:ext cx="2415977"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Basso</a:t>
            </a:r>
            <a:endParaRPr lang="en-US" sz="1600" b="1" dirty="0">
              <a:solidFill>
                <a:schemeClr val="accent1">
                  <a:lumMod val="75000"/>
                </a:schemeClr>
              </a:solidFill>
            </a:endParaRPr>
          </a:p>
        </p:txBody>
      </p:sp>
      <p:sp>
        <p:nvSpPr>
          <p:cNvPr id="26" name="Text 21">
            <a:extLst>
              <a:ext uri="{FF2B5EF4-FFF2-40B4-BE49-F238E27FC236}">
                <a16:creationId xmlns:a16="http://schemas.microsoft.com/office/drawing/2014/main" id="{ECBF6E14-FF20-2F95-264A-5FC41510A402}"/>
              </a:ext>
            </a:extLst>
          </p:cNvPr>
          <p:cNvSpPr/>
          <p:nvPr/>
        </p:nvSpPr>
        <p:spPr>
          <a:xfrm>
            <a:off x="9638744" y="4459448"/>
            <a:ext cx="2419152"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1</a:t>
            </a:r>
            <a:endParaRPr lang="en-US" sz="1600" b="1" dirty="0">
              <a:solidFill>
                <a:schemeClr val="accent1">
                  <a:lumMod val="75000"/>
                </a:schemeClr>
              </a:solidFill>
            </a:endParaRPr>
          </a:p>
        </p:txBody>
      </p:sp>
      <p:sp>
        <p:nvSpPr>
          <p:cNvPr id="27" name="Shape 22">
            <a:extLst>
              <a:ext uri="{FF2B5EF4-FFF2-40B4-BE49-F238E27FC236}">
                <a16:creationId xmlns:a16="http://schemas.microsoft.com/office/drawing/2014/main" id="{1BE623D3-7CF8-7276-BC30-0F41FD1FD231}"/>
              </a:ext>
            </a:extLst>
          </p:cNvPr>
          <p:cNvSpPr/>
          <p:nvPr/>
        </p:nvSpPr>
        <p:spPr>
          <a:xfrm>
            <a:off x="475615" y="5059939"/>
            <a:ext cx="11017250" cy="477243"/>
          </a:xfrm>
          <a:prstGeom prst="rect">
            <a:avLst/>
          </a:prstGeom>
          <a:solidFill>
            <a:srgbClr val="FFFFFF">
              <a:alpha val="4000"/>
            </a:srgbClr>
          </a:solidFill>
          <a:ln/>
        </p:spPr>
        <p:txBody>
          <a:bodyPr/>
          <a:lstStyle/>
          <a:p>
            <a:endParaRPr lang="it-IT" b="1">
              <a:solidFill>
                <a:schemeClr val="accent1">
                  <a:lumMod val="75000"/>
                </a:schemeClr>
              </a:solidFill>
            </a:endParaRPr>
          </a:p>
        </p:txBody>
      </p:sp>
      <p:sp>
        <p:nvSpPr>
          <p:cNvPr id="28" name="Text 23">
            <a:extLst>
              <a:ext uri="{FF2B5EF4-FFF2-40B4-BE49-F238E27FC236}">
                <a16:creationId xmlns:a16="http://schemas.microsoft.com/office/drawing/2014/main" id="{D0452745-F8C6-28F4-25D9-3B669B7D6BB4}"/>
              </a:ext>
            </a:extLst>
          </p:cNvPr>
          <p:cNvSpPr/>
          <p:nvPr/>
        </p:nvSpPr>
        <p:spPr>
          <a:xfrm>
            <a:off x="641608" y="5165805"/>
            <a:ext cx="2419152"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Valore medio operazioni</a:t>
            </a:r>
            <a:endParaRPr lang="en-US" sz="1600" b="1" dirty="0">
              <a:solidFill>
                <a:schemeClr val="accent1">
                  <a:lumMod val="75000"/>
                </a:schemeClr>
              </a:solidFill>
            </a:endParaRPr>
          </a:p>
        </p:txBody>
      </p:sp>
      <p:sp>
        <p:nvSpPr>
          <p:cNvPr id="29" name="Text 24">
            <a:extLst>
              <a:ext uri="{FF2B5EF4-FFF2-40B4-BE49-F238E27FC236}">
                <a16:creationId xmlns:a16="http://schemas.microsoft.com/office/drawing/2014/main" id="{72AF6834-A61E-E176-04F1-31089D67D157}"/>
              </a:ext>
            </a:extLst>
          </p:cNvPr>
          <p:cNvSpPr/>
          <p:nvPr/>
        </p:nvSpPr>
        <p:spPr>
          <a:xfrm>
            <a:off x="3680023" y="5161024"/>
            <a:ext cx="2415977"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Oltre 500.000,00€</a:t>
            </a:r>
            <a:endParaRPr lang="en-US" sz="1600" b="1" dirty="0">
              <a:solidFill>
                <a:schemeClr val="accent1">
                  <a:lumMod val="75000"/>
                </a:schemeClr>
              </a:solidFill>
            </a:endParaRPr>
          </a:p>
        </p:txBody>
      </p:sp>
      <p:sp>
        <p:nvSpPr>
          <p:cNvPr id="30" name="Text 25">
            <a:extLst>
              <a:ext uri="{FF2B5EF4-FFF2-40B4-BE49-F238E27FC236}">
                <a16:creationId xmlns:a16="http://schemas.microsoft.com/office/drawing/2014/main" id="{8FD2190C-E259-D8B5-BF35-4DCA8E0FCFB4}"/>
              </a:ext>
            </a:extLst>
          </p:cNvPr>
          <p:cNvSpPr/>
          <p:nvPr/>
        </p:nvSpPr>
        <p:spPr>
          <a:xfrm>
            <a:off x="6884431" y="5202200"/>
            <a:ext cx="2415977"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Alto</a:t>
            </a:r>
            <a:endParaRPr lang="en-US" sz="1600" b="1" dirty="0">
              <a:solidFill>
                <a:schemeClr val="accent1">
                  <a:lumMod val="75000"/>
                </a:schemeClr>
              </a:solidFill>
            </a:endParaRPr>
          </a:p>
        </p:txBody>
      </p:sp>
      <p:sp>
        <p:nvSpPr>
          <p:cNvPr id="31" name="Text 26">
            <a:extLst>
              <a:ext uri="{FF2B5EF4-FFF2-40B4-BE49-F238E27FC236}">
                <a16:creationId xmlns:a16="http://schemas.microsoft.com/office/drawing/2014/main" id="{2AD7F6E5-CF11-C3FC-DA1D-80A52819A222}"/>
              </a:ext>
            </a:extLst>
          </p:cNvPr>
          <p:cNvSpPr/>
          <p:nvPr/>
        </p:nvSpPr>
        <p:spPr>
          <a:xfrm>
            <a:off x="9638744" y="5202200"/>
            <a:ext cx="2419152"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3</a:t>
            </a:r>
            <a:endParaRPr lang="en-US" sz="1600" b="1" dirty="0">
              <a:solidFill>
                <a:schemeClr val="accent1">
                  <a:lumMod val="75000"/>
                </a:schemeClr>
              </a:solidFill>
            </a:endParaRPr>
          </a:p>
        </p:txBody>
      </p:sp>
      <p:sp>
        <p:nvSpPr>
          <p:cNvPr id="32" name="Shape 27">
            <a:extLst>
              <a:ext uri="{FF2B5EF4-FFF2-40B4-BE49-F238E27FC236}">
                <a16:creationId xmlns:a16="http://schemas.microsoft.com/office/drawing/2014/main" id="{610C4FE9-560D-D675-65D6-487E7BBE6C16}"/>
              </a:ext>
            </a:extLst>
          </p:cNvPr>
          <p:cNvSpPr/>
          <p:nvPr/>
        </p:nvSpPr>
        <p:spPr>
          <a:xfrm>
            <a:off x="475615" y="5537180"/>
            <a:ext cx="11017250" cy="477243"/>
          </a:xfrm>
          <a:prstGeom prst="rect">
            <a:avLst/>
          </a:prstGeom>
          <a:solidFill>
            <a:srgbClr val="000000">
              <a:alpha val="4000"/>
            </a:srgbClr>
          </a:solidFill>
          <a:ln/>
        </p:spPr>
        <p:txBody>
          <a:bodyPr/>
          <a:lstStyle/>
          <a:p>
            <a:endParaRPr lang="it-IT" b="1">
              <a:solidFill>
                <a:schemeClr val="accent1">
                  <a:lumMod val="75000"/>
                </a:schemeClr>
              </a:solidFill>
            </a:endParaRPr>
          </a:p>
        </p:txBody>
      </p:sp>
      <p:sp>
        <p:nvSpPr>
          <p:cNvPr id="33" name="Text 28">
            <a:extLst>
              <a:ext uri="{FF2B5EF4-FFF2-40B4-BE49-F238E27FC236}">
                <a16:creationId xmlns:a16="http://schemas.microsoft.com/office/drawing/2014/main" id="{D38F3F8B-BBFB-5F1C-CF8B-C4AEA48DD3E4}"/>
              </a:ext>
            </a:extLst>
          </p:cNvPr>
          <p:cNvSpPr/>
          <p:nvPr/>
        </p:nvSpPr>
        <p:spPr>
          <a:xfrm>
            <a:off x="641608" y="5643047"/>
            <a:ext cx="2419152"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Valore medio operazioni</a:t>
            </a:r>
            <a:endParaRPr lang="en-US" sz="1600" b="1" dirty="0">
              <a:solidFill>
                <a:schemeClr val="accent1">
                  <a:lumMod val="75000"/>
                </a:schemeClr>
              </a:solidFill>
            </a:endParaRPr>
          </a:p>
        </p:txBody>
      </p:sp>
      <p:sp>
        <p:nvSpPr>
          <p:cNvPr id="34" name="Text 29">
            <a:extLst>
              <a:ext uri="{FF2B5EF4-FFF2-40B4-BE49-F238E27FC236}">
                <a16:creationId xmlns:a16="http://schemas.microsoft.com/office/drawing/2014/main" id="{758D8ADA-94E7-C159-F893-CDDC9AFF5347}"/>
              </a:ext>
            </a:extLst>
          </p:cNvPr>
          <p:cNvSpPr/>
          <p:nvPr/>
        </p:nvSpPr>
        <p:spPr>
          <a:xfrm>
            <a:off x="3680023" y="5638266"/>
            <a:ext cx="2415977"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Da 150.000 a 500.000€</a:t>
            </a:r>
            <a:endParaRPr lang="en-US" sz="1600" b="1" dirty="0">
              <a:solidFill>
                <a:schemeClr val="accent1">
                  <a:lumMod val="75000"/>
                </a:schemeClr>
              </a:solidFill>
            </a:endParaRPr>
          </a:p>
        </p:txBody>
      </p:sp>
      <p:sp>
        <p:nvSpPr>
          <p:cNvPr id="35" name="Text 30">
            <a:extLst>
              <a:ext uri="{FF2B5EF4-FFF2-40B4-BE49-F238E27FC236}">
                <a16:creationId xmlns:a16="http://schemas.microsoft.com/office/drawing/2014/main" id="{FF524F1E-3727-4049-2EDF-E209FB771B65}"/>
              </a:ext>
            </a:extLst>
          </p:cNvPr>
          <p:cNvSpPr/>
          <p:nvPr/>
        </p:nvSpPr>
        <p:spPr>
          <a:xfrm>
            <a:off x="6884431" y="5679442"/>
            <a:ext cx="2415977"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Medio</a:t>
            </a:r>
            <a:endParaRPr lang="en-US" sz="1600" b="1" dirty="0">
              <a:solidFill>
                <a:schemeClr val="accent1">
                  <a:lumMod val="75000"/>
                </a:schemeClr>
              </a:solidFill>
            </a:endParaRPr>
          </a:p>
        </p:txBody>
      </p:sp>
      <p:sp>
        <p:nvSpPr>
          <p:cNvPr id="36" name="Text 31">
            <a:extLst>
              <a:ext uri="{FF2B5EF4-FFF2-40B4-BE49-F238E27FC236}">
                <a16:creationId xmlns:a16="http://schemas.microsoft.com/office/drawing/2014/main" id="{FE51AE4D-D3D0-1D17-8BB1-E7706122A30C}"/>
              </a:ext>
            </a:extLst>
          </p:cNvPr>
          <p:cNvSpPr/>
          <p:nvPr/>
        </p:nvSpPr>
        <p:spPr>
          <a:xfrm>
            <a:off x="9638744" y="5679442"/>
            <a:ext cx="2419152"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2</a:t>
            </a:r>
            <a:endParaRPr lang="en-US" sz="1600" b="1" dirty="0">
              <a:solidFill>
                <a:schemeClr val="accent1">
                  <a:lumMod val="75000"/>
                </a:schemeClr>
              </a:solidFill>
            </a:endParaRPr>
          </a:p>
        </p:txBody>
      </p:sp>
      <p:sp>
        <p:nvSpPr>
          <p:cNvPr id="37" name="Shape 32">
            <a:extLst>
              <a:ext uri="{FF2B5EF4-FFF2-40B4-BE49-F238E27FC236}">
                <a16:creationId xmlns:a16="http://schemas.microsoft.com/office/drawing/2014/main" id="{A4C9F72F-E66C-0481-68A5-2651CBFAF26D}"/>
              </a:ext>
            </a:extLst>
          </p:cNvPr>
          <p:cNvSpPr/>
          <p:nvPr/>
        </p:nvSpPr>
        <p:spPr>
          <a:xfrm>
            <a:off x="475615" y="6014423"/>
            <a:ext cx="11017250" cy="477243"/>
          </a:xfrm>
          <a:prstGeom prst="rect">
            <a:avLst/>
          </a:prstGeom>
          <a:solidFill>
            <a:srgbClr val="FFFFFF">
              <a:alpha val="4000"/>
            </a:srgbClr>
          </a:solidFill>
          <a:ln/>
        </p:spPr>
        <p:txBody>
          <a:bodyPr/>
          <a:lstStyle/>
          <a:p>
            <a:endParaRPr lang="it-IT" b="1">
              <a:solidFill>
                <a:schemeClr val="accent1">
                  <a:lumMod val="75000"/>
                </a:schemeClr>
              </a:solidFill>
            </a:endParaRPr>
          </a:p>
        </p:txBody>
      </p:sp>
      <p:sp>
        <p:nvSpPr>
          <p:cNvPr id="38" name="Text 33">
            <a:extLst>
              <a:ext uri="{FF2B5EF4-FFF2-40B4-BE49-F238E27FC236}">
                <a16:creationId xmlns:a16="http://schemas.microsoft.com/office/drawing/2014/main" id="{F43657B9-B472-F7A6-65A0-63AF018E482E}"/>
              </a:ext>
            </a:extLst>
          </p:cNvPr>
          <p:cNvSpPr/>
          <p:nvPr/>
        </p:nvSpPr>
        <p:spPr>
          <a:xfrm>
            <a:off x="641608" y="6120290"/>
            <a:ext cx="2419152"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Valore medio operazioni</a:t>
            </a:r>
            <a:endParaRPr lang="en-US" sz="1600" b="1" dirty="0">
              <a:solidFill>
                <a:schemeClr val="accent1">
                  <a:lumMod val="75000"/>
                </a:schemeClr>
              </a:solidFill>
            </a:endParaRPr>
          </a:p>
        </p:txBody>
      </p:sp>
      <p:sp>
        <p:nvSpPr>
          <p:cNvPr id="39" name="Text 34">
            <a:extLst>
              <a:ext uri="{FF2B5EF4-FFF2-40B4-BE49-F238E27FC236}">
                <a16:creationId xmlns:a16="http://schemas.microsoft.com/office/drawing/2014/main" id="{E2856106-3FA1-2E2B-40FF-F7C43A68AFDF}"/>
              </a:ext>
            </a:extLst>
          </p:cNvPr>
          <p:cNvSpPr/>
          <p:nvPr/>
        </p:nvSpPr>
        <p:spPr>
          <a:xfrm>
            <a:off x="3680023" y="6115509"/>
            <a:ext cx="2415977"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Fino a 150.000€</a:t>
            </a:r>
            <a:endParaRPr lang="en-US" sz="1600" b="1" dirty="0">
              <a:solidFill>
                <a:schemeClr val="accent1">
                  <a:lumMod val="75000"/>
                </a:schemeClr>
              </a:solidFill>
            </a:endParaRPr>
          </a:p>
        </p:txBody>
      </p:sp>
      <p:sp>
        <p:nvSpPr>
          <p:cNvPr id="40" name="Text 35">
            <a:extLst>
              <a:ext uri="{FF2B5EF4-FFF2-40B4-BE49-F238E27FC236}">
                <a16:creationId xmlns:a16="http://schemas.microsoft.com/office/drawing/2014/main" id="{619144D4-1793-DE0D-19AC-0C33BC759A10}"/>
              </a:ext>
            </a:extLst>
          </p:cNvPr>
          <p:cNvSpPr/>
          <p:nvPr/>
        </p:nvSpPr>
        <p:spPr>
          <a:xfrm>
            <a:off x="6884431" y="6156685"/>
            <a:ext cx="2415977"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Basso</a:t>
            </a:r>
            <a:endParaRPr lang="en-US" sz="1600" b="1" dirty="0">
              <a:solidFill>
                <a:schemeClr val="accent1">
                  <a:lumMod val="75000"/>
                </a:schemeClr>
              </a:solidFill>
            </a:endParaRPr>
          </a:p>
        </p:txBody>
      </p:sp>
      <p:sp>
        <p:nvSpPr>
          <p:cNvPr id="41" name="Text 36">
            <a:extLst>
              <a:ext uri="{FF2B5EF4-FFF2-40B4-BE49-F238E27FC236}">
                <a16:creationId xmlns:a16="http://schemas.microsoft.com/office/drawing/2014/main" id="{CE88DDA4-800E-6A18-232C-1C49F2EB5976}"/>
              </a:ext>
            </a:extLst>
          </p:cNvPr>
          <p:cNvSpPr/>
          <p:nvPr/>
        </p:nvSpPr>
        <p:spPr>
          <a:xfrm>
            <a:off x="9638744" y="6156685"/>
            <a:ext cx="2419152" cy="265509"/>
          </a:xfrm>
          <a:prstGeom prst="rect">
            <a:avLst/>
          </a:prstGeom>
          <a:noFill/>
          <a:ln/>
        </p:spPr>
        <p:txBody>
          <a:bodyPr wrap="none" lIns="0" tIns="0" rIns="0" bIns="0" rtlCol="0" anchor="t"/>
          <a:lstStyle/>
          <a:p>
            <a:pPr>
              <a:lnSpc>
                <a:spcPts val="2083"/>
              </a:lnSpc>
            </a:pPr>
            <a:r>
              <a:rPr lang="en-US" sz="1600" b="1" dirty="0">
                <a:solidFill>
                  <a:schemeClr val="accent1">
                    <a:lumMod val="75000"/>
                  </a:schemeClr>
                </a:solidFill>
                <a:latin typeface="Quattrocento" pitchFamily="34" charset="0"/>
                <a:ea typeface="Quattrocento" pitchFamily="34" charset="-122"/>
                <a:cs typeface="Quattrocento" pitchFamily="34" charset="-120"/>
              </a:rPr>
              <a:t>1</a:t>
            </a:r>
            <a:endParaRPr lang="en-US" sz="1600" b="1" dirty="0">
              <a:solidFill>
                <a:schemeClr val="accent1">
                  <a:lumMod val="75000"/>
                </a:schemeClr>
              </a:solidFill>
            </a:endParaRPr>
          </a:p>
        </p:txBody>
      </p:sp>
      <p:sp>
        <p:nvSpPr>
          <p:cNvPr id="43" name="Text 37">
            <a:extLst>
              <a:ext uri="{FF2B5EF4-FFF2-40B4-BE49-F238E27FC236}">
                <a16:creationId xmlns:a16="http://schemas.microsoft.com/office/drawing/2014/main" id="{60B7C87A-8B14-A1DC-8CE1-366CACDF11D4}"/>
              </a:ext>
            </a:extLst>
          </p:cNvPr>
          <p:cNvSpPr/>
          <p:nvPr/>
        </p:nvSpPr>
        <p:spPr>
          <a:xfrm>
            <a:off x="300098" y="1845532"/>
            <a:ext cx="11029950" cy="796528"/>
          </a:xfrm>
          <a:prstGeom prst="rect">
            <a:avLst/>
          </a:prstGeom>
          <a:noFill/>
          <a:ln/>
        </p:spPr>
        <p:txBody>
          <a:bodyPr wrap="square" lIns="0" tIns="0" rIns="0" bIns="0" rtlCol="0" anchor="t"/>
          <a:lstStyle/>
          <a:p>
            <a:pPr>
              <a:lnSpc>
                <a:spcPts val="2083"/>
              </a:lnSpc>
            </a:pPr>
            <a:r>
              <a:rPr lang="en-US" sz="1600" dirty="0">
                <a:solidFill>
                  <a:schemeClr val="accent1">
                    <a:lumMod val="75000"/>
                  </a:schemeClr>
                </a:solidFill>
                <a:latin typeface="Quattrocento" pitchFamily="34" charset="0"/>
                <a:ea typeface="Quattrocento" pitchFamily="34" charset="-122"/>
                <a:cs typeface="Quattrocento" pitchFamily="34" charset="-120"/>
              </a:rPr>
              <a:t>L'analisi delle caratteristiche delle tipologie di operazioni connesse con la singola azione, a cura del CDR, e la successiva valutazione della gravità dei singoli fattori di rischio con associazione di valore numerico (valori da 1 "rischio Basso" a 3 "rischio Alto") possono portare ad un </a:t>
            </a:r>
            <a:r>
              <a:rPr lang="en-US" sz="1600" b="1" dirty="0">
                <a:solidFill>
                  <a:schemeClr val="accent1">
                    <a:lumMod val="75000"/>
                  </a:schemeClr>
                </a:solidFill>
                <a:latin typeface="Quattrocento" pitchFamily="34" charset="0"/>
                <a:ea typeface="Quattrocento" pitchFamily="34" charset="-122"/>
                <a:cs typeface="Quattrocento" pitchFamily="34" charset="-120"/>
              </a:rPr>
              <a:t>valore complessivo compreso tra 9 e 27</a:t>
            </a:r>
            <a:r>
              <a:rPr lang="en-US" sz="1600" dirty="0">
                <a:solidFill>
                  <a:schemeClr val="accent1">
                    <a:lumMod val="75000"/>
                  </a:schemeClr>
                </a:solidFill>
                <a:latin typeface="Quattrocento" pitchFamily="34" charset="0"/>
                <a:ea typeface="Quattrocento" pitchFamily="34" charset="-122"/>
                <a:cs typeface="Quattrocento" pitchFamily="34" charset="-120"/>
              </a:rPr>
              <a:t>.</a:t>
            </a:r>
            <a:endParaRPr lang="en-US" sz="1600" dirty="0">
              <a:solidFill>
                <a:schemeClr val="accent1">
                  <a:lumMod val="75000"/>
                </a:schemeClr>
              </a:solidFill>
            </a:endParaRPr>
          </a:p>
        </p:txBody>
      </p:sp>
    </p:spTree>
    <p:extLst>
      <p:ext uri="{BB962C8B-B14F-4D97-AF65-F5344CB8AC3E}">
        <p14:creationId xmlns:p14="http://schemas.microsoft.com/office/powerpoint/2010/main" val="34043964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3">
                                            <p:txEl>
                                              <p:pRg st="0" end="0"/>
                                            </p:txEl>
                                          </p:spTgt>
                                        </p:tgtEl>
                                        <p:attrNameLst>
                                          <p:attrName>style.visibility</p:attrName>
                                        </p:attrNameLst>
                                      </p:cBhvr>
                                      <p:to>
                                        <p:strVal val="visible"/>
                                      </p:to>
                                    </p:set>
                                    <p:anim calcmode="lin" valueType="num">
                                      <p:cBhvr additive="base">
                                        <p:cTn id="7" dur="500" fill="hold"/>
                                        <p:tgtEl>
                                          <p:spTgt spid="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ppt_x"/>
                                          </p:val>
                                        </p:tav>
                                        <p:tav tm="100000">
                                          <p:val>
                                            <p:strVal val="#ppt_x"/>
                                          </p:val>
                                        </p:tav>
                                      </p:tavLst>
                                    </p:anim>
                                    <p:anim calcmode="lin" valueType="num">
                                      <p:cBhvr additive="base">
                                        <p:cTn id="58" dur="500" fill="hold"/>
                                        <p:tgtEl>
                                          <p:spTgt spid="17"/>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ppt_x"/>
                                          </p:val>
                                        </p:tav>
                                        <p:tav tm="100000">
                                          <p:val>
                                            <p:strVal val="#ppt_x"/>
                                          </p:val>
                                        </p:tav>
                                      </p:tavLst>
                                    </p:anim>
                                    <p:anim calcmode="lin" valueType="num">
                                      <p:cBhvr additive="base">
                                        <p:cTn id="74" dur="500" fill="hold"/>
                                        <p:tgtEl>
                                          <p:spTgt spid="21"/>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ppt_x"/>
                                          </p:val>
                                        </p:tav>
                                        <p:tav tm="100000">
                                          <p:val>
                                            <p:strVal val="#ppt_x"/>
                                          </p:val>
                                        </p:tav>
                                      </p:tavLst>
                                    </p:anim>
                                    <p:anim calcmode="lin" valueType="num">
                                      <p:cBhvr additive="base">
                                        <p:cTn id="78" dur="500" fill="hold"/>
                                        <p:tgtEl>
                                          <p:spTgt spid="22"/>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additive="base">
                                        <p:cTn id="81" dur="500" fill="hold"/>
                                        <p:tgtEl>
                                          <p:spTgt spid="23"/>
                                        </p:tgtEl>
                                        <p:attrNameLst>
                                          <p:attrName>ppt_x</p:attrName>
                                        </p:attrNameLst>
                                      </p:cBhvr>
                                      <p:tavLst>
                                        <p:tav tm="0">
                                          <p:val>
                                            <p:strVal val="#ppt_x"/>
                                          </p:val>
                                        </p:tav>
                                        <p:tav tm="100000">
                                          <p:val>
                                            <p:strVal val="#ppt_x"/>
                                          </p:val>
                                        </p:tav>
                                      </p:tavLst>
                                    </p:anim>
                                    <p:anim calcmode="lin" valueType="num">
                                      <p:cBhvr additive="base">
                                        <p:cTn id="82" dur="500" fill="hold"/>
                                        <p:tgtEl>
                                          <p:spTgt spid="23"/>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additive="base">
                                        <p:cTn id="85" dur="500" fill="hold"/>
                                        <p:tgtEl>
                                          <p:spTgt spid="24"/>
                                        </p:tgtEl>
                                        <p:attrNameLst>
                                          <p:attrName>ppt_x</p:attrName>
                                        </p:attrNameLst>
                                      </p:cBhvr>
                                      <p:tavLst>
                                        <p:tav tm="0">
                                          <p:val>
                                            <p:strVal val="#ppt_x"/>
                                          </p:val>
                                        </p:tav>
                                        <p:tav tm="100000">
                                          <p:val>
                                            <p:strVal val="#ppt_x"/>
                                          </p:val>
                                        </p:tav>
                                      </p:tavLst>
                                    </p:anim>
                                    <p:anim calcmode="lin" valueType="num">
                                      <p:cBhvr additive="base">
                                        <p:cTn id="86" dur="500" fill="hold"/>
                                        <p:tgtEl>
                                          <p:spTgt spid="24"/>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5"/>
                                        </p:tgtEl>
                                        <p:attrNameLst>
                                          <p:attrName>style.visibility</p:attrName>
                                        </p:attrNameLst>
                                      </p:cBhvr>
                                      <p:to>
                                        <p:strVal val="visible"/>
                                      </p:to>
                                    </p:set>
                                    <p:anim calcmode="lin" valueType="num">
                                      <p:cBhvr additive="base">
                                        <p:cTn id="89" dur="500" fill="hold"/>
                                        <p:tgtEl>
                                          <p:spTgt spid="25"/>
                                        </p:tgtEl>
                                        <p:attrNameLst>
                                          <p:attrName>ppt_x</p:attrName>
                                        </p:attrNameLst>
                                      </p:cBhvr>
                                      <p:tavLst>
                                        <p:tav tm="0">
                                          <p:val>
                                            <p:strVal val="#ppt_x"/>
                                          </p:val>
                                        </p:tav>
                                        <p:tav tm="100000">
                                          <p:val>
                                            <p:strVal val="#ppt_x"/>
                                          </p:val>
                                        </p:tav>
                                      </p:tavLst>
                                    </p:anim>
                                    <p:anim calcmode="lin" valueType="num">
                                      <p:cBhvr additive="base">
                                        <p:cTn id="90" dur="500" fill="hold"/>
                                        <p:tgtEl>
                                          <p:spTgt spid="25"/>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additive="base">
                                        <p:cTn id="93" dur="500" fill="hold"/>
                                        <p:tgtEl>
                                          <p:spTgt spid="26"/>
                                        </p:tgtEl>
                                        <p:attrNameLst>
                                          <p:attrName>ppt_x</p:attrName>
                                        </p:attrNameLst>
                                      </p:cBhvr>
                                      <p:tavLst>
                                        <p:tav tm="0">
                                          <p:val>
                                            <p:strVal val="#ppt_x"/>
                                          </p:val>
                                        </p:tav>
                                        <p:tav tm="100000">
                                          <p:val>
                                            <p:strVal val="#ppt_x"/>
                                          </p:val>
                                        </p:tav>
                                      </p:tavLst>
                                    </p:anim>
                                    <p:anim calcmode="lin" valueType="num">
                                      <p:cBhvr additive="base">
                                        <p:cTn id="94" dur="500" fill="hold"/>
                                        <p:tgtEl>
                                          <p:spTgt spid="26"/>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27"/>
                                        </p:tgtEl>
                                        <p:attrNameLst>
                                          <p:attrName>style.visibility</p:attrName>
                                        </p:attrNameLst>
                                      </p:cBhvr>
                                      <p:to>
                                        <p:strVal val="visible"/>
                                      </p:to>
                                    </p:set>
                                    <p:anim calcmode="lin" valueType="num">
                                      <p:cBhvr additive="base">
                                        <p:cTn id="97" dur="500" fill="hold"/>
                                        <p:tgtEl>
                                          <p:spTgt spid="27"/>
                                        </p:tgtEl>
                                        <p:attrNameLst>
                                          <p:attrName>ppt_x</p:attrName>
                                        </p:attrNameLst>
                                      </p:cBhvr>
                                      <p:tavLst>
                                        <p:tav tm="0">
                                          <p:val>
                                            <p:strVal val="#ppt_x"/>
                                          </p:val>
                                        </p:tav>
                                        <p:tav tm="100000">
                                          <p:val>
                                            <p:strVal val="#ppt_x"/>
                                          </p:val>
                                        </p:tav>
                                      </p:tavLst>
                                    </p:anim>
                                    <p:anim calcmode="lin" valueType="num">
                                      <p:cBhvr additive="base">
                                        <p:cTn id="98" dur="500" fill="hold"/>
                                        <p:tgtEl>
                                          <p:spTgt spid="27"/>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28"/>
                                        </p:tgtEl>
                                        <p:attrNameLst>
                                          <p:attrName>style.visibility</p:attrName>
                                        </p:attrNameLst>
                                      </p:cBhvr>
                                      <p:to>
                                        <p:strVal val="visible"/>
                                      </p:to>
                                    </p:set>
                                    <p:anim calcmode="lin" valueType="num">
                                      <p:cBhvr additive="base">
                                        <p:cTn id="101" dur="500" fill="hold"/>
                                        <p:tgtEl>
                                          <p:spTgt spid="28"/>
                                        </p:tgtEl>
                                        <p:attrNameLst>
                                          <p:attrName>ppt_x</p:attrName>
                                        </p:attrNameLst>
                                      </p:cBhvr>
                                      <p:tavLst>
                                        <p:tav tm="0">
                                          <p:val>
                                            <p:strVal val="#ppt_x"/>
                                          </p:val>
                                        </p:tav>
                                        <p:tav tm="100000">
                                          <p:val>
                                            <p:strVal val="#ppt_x"/>
                                          </p:val>
                                        </p:tav>
                                      </p:tavLst>
                                    </p:anim>
                                    <p:anim calcmode="lin" valueType="num">
                                      <p:cBhvr additive="base">
                                        <p:cTn id="102" dur="500" fill="hold"/>
                                        <p:tgtEl>
                                          <p:spTgt spid="28"/>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29"/>
                                        </p:tgtEl>
                                        <p:attrNameLst>
                                          <p:attrName>style.visibility</p:attrName>
                                        </p:attrNameLst>
                                      </p:cBhvr>
                                      <p:to>
                                        <p:strVal val="visible"/>
                                      </p:to>
                                    </p:set>
                                    <p:anim calcmode="lin" valueType="num">
                                      <p:cBhvr additive="base">
                                        <p:cTn id="105" dur="500" fill="hold"/>
                                        <p:tgtEl>
                                          <p:spTgt spid="29"/>
                                        </p:tgtEl>
                                        <p:attrNameLst>
                                          <p:attrName>ppt_x</p:attrName>
                                        </p:attrNameLst>
                                      </p:cBhvr>
                                      <p:tavLst>
                                        <p:tav tm="0">
                                          <p:val>
                                            <p:strVal val="#ppt_x"/>
                                          </p:val>
                                        </p:tav>
                                        <p:tav tm="100000">
                                          <p:val>
                                            <p:strVal val="#ppt_x"/>
                                          </p:val>
                                        </p:tav>
                                      </p:tavLst>
                                    </p:anim>
                                    <p:anim calcmode="lin" valueType="num">
                                      <p:cBhvr additive="base">
                                        <p:cTn id="106" dur="500" fill="hold"/>
                                        <p:tgtEl>
                                          <p:spTgt spid="29"/>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0"/>
                                        </p:tgtEl>
                                        <p:attrNameLst>
                                          <p:attrName>style.visibility</p:attrName>
                                        </p:attrNameLst>
                                      </p:cBhvr>
                                      <p:to>
                                        <p:strVal val="visible"/>
                                      </p:to>
                                    </p:set>
                                    <p:anim calcmode="lin" valueType="num">
                                      <p:cBhvr additive="base">
                                        <p:cTn id="109" dur="500" fill="hold"/>
                                        <p:tgtEl>
                                          <p:spTgt spid="30"/>
                                        </p:tgtEl>
                                        <p:attrNameLst>
                                          <p:attrName>ppt_x</p:attrName>
                                        </p:attrNameLst>
                                      </p:cBhvr>
                                      <p:tavLst>
                                        <p:tav tm="0">
                                          <p:val>
                                            <p:strVal val="#ppt_x"/>
                                          </p:val>
                                        </p:tav>
                                        <p:tav tm="100000">
                                          <p:val>
                                            <p:strVal val="#ppt_x"/>
                                          </p:val>
                                        </p:tav>
                                      </p:tavLst>
                                    </p:anim>
                                    <p:anim calcmode="lin" valueType="num">
                                      <p:cBhvr additive="base">
                                        <p:cTn id="110" dur="500" fill="hold"/>
                                        <p:tgtEl>
                                          <p:spTgt spid="30"/>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31"/>
                                        </p:tgtEl>
                                        <p:attrNameLst>
                                          <p:attrName>style.visibility</p:attrName>
                                        </p:attrNameLst>
                                      </p:cBhvr>
                                      <p:to>
                                        <p:strVal val="visible"/>
                                      </p:to>
                                    </p:set>
                                    <p:anim calcmode="lin" valueType="num">
                                      <p:cBhvr additive="base">
                                        <p:cTn id="113" dur="500" fill="hold"/>
                                        <p:tgtEl>
                                          <p:spTgt spid="31"/>
                                        </p:tgtEl>
                                        <p:attrNameLst>
                                          <p:attrName>ppt_x</p:attrName>
                                        </p:attrNameLst>
                                      </p:cBhvr>
                                      <p:tavLst>
                                        <p:tav tm="0">
                                          <p:val>
                                            <p:strVal val="#ppt_x"/>
                                          </p:val>
                                        </p:tav>
                                        <p:tav tm="100000">
                                          <p:val>
                                            <p:strVal val="#ppt_x"/>
                                          </p:val>
                                        </p:tav>
                                      </p:tavLst>
                                    </p:anim>
                                    <p:anim calcmode="lin" valueType="num">
                                      <p:cBhvr additive="base">
                                        <p:cTn id="114" dur="500" fill="hold"/>
                                        <p:tgtEl>
                                          <p:spTgt spid="31"/>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32"/>
                                        </p:tgtEl>
                                        <p:attrNameLst>
                                          <p:attrName>style.visibility</p:attrName>
                                        </p:attrNameLst>
                                      </p:cBhvr>
                                      <p:to>
                                        <p:strVal val="visible"/>
                                      </p:to>
                                    </p:set>
                                    <p:anim calcmode="lin" valueType="num">
                                      <p:cBhvr additive="base">
                                        <p:cTn id="117" dur="500" fill="hold"/>
                                        <p:tgtEl>
                                          <p:spTgt spid="32"/>
                                        </p:tgtEl>
                                        <p:attrNameLst>
                                          <p:attrName>ppt_x</p:attrName>
                                        </p:attrNameLst>
                                      </p:cBhvr>
                                      <p:tavLst>
                                        <p:tav tm="0">
                                          <p:val>
                                            <p:strVal val="#ppt_x"/>
                                          </p:val>
                                        </p:tav>
                                        <p:tav tm="100000">
                                          <p:val>
                                            <p:strVal val="#ppt_x"/>
                                          </p:val>
                                        </p:tav>
                                      </p:tavLst>
                                    </p:anim>
                                    <p:anim calcmode="lin" valueType="num">
                                      <p:cBhvr additive="base">
                                        <p:cTn id="118" dur="500" fill="hold"/>
                                        <p:tgtEl>
                                          <p:spTgt spid="32"/>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33"/>
                                        </p:tgtEl>
                                        <p:attrNameLst>
                                          <p:attrName>style.visibility</p:attrName>
                                        </p:attrNameLst>
                                      </p:cBhvr>
                                      <p:to>
                                        <p:strVal val="visible"/>
                                      </p:to>
                                    </p:set>
                                    <p:anim calcmode="lin" valueType="num">
                                      <p:cBhvr additive="base">
                                        <p:cTn id="121" dur="500" fill="hold"/>
                                        <p:tgtEl>
                                          <p:spTgt spid="33"/>
                                        </p:tgtEl>
                                        <p:attrNameLst>
                                          <p:attrName>ppt_x</p:attrName>
                                        </p:attrNameLst>
                                      </p:cBhvr>
                                      <p:tavLst>
                                        <p:tav tm="0">
                                          <p:val>
                                            <p:strVal val="#ppt_x"/>
                                          </p:val>
                                        </p:tav>
                                        <p:tav tm="100000">
                                          <p:val>
                                            <p:strVal val="#ppt_x"/>
                                          </p:val>
                                        </p:tav>
                                      </p:tavLst>
                                    </p:anim>
                                    <p:anim calcmode="lin" valueType="num">
                                      <p:cBhvr additive="base">
                                        <p:cTn id="122" dur="500" fill="hold"/>
                                        <p:tgtEl>
                                          <p:spTgt spid="33"/>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34"/>
                                        </p:tgtEl>
                                        <p:attrNameLst>
                                          <p:attrName>style.visibility</p:attrName>
                                        </p:attrNameLst>
                                      </p:cBhvr>
                                      <p:to>
                                        <p:strVal val="visible"/>
                                      </p:to>
                                    </p:set>
                                    <p:anim calcmode="lin" valueType="num">
                                      <p:cBhvr additive="base">
                                        <p:cTn id="125" dur="500" fill="hold"/>
                                        <p:tgtEl>
                                          <p:spTgt spid="34"/>
                                        </p:tgtEl>
                                        <p:attrNameLst>
                                          <p:attrName>ppt_x</p:attrName>
                                        </p:attrNameLst>
                                      </p:cBhvr>
                                      <p:tavLst>
                                        <p:tav tm="0">
                                          <p:val>
                                            <p:strVal val="#ppt_x"/>
                                          </p:val>
                                        </p:tav>
                                        <p:tav tm="100000">
                                          <p:val>
                                            <p:strVal val="#ppt_x"/>
                                          </p:val>
                                        </p:tav>
                                      </p:tavLst>
                                    </p:anim>
                                    <p:anim calcmode="lin" valueType="num">
                                      <p:cBhvr additive="base">
                                        <p:cTn id="126" dur="500" fill="hold"/>
                                        <p:tgtEl>
                                          <p:spTgt spid="34"/>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0"/>
                                  </p:stCondLst>
                                  <p:childTnLst>
                                    <p:set>
                                      <p:cBhvr>
                                        <p:cTn id="128" dur="1" fill="hold">
                                          <p:stCondLst>
                                            <p:cond delay="0"/>
                                          </p:stCondLst>
                                        </p:cTn>
                                        <p:tgtEl>
                                          <p:spTgt spid="35"/>
                                        </p:tgtEl>
                                        <p:attrNameLst>
                                          <p:attrName>style.visibility</p:attrName>
                                        </p:attrNameLst>
                                      </p:cBhvr>
                                      <p:to>
                                        <p:strVal val="visible"/>
                                      </p:to>
                                    </p:set>
                                    <p:anim calcmode="lin" valueType="num">
                                      <p:cBhvr additive="base">
                                        <p:cTn id="129" dur="500" fill="hold"/>
                                        <p:tgtEl>
                                          <p:spTgt spid="35"/>
                                        </p:tgtEl>
                                        <p:attrNameLst>
                                          <p:attrName>ppt_x</p:attrName>
                                        </p:attrNameLst>
                                      </p:cBhvr>
                                      <p:tavLst>
                                        <p:tav tm="0">
                                          <p:val>
                                            <p:strVal val="#ppt_x"/>
                                          </p:val>
                                        </p:tav>
                                        <p:tav tm="100000">
                                          <p:val>
                                            <p:strVal val="#ppt_x"/>
                                          </p:val>
                                        </p:tav>
                                      </p:tavLst>
                                    </p:anim>
                                    <p:anim calcmode="lin" valueType="num">
                                      <p:cBhvr additive="base">
                                        <p:cTn id="130" dur="500" fill="hold"/>
                                        <p:tgtEl>
                                          <p:spTgt spid="35"/>
                                        </p:tgtEl>
                                        <p:attrNameLst>
                                          <p:attrName>ppt_y</p:attrName>
                                        </p:attrNameLst>
                                      </p:cBhvr>
                                      <p:tavLst>
                                        <p:tav tm="0">
                                          <p:val>
                                            <p:strVal val="1+#ppt_h/2"/>
                                          </p:val>
                                        </p:tav>
                                        <p:tav tm="100000">
                                          <p:val>
                                            <p:strVal val="#ppt_y"/>
                                          </p:val>
                                        </p:tav>
                                      </p:tavLst>
                                    </p:anim>
                                  </p:childTnLst>
                                </p:cTn>
                              </p:par>
                              <p:par>
                                <p:cTn id="131" presetID="2" presetClass="entr" presetSubtype="4" fill="hold" grpId="0" nodeType="withEffect">
                                  <p:stCondLst>
                                    <p:cond delay="0"/>
                                  </p:stCondLst>
                                  <p:childTnLst>
                                    <p:set>
                                      <p:cBhvr>
                                        <p:cTn id="132" dur="1" fill="hold">
                                          <p:stCondLst>
                                            <p:cond delay="0"/>
                                          </p:stCondLst>
                                        </p:cTn>
                                        <p:tgtEl>
                                          <p:spTgt spid="36"/>
                                        </p:tgtEl>
                                        <p:attrNameLst>
                                          <p:attrName>style.visibility</p:attrName>
                                        </p:attrNameLst>
                                      </p:cBhvr>
                                      <p:to>
                                        <p:strVal val="visible"/>
                                      </p:to>
                                    </p:set>
                                    <p:anim calcmode="lin" valueType="num">
                                      <p:cBhvr additive="base">
                                        <p:cTn id="133" dur="500" fill="hold"/>
                                        <p:tgtEl>
                                          <p:spTgt spid="36"/>
                                        </p:tgtEl>
                                        <p:attrNameLst>
                                          <p:attrName>ppt_x</p:attrName>
                                        </p:attrNameLst>
                                      </p:cBhvr>
                                      <p:tavLst>
                                        <p:tav tm="0">
                                          <p:val>
                                            <p:strVal val="#ppt_x"/>
                                          </p:val>
                                        </p:tav>
                                        <p:tav tm="100000">
                                          <p:val>
                                            <p:strVal val="#ppt_x"/>
                                          </p:val>
                                        </p:tav>
                                      </p:tavLst>
                                    </p:anim>
                                    <p:anim calcmode="lin" valueType="num">
                                      <p:cBhvr additive="base">
                                        <p:cTn id="134" dur="500" fill="hold"/>
                                        <p:tgtEl>
                                          <p:spTgt spid="36"/>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37"/>
                                        </p:tgtEl>
                                        <p:attrNameLst>
                                          <p:attrName>style.visibility</p:attrName>
                                        </p:attrNameLst>
                                      </p:cBhvr>
                                      <p:to>
                                        <p:strVal val="visible"/>
                                      </p:to>
                                    </p:set>
                                    <p:anim calcmode="lin" valueType="num">
                                      <p:cBhvr additive="base">
                                        <p:cTn id="137" dur="500" fill="hold"/>
                                        <p:tgtEl>
                                          <p:spTgt spid="37"/>
                                        </p:tgtEl>
                                        <p:attrNameLst>
                                          <p:attrName>ppt_x</p:attrName>
                                        </p:attrNameLst>
                                      </p:cBhvr>
                                      <p:tavLst>
                                        <p:tav tm="0">
                                          <p:val>
                                            <p:strVal val="#ppt_x"/>
                                          </p:val>
                                        </p:tav>
                                        <p:tav tm="100000">
                                          <p:val>
                                            <p:strVal val="#ppt_x"/>
                                          </p:val>
                                        </p:tav>
                                      </p:tavLst>
                                    </p:anim>
                                    <p:anim calcmode="lin" valueType="num">
                                      <p:cBhvr additive="base">
                                        <p:cTn id="138" dur="500" fill="hold"/>
                                        <p:tgtEl>
                                          <p:spTgt spid="37"/>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38"/>
                                        </p:tgtEl>
                                        <p:attrNameLst>
                                          <p:attrName>style.visibility</p:attrName>
                                        </p:attrNameLst>
                                      </p:cBhvr>
                                      <p:to>
                                        <p:strVal val="visible"/>
                                      </p:to>
                                    </p:set>
                                    <p:anim calcmode="lin" valueType="num">
                                      <p:cBhvr additive="base">
                                        <p:cTn id="141" dur="500" fill="hold"/>
                                        <p:tgtEl>
                                          <p:spTgt spid="38"/>
                                        </p:tgtEl>
                                        <p:attrNameLst>
                                          <p:attrName>ppt_x</p:attrName>
                                        </p:attrNameLst>
                                      </p:cBhvr>
                                      <p:tavLst>
                                        <p:tav tm="0">
                                          <p:val>
                                            <p:strVal val="#ppt_x"/>
                                          </p:val>
                                        </p:tav>
                                        <p:tav tm="100000">
                                          <p:val>
                                            <p:strVal val="#ppt_x"/>
                                          </p:val>
                                        </p:tav>
                                      </p:tavLst>
                                    </p:anim>
                                    <p:anim calcmode="lin" valueType="num">
                                      <p:cBhvr additive="base">
                                        <p:cTn id="142" dur="500" fill="hold"/>
                                        <p:tgtEl>
                                          <p:spTgt spid="38"/>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39"/>
                                        </p:tgtEl>
                                        <p:attrNameLst>
                                          <p:attrName>style.visibility</p:attrName>
                                        </p:attrNameLst>
                                      </p:cBhvr>
                                      <p:to>
                                        <p:strVal val="visible"/>
                                      </p:to>
                                    </p:set>
                                    <p:anim calcmode="lin" valueType="num">
                                      <p:cBhvr additive="base">
                                        <p:cTn id="145" dur="500" fill="hold"/>
                                        <p:tgtEl>
                                          <p:spTgt spid="39"/>
                                        </p:tgtEl>
                                        <p:attrNameLst>
                                          <p:attrName>ppt_x</p:attrName>
                                        </p:attrNameLst>
                                      </p:cBhvr>
                                      <p:tavLst>
                                        <p:tav tm="0">
                                          <p:val>
                                            <p:strVal val="#ppt_x"/>
                                          </p:val>
                                        </p:tav>
                                        <p:tav tm="100000">
                                          <p:val>
                                            <p:strVal val="#ppt_x"/>
                                          </p:val>
                                        </p:tav>
                                      </p:tavLst>
                                    </p:anim>
                                    <p:anim calcmode="lin" valueType="num">
                                      <p:cBhvr additive="base">
                                        <p:cTn id="146" dur="500" fill="hold"/>
                                        <p:tgtEl>
                                          <p:spTgt spid="39"/>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40"/>
                                        </p:tgtEl>
                                        <p:attrNameLst>
                                          <p:attrName>style.visibility</p:attrName>
                                        </p:attrNameLst>
                                      </p:cBhvr>
                                      <p:to>
                                        <p:strVal val="visible"/>
                                      </p:to>
                                    </p:set>
                                    <p:anim calcmode="lin" valueType="num">
                                      <p:cBhvr additive="base">
                                        <p:cTn id="149" dur="500" fill="hold"/>
                                        <p:tgtEl>
                                          <p:spTgt spid="40"/>
                                        </p:tgtEl>
                                        <p:attrNameLst>
                                          <p:attrName>ppt_x</p:attrName>
                                        </p:attrNameLst>
                                      </p:cBhvr>
                                      <p:tavLst>
                                        <p:tav tm="0">
                                          <p:val>
                                            <p:strVal val="#ppt_x"/>
                                          </p:val>
                                        </p:tav>
                                        <p:tav tm="100000">
                                          <p:val>
                                            <p:strVal val="#ppt_x"/>
                                          </p:val>
                                        </p:tav>
                                      </p:tavLst>
                                    </p:anim>
                                    <p:anim calcmode="lin" valueType="num">
                                      <p:cBhvr additive="base">
                                        <p:cTn id="150" dur="500" fill="hold"/>
                                        <p:tgtEl>
                                          <p:spTgt spid="40"/>
                                        </p:tgtEl>
                                        <p:attrNameLst>
                                          <p:attrName>ppt_y</p:attrName>
                                        </p:attrNameLst>
                                      </p:cBhvr>
                                      <p:tavLst>
                                        <p:tav tm="0">
                                          <p:val>
                                            <p:strVal val="1+#ppt_h/2"/>
                                          </p:val>
                                        </p:tav>
                                        <p:tav tm="100000">
                                          <p:val>
                                            <p:strVal val="#ppt_y"/>
                                          </p:val>
                                        </p:tav>
                                      </p:tavLst>
                                    </p:anim>
                                  </p:childTnLst>
                                </p:cTn>
                              </p:par>
                              <p:par>
                                <p:cTn id="151" presetID="2" presetClass="entr" presetSubtype="4" fill="hold" grpId="0" nodeType="withEffect">
                                  <p:stCondLst>
                                    <p:cond delay="0"/>
                                  </p:stCondLst>
                                  <p:childTnLst>
                                    <p:set>
                                      <p:cBhvr>
                                        <p:cTn id="152" dur="1" fill="hold">
                                          <p:stCondLst>
                                            <p:cond delay="0"/>
                                          </p:stCondLst>
                                        </p:cTn>
                                        <p:tgtEl>
                                          <p:spTgt spid="41"/>
                                        </p:tgtEl>
                                        <p:attrNameLst>
                                          <p:attrName>style.visibility</p:attrName>
                                        </p:attrNameLst>
                                      </p:cBhvr>
                                      <p:to>
                                        <p:strVal val="visible"/>
                                      </p:to>
                                    </p:set>
                                    <p:anim calcmode="lin" valueType="num">
                                      <p:cBhvr additive="base">
                                        <p:cTn id="153" dur="500" fill="hold"/>
                                        <p:tgtEl>
                                          <p:spTgt spid="41"/>
                                        </p:tgtEl>
                                        <p:attrNameLst>
                                          <p:attrName>ppt_x</p:attrName>
                                        </p:attrNameLst>
                                      </p:cBhvr>
                                      <p:tavLst>
                                        <p:tav tm="0">
                                          <p:val>
                                            <p:strVal val="#ppt_x"/>
                                          </p:val>
                                        </p:tav>
                                        <p:tav tm="100000">
                                          <p:val>
                                            <p:strVal val="#ppt_x"/>
                                          </p:val>
                                        </p:tav>
                                      </p:tavLst>
                                    </p:anim>
                                    <p:anim calcmode="lin" valueType="num">
                                      <p:cBhvr additive="base">
                                        <p:cTn id="15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8" grpId="0" animBg="1"/>
      <p:bldP spid="9" grpId="0" animBg="1"/>
      <p:bldP spid="10"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A56D2C-5FC9-7FC0-9889-1968992DDC5B}"/>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D29F5494-C9F1-8600-A659-E127A17E4A0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C5B1AB66-826A-E79C-77A4-77118104919F}"/>
              </a:ext>
            </a:extLst>
          </p:cNvPr>
          <p:cNvSpPr txBox="1">
            <a:spLocks/>
          </p:cNvSpPr>
          <p:nvPr/>
        </p:nvSpPr>
        <p:spPr>
          <a:xfrm>
            <a:off x="223936" y="914720"/>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endParaRPr lang="it-IT" sz="4400" dirty="0">
              <a:solidFill>
                <a:srgbClr val="164194"/>
              </a:solidFill>
              <a:latin typeface="Calibri" panose="020F0502020204030204"/>
              <a:ea typeface="+mn-ea"/>
              <a:cs typeface="+mn-cs"/>
            </a:endParaRPr>
          </a:p>
        </p:txBody>
      </p:sp>
      <p:sp>
        <p:nvSpPr>
          <p:cNvPr id="4" name="Title 1">
            <a:extLst>
              <a:ext uri="{FF2B5EF4-FFF2-40B4-BE49-F238E27FC236}">
                <a16:creationId xmlns:a16="http://schemas.microsoft.com/office/drawing/2014/main" id="{1750F160-94CC-D1DD-5721-7A7B1103F837}"/>
              </a:ext>
            </a:extLst>
          </p:cNvPr>
          <p:cNvSpPr txBox="1">
            <a:spLocks/>
          </p:cNvSpPr>
          <p:nvPr/>
        </p:nvSpPr>
        <p:spPr>
          <a:xfrm>
            <a:off x="223935" y="1092001"/>
            <a:ext cx="11744129"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100000"/>
              </a:lnSpc>
              <a:spcBef>
                <a:spcPts val="0"/>
              </a:spcBef>
              <a:defRPr/>
            </a:pPr>
            <a:r>
              <a:rPr lang="it-IT" sz="3200" b="1" dirty="0">
                <a:solidFill>
                  <a:srgbClr val="164194"/>
                </a:solidFill>
                <a:latin typeface="Calibri" panose="020F0502020204030204"/>
                <a:ea typeface="+mn-ea"/>
                <a:cs typeface="+mn-cs"/>
              </a:rPr>
              <a:t>Range di Rischio per Operazione</a:t>
            </a:r>
          </a:p>
        </p:txBody>
      </p:sp>
      <p:sp>
        <p:nvSpPr>
          <p:cNvPr id="6" name="Shape 1">
            <a:extLst>
              <a:ext uri="{FF2B5EF4-FFF2-40B4-BE49-F238E27FC236}">
                <a16:creationId xmlns:a16="http://schemas.microsoft.com/office/drawing/2014/main" id="{FF6C5B65-B774-DF53-BF58-6A0DA1F003C5}"/>
              </a:ext>
            </a:extLst>
          </p:cNvPr>
          <p:cNvSpPr/>
          <p:nvPr/>
        </p:nvSpPr>
        <p:spPr>
          <a:xfrm>
            <a:off x="666056" y="2082106"/>
            <a:ext cx="3048794" cy="2106315"/>
          </a:xfrm>
          <a:prstGeom prst="roundRect">
            <a:avLst>
              <a:gd name="adj" fmla="val 1355"/>
            </a:avLst>
          </a:prstGeom>
          <a:solidFill>
            <a:schemeClr val="accent6">
              <a:lumMod val="20000"/>
              <a:lumOff val="80000"/>
            </a:schemeClr>
          </a:solidFill>
          <a:ln/>
        </p:spPr>
        <p:txBody>
          <a:bodyPr/>
          <a:lstStyle/>
          <a:p>
            <a:endParaRPr lang="it-IT" sz="1600">
              <a:solidFill>
                <a:schemeClr val="accent1">
                  <a:lumMod val="75000"/>
                </a:schemeClr>
              </a:solidFill>
            </a:endParaRPr>
          </a:p>
        </p:txBody>
      </p:sp>
      <p:sp>
        <p:nvSpPr>
          <p:cNvPr id="42" name="Text 2">
            <a:extLst>
              <a:ext uri="{FF2B5EF4-FFF2-40B4-BE49-F238E27FC236}">
                <a16:creationId xmlns:a16="http://schemas.microsoft.com/office/drawing/2014/main" id="{AF69A9A9-D7D4-291B-052D-882A41CFCEDC}"/>
              </a:ext>
            </a:extLst>
          </p:cNvPr>
          <p:cNvSpPr/>
          <p:nvPr/>
        </p:nvSpPr>
        <p:spPr>
          <a:xfrm>
            <a:off x="856357" y="2272407"/>
            <a:ext cx="2238970" cy="279896"/>
          </a:xfrm>
          <a:prstGeom prst="rect">
            <a:avLst/>
          </a:prstGeom>
          <a:noFill/>
          <a:ln/>
        </p:spPr>
        <p:txBody>
          <a:bodyPr wrap="none" lIns="0" tIns="0" rIns="0" bIns="0" rtlCol="0" anchor="t"/>
          <a:lstStyle/>
          <a:p>
            <a:pPr>
              <a:lnSpc>
                <a:spcPts val="2167"/>
              </a:lnSpc>
            </a:pPr>
            <a:r>
              <a:rPr lang="en-US" b="1" dirty="0">
                <a:solidFill>
                  <a:schemeClr val="accent6">
                    <a:lumMod val="50000"/>
                  </a:schemeClr>
                </a:solidFill>
                <a:latin typeface="Quattrocento" pitchFamily="34" charset="0"/>
                <a:ea typeface="Quattrocento" pitchFamily="34" charset="-122"/>
                <a:cs typeface="Quattrocento" pitchFamily="34" charset="-120"/>
              </a:rPr>
              <a:t>9-14</a:t>
            </a:r>
            <a:endParaRPr lang="en-US" b="1" dirty="0">
              <a:solidFill>
                <a:schemeClr val="accent6">
                  <a:lumMod val="50000"/>
                </a:schemeClr>
              </a:solidFill>
            </a:endParaRPr>
          </a:p>
        </p:txBody>
      </p:sp>
      <p:sp>
        <p:nvSpPr>
          <p:cNvPr id="44" name="Text 3">
            <a:extLst>
              <a:ext uri="{FF2B5EF4-FFF2-40B4-BE49-F238E27FC236}">
                <a16:creationId xmlns:a16="http://schemas.microsoft.com/office/drawing/2014/main" id="{CA5B36F5-0466-45DE-A397-3B0AA816E04F}"/>
              </a:ext>
            </a:extLst>
          </p:cNvPr>
          <p:cNvSpPr/>
          <p:nvPr/>
        </p:nvSpPr>
        <p:spPr>
          <a:xfrm>
            <a:off x="856357" y="2666405"/>
            <a:ext cx="2668191" cy="304403"/>
          </a:xfrm>
          <a:prstGeom prst="rect">
            <a:avLst/>
          </a:prstGeom>
          <a:noFill/>
          <a:ln/>
        </p:spPr>
        <p:txBody>
          <a:bodyPr wrap="none" lIns="0" tIns="0" rIns="0" bIns="0" rtlCol="0" anchor="t"/>
          <a:lstStyle/>
          <a:p>
            <a:pPr>
              <a:lnSpc>
                <a:spcPts val="2375"/>
              </a:lnSpc>
            </a:pPr>
            <a:r>
              <a:rPr lang="en-US" b="1" dirty="0">
                <a:solidFill>
                  <a:schemeClr val="accent1">
                    <a:lumMod val="75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Rischio Basso</a:t>
            </a:r>
            <a:endParaRPr lang="en-US" b="1" dirty="0">
              <a:solidFill>
                <a:schemeClr val="accent1">
                  <a:lumMod val="75000"/>
                </a:schemeClr>
              </a:solidFill>
              <a:effectLst>
                <a:outerShdw blurRad="38100" dist="38100" dir="2700000" algn="tl">
                  <a:srgbClr val="000000">
                    <a:alpha val="43137"/>
                  </a:srgbClr>
                </a:outerShdw>
              </a:effectLst>
            </a:endParaRPr>
          </a:p>
        </p:txBody>
      </p:sp>
      <p:sp>
        <p:nvSpPr>
          <p:cNvPr id="45" name="Text 4">
            <a:extLst>
              <a:ext uri="{FF2B5EF4-FFF2-40B4-BE49-F238E27FC236}">
                <a16:creationId xmlns:a16="http://schemas.microsoft.com/office/drawing/2014/main" id="{C3692643-ABCC-BD0E-3F99-2FC0B46E2B7E}"/>
              </a:ext>
            </a:extLst>
          </p:cNvPr>
          <p:cNvSpPr/>
          <p:nvPr/>
        </p:nvSpPr>
        <p:spPr>
          <a:xfrm>
            <a:off x="856356" y="2960827"/>
            <a:ext cx="2668191" cy="913209"/>
          </a:xfrm>
          <a:prstGeom prst="rect">
            <a:avLst/>
          </a:prstGeom>
          <a:noFill/>
          <a:ln/>
        </p:spPr>
        <p:txBody>
          <a:bodyPr wrap="square" lIns="0" tIns="0" rIns="0" bIns="0" rtlCol="0" anchor="t"/>
          <a:lstStyle/>
          <a:p>
            <a:pPr>
              <a:lnSpc>
                <a:spcPts val="2375"/>
              </a:lnSpc>
            </a:pPr>
            <a:r>
              <a:rPr lang="en-US" sz="1600" dirty="0">
                <a:solidFill>
                  <a:schemeClr val="accent1">
                    <a:lumMod val="75000"/>
                  </a:schemeClr>
                </a:solidFill>
                <a:latin typeface="Quattrocento" pitchFamily="34" charset="0"/>
                <a:ea typeface="Quattrocento" pitchFamily="34" charset="-122"/>
                <a:cs typeface="Quattrocento" pitchFamily="34" charset="-120"/>
              </a:rPr>
              <a:t>Operazioni con caratteristiche che presentano un livello di rischio contenuto.</a:t>
            </a:r>
            <a:endParaRPr lang="en-US" sz="1600" dirty="0">
              <a:solidFill>
                <a:schemeClr val="accent1">
                  <a:lumMod val="75000"/>
                </a:schemeClr>
              </a:solidFill>
            </a:endParaRPr>
          </a:p>
        </p:txBody>
      </p:sp>
      <p:sp>
        <p:nvSpPr>
          <p:cNvPr id="46" name="Shape 5">
            <a:extLst>
              <a:ext uri="{FF2B5EF4-FFF2-40B4-BE49-F238E27FC236}">
                <a16:creationId xmlns:a16="http://schemas.microsoft.com/office/drawing/2014/main" id="{DAB834F1-108E-EA94-5217-C15A4A448D11}"/>
              </a:ext>
            </a:extLst>
          </p:cNvPr>
          <p:cNvSpPr/>
          <p:nvPr/>
        </p:nvSpPr>
        <p:spPr>
          <a:xfrm>
            <a:off x="3905151" y="2082106"/>
            <a:ext cx="3048794" cy="2106315"/>
          </a:xfrm>
          <a:prstGeom prst="roundRect">
            <a:avLst>
              <a:gd name="adj" fmla="val 1355"/>
            </a:avLst>
          </a:prstGeom>
          <a:solidFill>
            <a:schemeClr val="accent6">
              <a:lumMod val="20000"/>
              <a:lumOff val="80000"/>
            </a:schemeClr>
          </a:solidFill>
          <a:ln/>
        </p:spPr>
        <p:txBody>
          <a:bodyPr/>
          <a:lstStyle/>
          <a:p>
            <a:endParaRPr lang="it-IT" sz="1600">
              <a:solidFill>
                <a:schemeClr val="accent1">
                  <a:lumMod val="75000"/>
                </a:schemeClr>
              </a:solidFill>
            </a:endParaRPr>
          </a:p>
        </p:txBody>
      </p:sp>
      <p:sp>
        <p:nvSpPr>
          <p:cNvPr id="47" name="Text 6">
            <a:extLst>
              <a:ext uri="{FF2B5EF4-FFF2-40B4-BE49-F238E27FC236}">
                <a16:creationId xmlns:a16="http://schemas.microsoft.com/office/drawing/2014/main" id="{7F7C4D33-D3B8-37E1-02D0-5A59270E9CF0}"/>
              </a:ext>
            </a:extLst>
          </p:cNvPr>
          <p:cNvSpPr/>
          <p:nvPr/>
        </p:nvSpPr>
        <p:spPr>
          <a:xfrm>
            <a:off x="4095453" y="2272407"/>
            <a:ext cx="2238970" cy="279896"/>
          </a:xfrm>
          <a:prstGeom prst="rect">
            <a:avLst/>
          </a:prstGeom>
          <a:noFill/>
          <a:ln/>
        </p:spPr>
        <p:txBody>
          <a:bodyPr wrap="none" lIns="0" tIns="0" rIns="0" bIns="0" rtlCol="0" anchor="t"/>
          <a:lstStyle/>
          <a:p>
            <a:pPr>
              <a:lnSpc>
                <a:spcPts val="2167"/>
              </a:lnSpc>
            </a:pPr>
            <a:r>
              <a:rPr lang="en-US" b="1" dirty="0">
                <a:solidFill>
                  <a:schemeClr val="accent2"/>
                </a:solidFill>
                <a:latin typeface="Quattrocento" pitchFamily="34" charset="0"/>
                <a:ea typeface="Quattrocento" pitchFamily="34" charset="-122"/>
                <a:cs typeface="Quattrocento" pitchFamily="34" charset="-120"/>
              </a:rPr>
              <a:t>15-21</a:t>
            </a:r>
            <a:endParaRPr lang="en-US" b="1" dirty="0">
              <a:solidFill>
                <a:schemeClr val="accent2"/>
              </a:solidFill>
            </a:endParaRPr>
          </a:p>
        </p:txBody>
      </p:sp>
      <p:sp>
        <p:nvSpPr>
          <p:cNvPr id="48" name="Text 7">
            <a:extLst>
              <a:ext uri="{FF2B5EF4-FFF2-40B4-BE49-F238E27FC236}">
                <a16:creationId xmlns:a16="http://schemas.microsoft.com/office/drawing/2014/main" id="{EE5E7D38-41E4-DDA9-527A-119322AFD3CB}"/>
              </a:ext>
            </a:extLst>
          </p:cNvPr>
          <p:cNvSpPr/>
          <p:nvPr/>
        </p:nvSpPr>
        <p:spPr>
          <a:xfrm>
            <a:off x="4095453" y="2666405"/>
            <a:ext cx="2668191" cy="304403"/>
          </a:xfrm>
          <a:prstGeom prst="rect">
            <a:avLst/>
          </a:prstGeom>
          <a:noFill/>
          <a:ln/>
        </p:spPr>
        <p:txBody>
          <a:bodyPr wrap="none" lIns="0" tIns="0" rIns="0" bIns="0" rtlCol="0" anchor="t"/>
          <a:lstStyle/>
          <a:p>
            <a:pPr>
              <a:lnSpc>
                <a:spcPts val="2375"/>
              </a:lnSpc>
            </a:pPr>
            <a:r>
              <a:rPr lang="en-US" sz="1600" b="1" dirty="0">
                <a:solidFill>
                  <a:schemeClr val="accent1">
                    <a:lumMod val="75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Rischio Medio</a:t>
            </a:r>
            <a:endParaRPr lang="en-US" sz="1600" b="1" dirty="0">
              <a:solidFill>
                <a:schemeClr val="accent1">
                  <a:lumMod val="75000"/>
                </a:schemeClr>
              </a:solidFill>
              <a:effectLst>
                <a:outerShdw blurRad="38100" dist="38100" dir="2700000" algn="tl">
                  <a:srgbClr val="000000">
                    <a:alpha val="43137"/>
                  </a:srgbClr>
                </a:outerShdw>
              </a:effectLst>
            </a:endParaRPr>
          </a:p>
        </p:txBody>
      </p:sp>
      <p:sp>
        <p:nvSpPr>
          <p:cNvPr id="49" name="Text 8">
            <a:extLst>
              <a:ext uri="{FF2B5EF4-FFF2-40B4-BE49-F238E27FC236}">
                <a16:creationId xmlns:a16="http://schemas.microsoft.com/office/drawing/2014/main" id="{27CCD1A6-791A-771B-C4CA-2F4732928D75}"/>
              </a:ext>
            </a:extLst>
          </p:cNvPr>
          <p:cNvSpPr/>
          <p:nvPr/>
        </p:nvSpPr>
        <p:spPr>
          <a:xfrm>
            <a:off x="4095453" y="2960827"/>
            <a:ext cx="2668191" cy="913209"/>
          </a:xfrm>
          <a:prstGeom prst="rect">
            <a:avLst/>
          </a:prstGeom>
          <a:noFill/>
          <a:ln/>
        </p:spPr>
        <p:txBody>
          <a:bodyPr wrap="square" lIns="0" tIns="0" rIns="0" bIns="0" rtlCol="0" anchor="t"/>
          <a:lstStyle/>
          <a:p>
            <a:pPr>
              <a:lnSpc>
                <a:spcPts val="2375"/>
              </a:lnSpc>
            </a:pPr>
            <a:r>
              <a:rPr lang="en-US" sz="1600" dirty="0">
                <a:solidFill>
                  <a:schemeClr val="accent1">
                    <a:lumMod val="75000"/>
                  </a:schemeClr>
                </a:solidFill>
                <a:latin typeface="Quattrocento" pitchFamily="34" charset="0"/>
                <a:ea typeface="Quattrocento" pitchFamily="34" charset="-122"/>
                <a:cs typeface="Quattrocento" pitchFamily="34" charset="-120"/>
              </a:rPr>
              <a:t>Operazioni con caratteristiche che richiedono un livello di attenzione intermedio.</a:t>
            </a:r>
            <a:endParaRPr lang="en-US" sz="1600" dirty="0">
              <a:solidFill>
                <a:schemeClr val="accent1">
                  <a:lumMod val="75000"/>
                </a:schemeClr>
              </a:solidFill>
            </a:endParaRPr>
          </a:p>
        </p:txBody>
      </p:sp>
      <p:sp>
        <p:nvSpPr>
          <p:cNvPr id="50" name="Shape 9">
            <a:extLst>
              <a:ext uri="{FF2B5EF4-FFF2-40B4-BE49-F238E27FC236}">
                <a16:creationId xmlns:a16="http://schemas.microsoft.com/office/drawing/2014/main" id="{F0191C02-7448-FC9C-1F63-5699244421CE}"/>
              </a:ext>
            </a:extLst>
          </p:cNvPr>
          <p:cNvSpPr/>
          <p:nvPr/>
        </p:nvSpPr>
        <p:spPr>
          <a:xfrm>
            <a:off x="666056" y="4378722"/>
            <a:ext cx="6287889" cy="1801912"/>
          </a:xfrm>
          <a:prstGeom prst="roundRect">
            <a:avLst>
              <a:gd name="adj" fmla="val 1584"/>
            </a:avLst>
          </a:prstGeom>
          <a:solidFill>
            <a:schemeClr val="accent6">
              <a:lumMod val="20000"/>
              <a:lumOff val="80000"/>
            </a:schemeClr>
          </a:solidFill>
          <a:ln/>
        </p:spPr>
        <p:txBody>
          <a:bodyPr/>
          <a:lstStyle/>
          <a:p>
            <a:endParaRPr lang="it-IT" sz="2400" dirty="0">
              <a:solidFill>
                <a:schemeClr val="accent1">
                  <a:lumMod val="75000"/>
                </a:schemeClr>
              </a:solidFill>
            </a:endParaRPr>
          </a:p>
        </p:txBody>
      </p:sp>
      <p:sp>
        <p:nvSpPr>
          <p:cNvPr id="51" name="Text 10">
            <a:extLst>
              <a:ext uri="{FF2B5EF4-FFF2-40B4-BE49-F238E27FC236}">
                <a16:creationId xmlns:a16="http://schemas.microsoft.com/office/drawing/2014/main" id="{33C25F7B-953A-20F2-ED2F-3BDB8D80AC42}"/>
              </a:ext>
            </a:extLst>
          </p:cNvPr>
          <p:cNvSpPr/>
          <p:nvPr/>
        </p:nvSpPr>
        <p:spPr>
          <a:xfrm>
            <a:off x="856357" y="4569024"/>
            <a:ext cx="2238970" cy="279896"/>
          </a:xfrm>
          <a:prstGeom prst="rect">
            <a:avLst/>
          </a:prstGeom>
          <a:noFill/>
          <a:ln/>
        </p:spPr>
        <p:txBody>
          <a:bodyPr wrap="none" lIns="0" tIns="0" rIns="0" bIns="0" rtlCol="0" anchor="t"/>
          <a:lstStyle/>
          <a:p>
            <a:pPr>
              <a:lnSpc>
                <a:spcPts val="2167"/>
              </a:lnSpc>
            </a:pPr>
            <a:r>
              <a:rPr lang="en-US" b="1" dirty="0">
                <a:solidFill>
                  <a:srgbClr val="FF0000"/>
                </a:solidFill>
                <a:latin typeface="Quattrocento" pitchFamily="34" charset="0"/>
              </a:rPr>
              <a:t>22-27</a:t>
            </a:r>
          </a:p>
        </p:txBody>
      </p:sp>
      <p:sp>
        <p:nvSpPr>
          <p:cNvPr id="52" name="Text 11">
            <a:extLst>
              <a:ext uri="{FF2B5EF4-FFF2-40B4-BE49-F238E27FC236}">
                <a16:creationId xmlns:a16="http://schemas.microsoft.com/office/drawing/2014/main" id="{09BE9048-2E5F-AF9E-7C81-BD6006524DD0}"/>
              </a:ext>
            </a:extLst>
          </p:cNvPr>
          <p:cNvSpPr/>
          <p:nvPr/>
        </p:nvSpPr>
        <p:spPr>
          <a:xfrm>
            <a:off x="856357" y="4963021"/>
            <a:ext cx="5907286" cy="304403"/>
          </a:xfrm>
          <a:prstGeom prst="rect">
            <a:avLst/>
          </a:prstGeom>
          <a:noFill/>
          <a:ln/>
        </p:spPr>
        <p:txBody>
          <a:bodyPr wrap="none" lIns="0" tIns="0" rIns="0" bIns="0" rtlCol="0" anchor="t"/>
          <a:lstStyle/>
          <a:p>
            <a:pPr>
              <a:lnSpc>
                <a:spcPts val="2375"/>
              </a:lnSpc>
            </a:pPr>
            <a:r>
              <a:rPr lang="en-US" b="1" dirty="0" err="1">
                <a:solidFill>
                  <a:schemeClr val="accent1">
                    <a:lumMod val="75000"/>
                  </a:schemeClr>
                </a:solidFill>
                <a:effectLst>
                  <a:outerShdw blurRad="38100" dist="38100" dir="2700000" algn="tl">
                    <a:srgbClr val="000000">
                      <a:alpha val="43137"/>
                    </a:srgbClr>
                  </a:outerShdw>
                </a:effectLst>
                <a:latin typeface="Quattrocento" pitchFamily="34" charset="0"/>
              </a:rPr>
              <a:t>Rischio</a:t>
            </a:r>
            <a:r>
              <a:rPr lang="en-US" b="1" dirty="0">
                <a:solidFill>
                  <a:schemeClr val="accent1">
                    <a:lumMod val="75000"/>
                  </a:schemeClr>
                </a:solidFill>
                <a:effectLst>
                  <a:outerShdw blurRad="38100" dist="38100" dir="2700000" algn="tl">
                    <a:srgbClr val="000000">
                      <a:alpha val="43137"/>
                    </a:srgbClr>
                  </a:outerShdw>
                </a:effectLst>
                <a:latin typeface="Quattrocento" pitchFamily="34" charset="0"/>
              </a:rPr>
              <a:t> Alto</a:t>
            </a:r>
          </a:p>
        </p:txBody>
      </p:sp>
      <p:sp>
        <p:nvSpPr>
          <p:cNvPr id="53" name="Text 12">
            <a:extLst>
              <a:ext uri="{FF2B5EF4-FFF2-40B4-BE49-F238E27FC236}">
                <a16:creationId xmlns:a16="http://schemas.microsoft.com/office/drawing/2014/main" id="{447E62D0-4668-2DC4-D796-CDA7B82EBB84}"/>
              </a:ext>
            </a:extLst>
          </p:cNvPr>
          <p:cNvSpPr/>
          <p:nvPr/>
        </p:nvSpPr>
        <p:spPr>
          <a:xfrm>
            <a:off x="856357" y="5381526"/>
            <a:ext cx="5907286" cy="608807"/>
          </a:xfrm>
          <a:prstGeom prst="rect">
            <a:avLst/>
          </a:prstGeom>
          <a:noFill/>
          <a:ln/>
        </p:spPr>
        <p:txBody>
          <a:bodyPr wrap="square" lIns="0" tIns="0" rIns="0" bIns="0" rtlCol="0" anchor="t"/>
          <a:lstStyle/>
          <a:p>
            <a:pPr>
              <a:lnSpc>
                <a:spcPts val="2375"/>
              </a:lnSpc>
            </a:pPr>
            <a:r>
              <a:rPr lang="en-US" sz="1600" dirty="0">
                <a:solidFill>
                  <a:schemeClr val="accent1">
                    <a:lumMod val="75000"/>
                  </a:schemeClr>
                </a:solidFill>
                <a:latin typeface="Quattrocento" pitchFamily="34" charset="0"/>
              </a:rPr>
              <a:t>Operazioni con caratteristiche che necessitano di un elevato livello di </a:t>
            </a:r>
            <a:r>
              <a:rPr lang="en-US" sz="1600" dirty="0" err="1">
                <a:solidFill>
                  <a:schemeClr val="accent1">
                    <a:lumMod val="75000"/>
                  </a:schemeClr>
                </a:solidFill>
                <a:latin typeface="Quattrocento" pitchFamily="34" charset="0"/>
              </a:rPr>
              <a:t>controllo</a:t>
            </a:r>
            <a:r>
              <a:rPr lang="en-US" sz="1600" dirty="0">
                <a:solidFill>
                  <a:schemeClr val="accent1">
                    <a:lumMod val="75000"/>
                  </a:schemeClr>
                </a:solidFill>
                <a:latin typeface="Quattrocento" pitchFamily="34" charset="0"/>
              </a:rPr>
              <a:t>.</a:t>
            </a:r>
          </a:p>
        </p:txBody>
      </p:sp>
      <p:pic>
        <p:nvPicPr>
          <p:cNvPr id="54" name="Image 0" descr="preencoded.png">
            <a:extLst>
              <a:ext uri="{FF2B5EF4-FFF2-40B4-BE49-F238E27FC236}">
                <a16:creationId xmlns:a16="http://schemas.microsoft.com/office/drawing/2014/main" id="{3789DF58-D6EF-4D15-7034-B3FE099D7CF1}"/>
              </a:ext>
            </a:extLst>
          </p:cNvPr>
          <p:cNvPicPr>
            <a:picLocks noChangeAspect="1"/>
          </p:cNvPicPr>
          <p:nvPr/>
        </p:nvPicPr>
        <p:blipFill>
          <a:blip r:embed="rId4"/>
          <a:stretch>
            <a:fillRect/>
          </a:stretch>
        </p:blipFill>
        <p:spPr>
          <a:xfrm>
            <a:off x="7620000" y="671804"/>
            <a:ext cx="4572000" cy="6104916"/>
          </a:xfrm>
          <a:prstGeom prst="rect">
            <a:avLst/>
          </a:prstGeom>
        </p:spPr>
      </p:pic>
    </p:spTree>
    <p:extLst>
      <p:ext uri="{BB962C8B-B14F-4D97-AF65-F5344CB8AC3E}">
        <p14:creationId xmlns:p14="http://schemas.microsoft.com/office/powerpoint/2010/main" val="148369673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ppt_x"/>
                                          </p:val>
                                        </p:tav>
                                        <p:tav tm="100000">
                                          <p:val>
                                            <p:strVal val="#ppt_x"/>
                                          </p:val>
                                        </p:tav>
                                      </p:tavLst>
                                    </p:anim>
                                    <p:anim calcmode="lin" valueType="num">
                                      <p:cBhvr additive="base">
                                        <p:cTn id="12" dur="500" fill="hold"/>
                                        <p:tgtEl>
                                          <p:spTgt spid="4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ppt_x"/>
                                          </p:val>
                                        </p:tav>
                                        <p:tav tm="100000">
                                          <p:val>
                                            <p:strVal val="#ppt_x"/>
                                          </p:val>
                                        </p:tav>
                                      </p:tavLst>
                                    </p:anim>
                                    <p:anim calcmode="lin" valueType="num">
                                      <p:cBhvr additive="base">
                                        <p:cTn id="16" dur="500" fill="hold"/>
                                        <p:tgtEl>
                                          <p:spTgt spid="4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500" fill="hold"/>
                                        <p:tgtEl>
                                          <p:spTgt spid="45"/>
                                        </p:tgtEl>
                                        <p:attrNameLst>
                                          <p:attrName>ppt_x</p:attrName>
                                        </p:attrNameLst>
                                      </p:cBhvr>
                                      <p:tavLst>
                                        <p:tav tm="0">
                                          <p:val>
                                            <p:strVal val="#ppt_x"/>
                                          </p:val>
                                        </p:tav>
                                        <p:tav tm="100000">
                                          <p:val>
                                            <p:strVal val="#ppt_x"/>
                                          </p:val>
                                        </p:tav>
                                      </p:tavLst>
                                    </p:anim>
                                    <p:anim calcmode="lin" valueType="num">
                                      <p:cBhvr additive="base">
                                        <p:cTn id="2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ppt_x"/>
                                          </p:val>
                                        </p:tav>
                                        <p:tav tm="100000">
                                          <p:val>
                                            <p:strVal val="#ppt_x"/>
                                          </p:val>
                                        </p:tav>
                                      </p:tavLst>
                                    </p:anim>
                                    <p:anim calcmode="lin" valueType="num">
                                      <p:cBhvr additive="base">
                                        <p:cTn id="26" dur="500" fill="hold"/>
                                        <p:tgtEl>
                                          <p:spTgt spid="4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ppt_x"/>
                                          </p:val>
                                        </p:tav>
                                        <p:tav tm="100000">
                                          <p:val>
                                            <p:strVal val="#ppt_x"/>
                                          </p:val>
                                        </p:tav>
                                      </p:tavLst>
                                    </p:anim>
                                    <p:anim calcmode="lin" valueType="num">
                                      <p:cBhvr additive="base">
                                        <p:cTn id="34" dur="500" fill="hold"/>
                                        <p:tgtEl>
                                          <p:spTgt spid="4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additive="base">
                                        <p:cTn id="37" dur="500" fill="hold"/>
                                        <p:tgtEl>
                                          <p:spTgt spid="49"/>
                                        </p:tgtEl>
                                        <p:attrNameLst>
                                          <p:attrName>ppt_x</p:attrName>
                                        </p:attrNameLst>
                                      </p:cBhvr>
                                      <p:tavLst>
                                        <p:tav tm="0">
                                          <p:val>
                                            <p:strVal val="#ppt_x"/>
                                          </p:val>
                                        </p:tav>
                                        <p:tav tm="100000">
                                          <p:val>
                                            <p:strVal val="#ppt_x"/>
                                          </p:val>
                                        </p:tav>
                                      </p:tavLst>
                                    </p:anim>
                                    <p:anim calcmode="lin" valueType="num">
                                      <p:cBhvr additive="base">
                                        <p:cTn id="3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500" fill="hold"/>
                                        <p:tgtEl>
                                          <p:spTgt spid="50"/>
                                        </p:tgtEl>
                                        <p:attrNameLst>
                                          <p:attrName>ppt_x</p:attrName>
                                        </p:attrNameLst>
                                      </p:cBhvr>
                                      <p:tavLst>
                                        <p:tav tm="0">
                                          <p:val>
                                            <p:strVal val="#ppt_x"/>
                                          </p:val>
                                        </p:tav>
                                        <p:tav tm="100000">
                                          <p:val>
                                            <p:strVal val="#ppt_x"/>
                                          </p:val>
                                        </p:tav>
                                      </p:tavLst>
                                    </p:anim>
                                    <p:anim calcmode="lin" valueType="num">
                                      <p:cBhvr additive="base">
                                        <p:cTn id="44" dur="500" fill="hold"/>
                                        <p:tgtEl>
                                          <p:spTgt spid="5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additive="base">
                                        <p:cTn id="47" dur="500" fill="hold"/>
                                        <p:tgtEl>
                                          <p:spTgt spid="51"/>
                                        </p:tgtEl>
                                        <p:attrNameLst>
                                          <p:attrName>ppt_x</p:attrName>
                                        </p:attrNameLst>
                                      </p:cBhvr>
                                      <p:tavLst>
                                        <p:tav tm="0">
                                          <p:val>
                                            <p:strVal val="#ppt_x"/>
                                          </p:val>
                                        </p:tav>
                                        <p:tav tm="100000">
                                          <p:val>
                                            <p:strVal val="#ppt_x"/>
                                          </p:val>
                                        </p:tav>
                                      </p:tavLst>
                                    </p:anim>
                                    <p:anim calcmode="lin" valueType="num">
                                      <p:cBhvr additive="base">
                                        <p:cTn id="48" dur="500" fill="hold"/>
                                        <p:tgtEl>
                                          <p:spTgt spid="5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52"/>
                                        </p:tgtEl>
                                        <p:attrNameLst>
                                          <p:attrName>style.visibility</p:attrName>
                                        </p:attrNameLst>
                                      </p:cBhvr>
                                      <p:to>
                                        <p:strVal val="visible"/>
                                      </p:to>
                                    </p:set>
                                    <p:anim calcmode="lin" valueType="num">
                                      <p:cBhvr additive="base">
                                        <p:cTn id="51" dur="500" fill="hold"/>
                                        <p:tgtEl>
                                          <p:spTgt spid="52"/>
                                        </p:tgtEl>
                                        <p:attrNameLst>
                                          <p:attrName>ppt_x</p:attrName>
                                        </p:attrNameLst>
                                      </p:cBhvr>
                                      <p:tavLst>
                                        <p:tav tm="0">
                                          <p:val>
                                            <p:strVal val="#ppt_x"/>
                                          </p:val>
                                        </p:tav>
                                        <p:tav tm="100000">
                                          <p:val>
                                            <p:strVal val="#ppt_x"/>
                                          </p:val>
                                        </p:tav>
                                      </p:tavLst>
                                    </p:anim>
                                    <p:anim calcmode="lin" valueType="num">
                                      <p:cBhvr additive="base">
                                        <p:cTn id="52" dur="500" fill="hold"/>
                                        <p:tgtEl>
                                          <p:spTgt spid="5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additive="base">
                                        <p:cTn id="55" dur="500" fill="hold"/>
                                        <p:tgtEl>
                                          <p:spTgt spid="53"/>
                                        </p:tgtEl>
                                        <p:attrNameLst>
                                          <p:attrName>ppt_x</p:attrName>
                                        </p:attrNameLst>
                                      </p:cBhvr>
                                      <p:tavLst>
                                        <p:tav tm="0">
                                          <p:val>
                                            <p:strVal val="#ppt_x"/>
                                          </p:val>
                                        </p:tav>
                                        <p:tav tm="100000">
                                          <p:val>
                                            <p:strVal val="#ppt_x"/>
                                          </p:val>
                                        </p:tav>
                                      </p:tavLst>
                                    </p:anim>
                                    <p:anim calcmode="lin" valueType="num">
                                      <p:cBhvr additive="base">
                                        <p:cTn id="5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2"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145F6F-28AA-22E4-9358-04ABD72401CD}"/>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4E241246-5D0B-8F9D-7E65-9041FF4AC25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FD54B9FA-428C-CEB4-791D-1059305B413A}"/>
              </a:ext>
            </a:extLst>
          </p:cNvPr>
          <p:cNvSpPr txBox="1">
            <a:spLocks/>
          </p:cNvSpPr>
          <p:nvPr/>
        </p:nvSpPr>
        <p:spPr>
          <a:xfrm>
            <a:off x="223936" y="914720"/>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endParaRPr lang="it-IT" sz="4400" dirty="0">
              <a:solidFill>
                <a:srgbClr val="164194"/>
              </a:solidFill>
              <a:latin typeface="Calibri" panose="020F0502020204030204"/>
              <a:ea typeface="+mn-ea"/>
              <a:cs typeface="+mn-cs"/>
            </a:endParaRPr>
          </a:p>
        </p:txBody>
      </p:sp>
      <p:sp>
        <p:nvSpPr>
          <p:cNvPr id="4" name="Title 1">
            <a:extLst>
              <a:ext uri="{FF2B5EF4-FFF2-40B4-BE49-F238E27FC236}">
                <a16:creationId xmlns:a16="http://schemas.microsoft.com/office/drawing/2014/main" id="{BEC5B4DE-53F4-4D83-4FC8-3F7CCA7741A0}"/>
              </a:ext>
            </a:extLst>
          </p:cNvPr>
          <p:cNvSpPr txBox="1">
            <a:spLocks/>
          </p:cNvSpPr>
          <p:nvPr/>
        </p:nvSpPr>
        <p:spPr>
          <a:xfrm>
            <a:off x="142048" y="671804"/>
            <a:ext cx="11744129"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100000"/>
              </a:lnSpc>
              <a:spcBef>
                <a:spcPts val="0"/>
              </a:spcBef>
              <a:defRPr/>
            </a:pPr>
            <a:r>
              <a:rPr lang="it-IT" sz="2400" b="1" dirty="0">
                <a:solidFill>
                  <a:srgbClr val="164194"/>
                </a:solidFill>
                <a:latin typeface="Calibri" panose="020F0502020204030204"/>
                <a:ea typeface="+mn-ea"/>
                <a:cs typeface="+mn-cs"/>
              </a:rPr>
              <a:t>Fattori di Rischio per Beneficiario</a:t>
            </a:r>
          </a:p>
        </p:txBody>
      </p:sp>
      <p:graphicFrame>
        <p:nvGraphicFramePr>
          <p:cNvPr id="3" name="Tabella 2">
            <a:extLst>
              <a:ext uri="{FF2B5EF4-FFF2-40B4-BE49-F238E27FC236}">
                <a16:creationId xmlns:a16="http://schemas.microsoft.com/office/drawing/2014/main" id="{A84CA3DF-0EA2-916E-49FD-19FF5765000A}"/>
              </a:ext>
            </a:extLst>
          </p:cNvPr>
          <p:cNvGraphicFramePr>
            <a:graphicFrameLocks noGrp="1"/>
          </p:cNvGraphicFramePr>
          <p:nvPr>
            <p:extLst>
              <p:ext uri="{D42A27DB-BD31-4B8C-83A1-F6EECF244321}">
                <p14:modId xmlns:p14="http://schemas.microsoft.com/office/powerpoint/2010/main" val="1752195587"/>
              </p:ext>
            </p:extLst>
          </p:nvPr>
        </p:nvGraphicFramePr>
        <p:xfrm>
          <a:off x="1713371" y="1341576"/>
          <a:ext cx="9088832" cy="4844623"/>
        </p:xfrm>
        <a:graphic>
          <a:graphicData uri="http://schemas.openxmlformats.org/drawingml/2006/table">
            <a:tbl>
              <a:tblPr firstRow="1" firstCol="1" bandRow="1">
                <a:tableStyleId>{5C22544A-7EE6-4342-B048-85BDC9FD1C3A}</a:tableStyleId>
              </a:tblPr>
              <a:tblGrid>
                <a:gridCol w="3773933">
                  <a:extLst>
                    <a:ext uri="{9D8B030D-6E8A-4147-A177-3AD203B41FA5}">
                      <a16:colId xmlns:a16="http://schemas.microsoft.com/office/drawing/2014/main" val="3325665671"/>
                    </a:ext>
                  </a:extLst>
                </a:gridCol>
                <a:gridCol w="3773933">
                  <a:extLst>
                    <a:ext uri="{9D8B030D-6E8A-4147-A177-3AD203B41FA5}">
                      <a16:colId xmlns:a16="http://schemas.microsoft.com/office/drawing/2014/main" val="1068260131"/>
                    </a:ext>
                  </a:extLst>
                </a:gridCol>
                <a:gridCol w="770483">
                  <a:extLst>
                    <a:ext uri="{9D8B030D-6E8A-4147-A177-3AD203B41FA5}">
                      <a16:colId xmlns:a16="http://schemas.microsoft.com/office/drawing/2014/main" val="3243030080"/>
                    </a:ext>
                  </a:extLst>
                </a:gridCol>
                <a:gridCol w="770483">
                  <a:extLst>
                    <a:ext uri="{9D8B030D-6E8A-4147-A177-3AD203B41FA5}">
                      <a16:colId xmlns:a16="http://schemas.microsoft.com/office/drawing/2014/main" val="2576345922"/>
                    </a:ext>
                  </a:extLst>
                </a:gridCol>
              </a:tblGrid>
              <a:tr h="554956">
                <a:tc>
                  <a:txBody>
                    <a:bodyPr/>
                    <a:lstStyle/>
                    <a:p>
                      <a:pPr algn="l">
                        <a:lnSpc>
                          <a:spcPct val="115000"/>
                        </a:lnSpc>
                        <a:spcBef>
                          <a:spcPts val="600"/>
                        </a:spcBef>
                        <a:spcAft>
                          <a:spcPts val="600"/>
                        </a:spcAft>
                      </a:pPr>
                      <a:r>
                        <a:rPr lang="it-IT" sz="1000" dirty="0">
                          <a:effectLst/>
                        </a:rPr>
                        <a:t>Macro fattori</a:t>
                      </a:r>
                      <a:endParaRPr lang="it-IT" sz="1200" dirty="0">
                        <a:effectLst/>
                        <a:latin typeface="Calibri" panose="020F0502020204030204" pitchFamily="34" charset="0"/>
                        <a:ea typeface="Arial Unicode MS"/>
                        <a:cs typeface="Arial Unicode MS"/>
                      </a:endParaRPr>
                    </a:p>
                  </a:txBody>
                  <a:tcPr marL="68580" marR="68580" marT="0" marB="0"/>
                </a:tc>
                <a:tc>
                  <a:txBody>
                    <a:bodyPr/>
                    <a:lstStyle/>
                    <a:p>
                      <a:pPr algn="l">
                        <a:lnSpc>
                          <a:spcPct val="115000"/>
                        </a:lnSpc>
                        <a:spcBef>
                          <a:spcPts val="600"/>
                        </a:spcBef>
                        <a:spcAft>
                          <a:spcPts val="600"/>
                        </a:spcAft>
                      </a:pPr>
                      <a:r>
                        <a:rPr lang="it-IT" sz="1000">
                          <a:effectLst/>
                        </a:rPr>
                        <a:t>Fattori</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r">
                        <a:lnSpc>
                          <a:spcPct val="115000"/>
                        </a:lnSpc>
                        <a:spcBef>
                          <a:spcPts val="600"/>
                        </a:spcBef>
                        <a:spcAft>
                          <a:spcPts val="600"/>
                        </a:spcAft>
                      </a:pPr>
                      <a:r>
                        <a:rPr lang="it-IT" sz="1000">
                          <a:effectLst/>
                        </a:rPr>
                        <a:t>Rischio</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r">
                        <a:lnSpc>
                          <a:spcPct val="115000"/>
                        </a:lnSpc>
                        <a:spcBef>
                          <a:spcPts val="600"/>
                        </a:spcBef>
                        <a:spcAft>
                          <a:spcPts val="600"/>
                        </a:spcAft>
                      </a:pPr>
                      <a:r>
                        <a:rPr lang="it-IT" sz="1000">
                          <a:effectLst/>
                        </a:rPr>
                        <a:t>Punteggio</a:t>
                      </a:r>
                      <a:endParaRPr lang="it-IT" sz="1200">
                        <a:effectLst/>
                        <a:latin typeface="Calibri" panose="020F0502020204030204" pitchFamily="34" charset="0"/>
                        <a:ea typeface="Arial Unicode MS"/>
                        <a:cs typeface="Arial Unicode MS"/>
                      </a:endParaRPr>
                    </a:p>
                  </a:txBody>
                  <a:tcPr marL="68580" marR="68580" marT="0" marB="0" anchor="ctr"/>
                </a:tc>
                <a:extLst>
                  <a:ext uri="{0D108BD9-81ED-4DB2-BD59-A6C34878D82A}">
                    <a16:rowId xmlns:a16="http://schemas.microsoft.com/office/drawing/2014/main" val="3356127891"/>
                  </a:ext>
                </a:extLst>
              </a:tr>
              <a:tr h="554956">
                <a:tc rowSpan="6">
                  <a:txBody>
                    <a:bodyPr/>
                    <a:lstStyle/>
                    <a:p>
                      <a:pPr algn="l">
                        <a:lnSpc>
                          <a:spcPct val="115000"/>
                        </a:lnSpc>
                        <a:spcBef>
                          <a:spcPts val="600"/>
                        </a:spcBef>
                        <a:spcAft>
                          <a:spcPts val="600"/>
                        </a:spcAft>
                      </a:pPr>
                      <a:r>
                        <a:rPr lang="it-IT" sz="1000">
                          <a:effectLst/>
                        </a:rPr>
                        <a:t>Tipo di beneficiario</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l">
                        <a:lnSpc>
                          <a:spcPct val="115000"/>
                        </a:lnSpc>
                        <a:spcBef>
                          <a:spcPts val="600"/>
                        </a:spcBef>
                        <a:spcAft>
                          <a:spcPts val="600"/>
                        </a:spcAft>
                      </a:pPr>
                      <a:r>
                        <a:rPr lang="it-IT" sz="1000">
                          <a:effectLst/>
                        </a:rPr>
                        <a:t>Pubblico - Amministrazione regionale: Sovvenzioni</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Basso</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1</a:t>
                      </a:r>
                      <a:endParaRPr lang="it-IT" sz="1200">
                        <a:effectLst/>
                        <a:latin typeface="Calibri" panose="020F0502020204030204" pitchFamily="34" charset="0"/>
                        <a:ea typeface="Arial Unicode MS"/>
                        <a:cs typeface="Arial Unicode MS"/>
                      </a:endParaRPr>
                    </a:p>
                  </a:txBody>
                  <a:tcPr marL="68580" marR="68580" marT="0" marB="0" anchor="ctr"/>
                </a:tc>
                <a:extLst>
                  <a:ext uri="{0D108BD9-81ED-4DB2-BD59-A6C34878D82A}">
                    <a16:rowId xmlns:a16="http://schemas.microsoft.com/office/drawing/2014/main" val="1194185951"/>
                  </a:ext>
                </a:extLst>
              </a:tr>
              <a:tr h="269088">
                <a:tc vMerge="1">
                  <a:txBody>
                    <a:bodyPr/>
                    <a:lstStyle/>
                    <a:p>
                      <a:endParaRPr lang="it-IT"/>
                    </a:p>
                  </a:txBody>
                  <a:tcPr/>
                </a:tc>
                <a:tc>
                  <a:txBody>
                    <a:bodyPr/>
                    <a:lstStyle/>
                    <a:p>
                      <a:pPr algn="l">
                        <a:lnSpc>
                          <a:spcPct val="115000"/>
                        </a:lnSpc>
                        <a:spcBef>
                          <a:spcPts val="600"/>
                        </a:spcBef>
                        <a:spcAft>
                          <a:spcPts val="600"/>
                        </a:spcAft>
                      </a:pPr>
                      <a:r>
                        <a:rPr lang="it-IT" sz="1000">
                          <a:effectLst/>
                        </a:rPr>
                        <a:t>Pubblico - Amministrazione regionale: Aiuti</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Alto</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3</a:t>
                      </a:r>
                      <a:endParaRPr lang="it-IT" sz="1200">
                        <a:effectLst/>
                        <a:latin typeface="Calibri" panose="020F0502020204030204" pitchFamily="34" charset="0"/>
                        <a:ea typeface="Arial Unicode MS"/>
                        <a:cs typeface="Arial Unicode MS"/>
                      </a:endParaRPr>
                    </a:p>
                  </a:txBody>
                  <a:tcPr marL="68580" marR="68580" marT="0" marB="0" anchor="ctr"/>
                </a:tc>
                <a:extLst>
                  <a:ext uri="{0D108BD9-81ED-4DB2-BD59-A6C34878D82A}">
                    <a16:rowId xmlns:a16="http://schemas.microsoft.com/office/drawing/2014/main" val="3290002410"/>
                  </a:ext>
                </a:extLst>
              </a:tr>
              <a:tr h="269088">
                <a:tc vMerge="1">
                  <a:txBody>
                    <a:bodyPr/>
                    <a:lstStyle/>
                    <a:p>
                      <a:endParaRPr lang="it-IT"/>
                    </a:p>
                  </a:txBody>
                  <a:tcPr/>
                </a:tc>
                <a:tc>
                  <a:txBody>
                    <a:bodyPr/>
                    <a:lstStyle/>
                    <a:p>
                      <a:pPr algn="l">
                        <a:lnSpc>
                          <a:spcPct val="115000"/>
                        </a:lnSpc>
                        <a:spcBef>
                          <a:spcPts val="600"/>
                        </a:spcBef>
                        <a:spcAft>
                          <a:spcPts val="600"/>
                        </a:spcAft>
                      </a:pPr>
                      <a:r>
                        <a:rPr lang="it-IT" sz="1000">
                          <a:effectLst/>
                        </a:rPr>
                        <a:t>Pubblici - diversi dalla Regione - Sovvenzioni</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Basso</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1</a:t>
                      </a:r>
                      <a:endParaRPr lang="it-IT" sz="1200">
                        <a:effectLst/>
                        <a:latin typeface="Calibri" panose="020F0502020204030204" pitchFamily="34" charset="0"/>
                        <a:ea typeface="Arial Unicode MS"/>
                        <a:cs typeface="Arial Unicode MS"/>
                      </a:endParaRPr>
                    </a:p>
                  </a:txBody>
                  <a:tcPr marL="68580" marR="68580" marT="0" marB="0" anchor="ctr"/>
                </a:tc>
                <a:extLst>
                  <a:ext uri="{0D108BD9-81ED-4DB2-BD59-A6C34878D82A}">
                    <a16:rowId xmlns:a16="http://schemas.microsoft.com/office/drawing/2014/main" val="1408727907"/>
                  </a:ext>
                </a:extLst>
              </a:tr>
              <a:tr h="269088">
                <a:tc vMerge="1">
                  <a:txBody>
                    <a:bodyPr/>
                    <a:lstStyle/>
                    <a:p>
                      <a:endParaRPr lang="it-IT"/>
                    </a:p>
                  </a:txBody>
                  <a:tcPr/>
                </a:tc>
                <a:tc>
                  <a:txBody>
                    <a:bodyPr/>
                    <a:lstStyle/>
                    <a:p>
                      <a:pPr algn="l">
                        <a:lnSpc>
                          <a:spcPct val="115000"/>
                        </a:lnSpc>
                        <a:spcBef>
                          <a:spcPts val="600"/>
                        </a:spcBef>
                        <a:spcAft>
                          <a:spcPts val="600"/>
                        </a:spcAft>
                      </a:pPr>
                      <a:r>
                        <a:rPr lang="it-IT" sz="1000">
                          <a:effectLst/>
                        </a:rPr>
                        <a:t>Pubblici - diversi dalla Regione - Aiuti</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Alto</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3</a:t>
                      </a:r>
                      <a:endParaRPr lang="it-IT" sz="1200">
                        <a:effectLst/>
                        <a:latin typeface="Calibri" panose="020F0502020204030204" pitchFamily="34" charset="0"/>
                        <a:ea typeface="Arial Unicode MS"/>
                        <a:cs typeface="Arial Unicode MS"/>
                      </a:endParaRPr>
                    </a:p>
                  </a:txBody>
                  <a:tcPr marL="68580" marR="68580" marT="0" marB="0" anchor="ctr"/>
                </a:tc>
                <a:extLst>
                  <a:ext uri="{0D108BD9-81ED-4DB2-BD59-A6C34878D82A}">
                    <a16:rowId xmlns:a16="http://schemas.microsoft.com/office/drawing/2014/main" val="957836376"/>
                  </a:ext>
                </a:extLst>
              </a:tr>
              <a:tr h="269088">
                <a:tc vMerge="1">
                  <a:txBody>
                    <a:bodyPr/>
                    <a:lstStyle/>
                    <a:p>
                      <a:endParaRPr lang="it-IT"/>
                    </a:p>
                  </a:txBody>
                  <a:tcPr/>
                </a:tc>
                <a:tc>
                  <a:txBody>
                    <a:bodyPr/>
                    <a:lstStyle/>
                    <a:p>
                      <a:pPr algn="l">
                        <a:lnSpc>
                          <a:spcPct val="115000"/>
                        </a:lnSpc>
                        <a:spcBef>
                          <a:spcPts val="600"/>
                        </a:spcBef>
                        <a:spcAft>
                          <a:spcPts val="600"/>
                        </a:spcAft>
                      </a:pPr>
                      <a:r>
                        <a:rPr lang="it-IT" sz="1000">
                          <a:effectLst/>
                        </a:rPr>
                        <a:t>Privato - Aiuti agli investimenti</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Alto</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3</a:t>
                      </a:r>
                      <a:endParaRPr lang="it-IT" sz="1200">
                        <a:effectLst/>
                        <a:latin typeface="Calibri" panose="020F0502020204030204" pitchFamily="34" charset="0"/>
                        <a:ea typeface="Arial Unicode MS"/>
                        <a:cs typeface="Arial Unicode MS"/>
                      </a:endParaRPr>
                    </a:p>
                  </a:txBody>
                  <a:tcPr marL="68580" marR="68580" marT="0" marB="0" anchor="ctr"/>
                </a:tc>
                <a:extLst>
                  <a:ext uri="{0D108BD9-81ED-4DB2-BD59-A6C34878D82A}">
                    <a16:rowId xmlns:a16="http://schemas.microsoft.com/office/drawing/2014/main" val="1088076709"/>
                  </a:ext>
                </a:extLst>
              </a:tr>
              <a:tr h="269088">
                <a:tc vMerge="1">
                  <a:txBody>
                    <a:bodyPr/>
                    <a:lstStyle/>
                    <a:p>
                      <a:endParaRPr lang="it-IT"/>
                    </a:p>
                  </a:txBody>
                  <a:tcPr/>
                </a:tc>
                <a:tc>
                  <a:txBody>
                    <a:bodyPr/>
                    <a:lstStyle/>
                    <a:p>
                      <a:pPr algn="l">
                        <a:lnSpc>
                          <a:spcPct val="115000"/>
                        </a:lnSpc>
                        <a:spcBef>
                          <a:spcPts val="600"/>
                        </a:spcBef>
                        <a:spcAft>
                          <a:spcPts val="600"/>
                        </a:spcAft>
                      </a:pPr>
                      <a:r>
                        <a:rPr lang="it-IT" sz="1000">
                          <a:effectLst/>
                        </a:rPr>
                        <a:t>Privato - Aiuti per capitale circolante</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Medio</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2</a:t>
                      </a:r>
                      <a:endParaRPr lang="it-IT" sz="1200">
                        <a:effectLst/>
                        <a:latin typeface="Calibri" panose="020F0502020204030204" pitchFamily="34" charset="0"/>
                        <a:ea typeface="Arial Unicode MS"/>
                        <a:cs typeface="Arial Unicode MS"/>
                      </a:endParaRPr>
                    </a:p>
                  </a:txBody>
                  <a:tcPr marL="68580" marR="68580" marT="0" marB="0" anchor="ctr"/>
                </a:tc>
                <a:extLst>
                  <a:ext uri="{0D108BD9-81ED-4DB2-BD59-A6C34878D82A}">
                    <a16:rowId xmlns:a16="http://schemas.microsoft.com/office/drawing/2014/main" val="492342645"/>
                  </a:ext>
                </a:extLst>
              </a:tr>
              <a:tr h="269088">
                <a:tc rowSpan="3">
                  <a:txBody>
                    <a:bodyPr/>
                    <a:lstStyle/>
                    <a:p>
                      <a:pPr algn="l">
                        <a:lnSpc>
                          <a:spcPct val="115000"/>
                        </a:lnSpc>
                        <a:spcBef>
                          <a:spcPts val="600"/>
                        </a:spcBef>
                        <a:spcAft>
                          <a:spcPts val="600"/>
                        </a:spcAft>
                      </a:pPr>
                      <a:r>
                        <a:rPr lang="it-IT" sz="1000">
                          <a:effectLst/>
                        </a:rPr>
                        <a:t>Forma giuridica prevalente per Azione/Procedura di attivazione </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l">
                        <a:lnSpc>
                          <a:spcPct val="115000"/>
                        </a:lnSpc>
                        <a:spcBef>
                          <a:spcPts val="600"/>
                        </a:spcBef>
                        <a:spcAft>
                          <a:spcPts val="600"/>
                        </a:spcAft>
                      </a:pPr>
                      <a:r>
                        <a:rPr lang="it-IT" sz="1000">
                          <a:effectLst/>
                        </a:rPr>
                        <a:t>Pubblico/organismo di diritto pubblico</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Basso</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1</a:t>
                      </a:r>
                      <a:endParaRPr lang="it-IT" sz="1200">
                        <a:effectLst/>
                        <a:latin typeface="Calibri" panose="020F0502020204030204" pitchFamily="34" charset="0"/>
                        <a:ea typeface="Arial Unicode MS"/>
                        <a:cs typeface="Arial Unicode MS"/>
                      </a:endParaRPr>
                    </a:p>
                  </a:txBody>
                  <a:tcPr marL="68580" marR="68580" marT="0" marB="0" anchor="ctr"/>
                </a:tc>
                <a:extLst>
                  <a:ext uri="{0D108BD9-81ED-4DB2-BD59-A6C34878D82A}">
                    <a16:rowId xmlns:a16="http://schemas.microsoft.com/office/drawing/2014/main" val="4080184643"/>
                  </a:ext>
                </a:extLst>
              </a:tr>
              <a:tr h="554956">
                <a:tc vMerge="1">
                  <a:txBody>
                    <a:bodyPr/>
                    <a:lstStyle/>
                    <a:p>
                      <a:endParaRPr lang="it-IT"/>
                    </a:p>
                  </a:txBody>
                  <a:tcPr/>
                </a:tc>
                <a:tc>
                  <a:txBody>
                    <a:bodyPr/>
                    <a:lstStyle/>
                    <a:p>
                      <a:pPr algn="l">
                        <a:lnSpc>
                          <a:spcPct val="115000"/>
                        </a:lnSpc>
                        <a:spcBef>
                          <a:spcPts val="600"/>
                        </a:spcBef>
                        <a:spcAft>
                          <a:spcPts val="600"/>
                        </a:spcAft>
                      </a:pPr>
                      <a:r>
                        <a:rPr lang="it-IT" sz="1000">
                          <a:effectLst/>
                        </a:rPr>
                        <a:t>Ente del terzo settore (iscritto a registro RUNTS)</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Medio</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2</a:t>
                      </a:r>
                      <a:endParaRPr lang="it-IT" sz="1200">
                        <a:effectLst/>
                        <a:latin typeface="Calibri" panose="020F0502020204030204" pitchFamily="34" charset="0"/>
                        <a:ea typeface="Arial Unicode MS"/>
                        <a:cs typeface="Arial Unicode MS"/>
                      </a:endParaRPr>
                    </a:p>
                  </a:txBody>
                  <a:tcPr marL="68580" marR="68580" marT="0" marB="0" anchor="ctr"/>
                </a:tc>
                <a:extLst>
                  <a:ext uri="{0D108BD9-81ED-4DB2-BD59-A6C34878D82A}">
                    <a16:rowId xmlns:a16="http://schemas.microsoft.com/office/drawing/2014/main" val="1148268478"/>
                  </a:ext>
                </a:extLst>
              </a:tr>
              <a:tr h="269088">
                <a:tc vMerge="1">
                  <a:txBody>
                    <a:bodyPr/>
                    <a:lstStyle/>
                    <a:p>
                      <a:endParaRPr lang="it-IT"/>
                    </a:p>
                  </a:txBody>
                  <a:tcPr/>
                </a:tc>
                <a:tc>
                  <a:txBody>
                    <a:bodyPr/>
                    <a:lstStyle/>
                    <a:p>
                      <a:pPr algn="l">
                        <a:lnSpc>
                          <a:spcPct val="115000"/>
                        </a:lnSpc>
                        <a:spcBef>
                          <a:spcPts val="600"/>
                        </a:spcBef>
                        <a:spcAft>
                          <a:spcPts val="600"/>
                        </a:spcAft>
                      </a:pPr>
                      <a:r>
                        <a:rPr lang="it-IT" sz="1000">
                          <a:effectLst/>
                        </a:rPr>
                        <a:t>Privato</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Medio</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2</a:t>
                      </a:r>
                      <a:endParaRPr lang="it-IT" sz="1200">
                        <a:effectLst/>
                        <a:latin typeface="Calibri" panose="020F0502020204030204" pitchFamily="34" charset="0"/>
                        <a:ea typeface="Arial Unicode MS"/>
                        <a:cs typeface="Arial Unicode MS"/>
                      </a:endParaRPr>
                    </a:p>
                  </a:txBody>
                  <a:tcPr marL="68580" marR="68580" marT="0" marB="0" anchor="ctr"/>
                </a:tc>
                <a:extLst>
                  <a:ext uri="{0D108BD9-81ED-4DB2-BD59-A6C34878D82A}">
                    <a16:rowId xmlns:a16="http://schemas.microsoft.com/office/drawing/2014/main" val="3238219512"/>
                  </a:ext>
                </a:extLst>
              </a:tr>
              <a:tr h="269088">
                <a:tc rowSpan="3">
                  <a:txBody>
                    <a:bodyPr/>
                    <a:lstStyle/>
                    <a:p>
                      <a:pPr algn="l">
                        <a:lnSpc>
                          <a:spcPct val="115000"/>
                        </a:lnSpc>
                        <a:spcBef>
                          <a:spcPts val="600"/>
                        </a:spcBef>
                        <a:spcAft>
                          <a:spcPts val="600"/>
                        </a:spcAft>
                      </a:pPr>
                      <a:r>
                        <a:rPr lang="it-IT" sz="1000">
                          <a:effectLst/>
                        </a:rPr>
                        <a:t>Composizione prevalente prevista dall’Azione/Procedura di attivazione</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l">
                        <a:lnSpc>
                          <a:spcPct val="115000"/>
                        </a:lnSpc>
                        <a:spcBef>
                          <a:spcPts val="600"/>
                        </a:spcBef>
                        <a:spcAft>
                          <a:spcPts val="600"/>
                        </a:spcAft>
                      </a:pPr>
                      <a:r>
                        <a:rPr lang="it-IT" sz="1000">
                          <a:effectLst/>
                        </a:rPr>
                        <a:t>Beneficiario + Ampio partenariato </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Alto</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3</a:t>
                      </a:r>
                      <a:endParaRPr lang="it-IT" sz="1200">
                        <a:effectLst/>
                        <a:latin typeface="Calibri" panose="020F0502020204030204" pitchFamily="34" charset="0"/>
                        <a:ea typeface="Arial Unicode MS"/>
                        <a:cs typeface="Arial Unicode MS"/>
                      </a:endParaRPr>
                    </a:p>
                  </a:txBody>
                  <a:tcPr marL="68580" marR="68580" marT="0" marB="0" anchor="ctr"/>
                </a:tc>
                <a:extLst>
                  <a:ext uri="{0D108BD9-81ED-4DB2-BD59-A6C34878D82A}">
                    <a16:rowId xmlns:a16="http://schemas.microsoft.com/office/drawing/2014/main" val="1596220472"/>
                  </a:ext>
                </a:extLst>
              </a:tr>
              <a:tr h="269088">
                <a:tc vMerge="1">
                  <a:txBody>
                    <a:bodyPr/>
                    <a:lstStyle/>
                    <a:p>
                      <a:endParaRPr lang="it-IT"/>
                    </a:p>
                  </a:txBody>
                  <a:tcPr/>
                </a:tc>
                <a:tc>
                  <a:txBody>
                    <a:bodyPr/>
                    <a:lstStyle/>
                    <a:p>
                      <a:pPr algn="l">
                        <a:lnSpc>
                          <a:spcPct val="115000"/>
                        </a:lnSpc>
                        <a:spcBef>
                          <a:spcPts val="600"/>
                        </a:spcBef>
                        <a:spcAft>
                          <a:spcPts val="600"/>
                        </a:spcAft>
                      </a:pPr>
                      <a:r>
                        <a:rPr lang="it-IT" sz="1000">
                          <a:effectLst/>
                        </a:rPr>
                        <a:t>Fino a 2 partner oltre il Beneficiario </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Medio</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2</a:t>
                      </a:r>
                      <a:endParaRPr lang="it-IT" sz="1200">
                        <a:effectLst/>
                        <a:latin typeface="Calibri" panose="020F0502020204030204" pitchFamily="34" charset="0"/>
                        <a:ea typeface="Arial Unicode MS"/>
                        <a:cs typeface="Arial Unicode MS"/>
                      </a:endParaRPr>
                    </a:p>
                  </a:txBody>
                  <a:tcPr marL="68580" marR="68580" marT="0" marB="0" anchor="ctr"/>
                </a:tc>
                <a:extLst>
                  <a:ext uri="{0D108BD9-81ED-4DB2-BD59-A6C34878D82A}">
                    <a16:rowId xmlns:a16="http://schemas.microsoft.com/office/drawing/2014/main" val="3168075476"/>
                  </a:ext>
                </a:extLst>
              </a:tr>
              <a:tr h="269088">
                <a:tc vMerge="1">
                  <a:txBody>
                    <a:bodyPr/>
                    <a:lstStyle/>
                    <a:p>
                      <a:endParaRPr lang="it-IT"/>
                    </a:p>
                  </a:txBody>
                  <a:tcPr/>
                </a:tc>
                <a:tc>
                  <a:txBody>
                    <a:bodyPr/>
                    <a:lstStyle/>
                    <a:p>
                      <a:pPr algn="l">
                        <a:lnSpc>
                          <a:spcPct val="115000"/>
                        </a:lnSpc>
                        <a:spcBef>
                          <a:spcPts val="600"/>
                        </a:spcBef>
                        <a:spcAft>
                          <a:spcPts val="600"/>
                        </a:spcAft>
                      </a:pPr>
                      <a:r>
                        <a:rPr lang="it-IT" sz="1000">
                          <a:effectLst/>
                        </a:rPr>
                        <a:t>Beneficiario singolo</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Basso</a:t>
                      </a:r>
                      <a:endParaRPr lang="it-IT" sz="1200">
                        <a:effectLst/>
                        <a:latin typeface="Calibri" panose="020F0502020204030204" pitchFamily="34" charset="0"/>
                        <a:ea typeface="Arial Unicode MS"/>
                        <a:cs typeface="Arial Unicode MS"/>
                      </a:endParaRPr>
                    </a:p>
                  </a:txBody>
                  <a:tcPr marL="68580" marR="68580" marT="0" marB="0" anchor="ctr"/>
                </a:tc>
                <a:tc>
                  <a:txBody>
                    <a:bodyPr/>
                    <a:lstStyle/>
                    <a:p>
                      <a:pPr algn="ctr">
                        <a:lnSpc>
                          <a:spcPct val="115000"/>
                        </a:lnSpc>
                        <a:spcBef>
                          <a:spcPts val="600"/>
                        </a:spcBef>
                        <a:spcAft>
                          <a:spcPts val="600"/>
                        </a:spcAft>
                      </a:pPr>
                      <a:r>
                        <a:rPr lang="it-IT" sz="1000">
                          <a:effectLst/>
                        </a:rPr>
                        <a:t>1</a:t>
                      </a:r>
                      <a:endParaRPr lang="it-IT" sz="1200">
                        <a:effectLst/>
                        <a:latin typeface="Calibri" panose="020F0502020204030204" pitchFamily="34" charset="0"/>
                        <a:ea typeface="Arial Unicode MS"/>
                        <a:cs typeface="Arial Unicode MS"/>
                      </a:endParaRPr>
                    </a:p>
                  </a:txBody>
                  <a:tcPr marL="68580" marR="68580" marT="0" marB="0" anchor="ctr"/>
                </a:tc>
                <a:extLst>
                  <a:ext uri="{0D108BD9-81ED-4DB2-BD59-A6C34878D82A}">
                    <a16:rowId xmlns:a16="http://schemas.microsoft.com/office/drawing/2014/main" val="172466408"/>
                  </a:ext>
                </a:extLst>
              </a:tr>
              <a:tr h="488875">
                <a:tc gridSpan="3">
                  <a:txBody>
                    <a:bodyPr/>
                    <a:lstStyle/>
                    <a:p>
                      <a:pPr algn="ctr">
                        <a:lnSpc>
                          <a:spcPct val="115000"/>
                        </a:lnSpc>
                        <a:spcBef>
                          <a:spcPts val="600"/>
                        </a:spcBef>
                        <a:spcAft>
                          <a:spcPts val="600"/>
                        </a:spcAft>
                      </a:pPr>
                      <a:r>
                        <a:rPr lang="it-IT" sz="1000">
                          <a:effectLst/>
                        </a:rPr>
                        <a:t>TOTALE</a:t>
                      </a:r>
                      <a:endParaRPr lang="it-IT" sz="1200">
                        <a:effectLst/>
                        <a:latin typeface="Calibri" panose="020F0502020204030204" pitchFamily="34" charset="0"/>
                        <a:ea typeface="Arial Unicode MS"/>
                        <a:cs typeface="Arial Unicode MS"/>
                      </a:endParaRPr>
                    </a:p>
                  </a:txBody>
                  <a:tcPr marL="68580" marR="68580" marT="0" marB="0" anchor="ctr"/>
                </a:tc>
                <a:tc hMerge="1">
                  <a:txBody>
                    <a:bodyPr/>
                    <a:lstStyle/>
                    <a:p>
                      <a:endParaRPr lang="it-IT"/>
                    </a:p>
                  </a:txBody>
                  <a:tcPr/>
                </a:tc>
                <a:tc hMerge="1">
                  <a:txBody>
                    <a:bodyPr/>
                    <a:lstStyle/>
                    <a:p>
                      <a:endParaRPr lang="it-IT"/>
                    </a:p>
                  </a:txBody>
                  <a:tcPr/>
                </a:tc>
                <a:tc>
                  <a:txBody>
                    <a:bodyPr/>
                    <a:lstStyle/>
                    <a:p>
                      <a:pPr algn="ctr">
                        <a:lnSpc>
                          <a:spcPct val="115000"/>
                        </a:lnSpc>
                        <a:spcBef>
                          <a:spcPts val="600"/>
                        </a:spcBef>
                        <a:spcAft>
                          <a:spcPts val="600"/>
                        </a:spcAft>
                      </a:pPr>
                      <a:r>
                        <a:rPr lang="it-IT" sz="1000" dirty="0">
                          <a:effectLst/>
                        </a:rPr>
                        <a:t>3-8</a:t>
                      </a:r>
                      <a:endParaRPr lang="it-IT" sz="1200" dirty="0">
                        <a:effectLst/>
                        <a:latin typeface="Calibri" panose="020F0502020204030204" pitchFamily="34" charset="0"/>
                        <a:ea typeface="Arial Unicode MS"/>
                        <a:cs typeface="Arial Unicode MS"/>
                      </a:endParaRPr>
                    </a:p>
                  </a:txBody>
                  <a:tcPr marL="68580" marR="68580" marT="0" marB="0" anchor="ctr"/>
                </a:tc>
                <a:extLst>
                  <a:ext uri="{0D108BD9-81ED-4DB2-BD59-A6C34878D82A}">
                    <a16:rowId xmlns:a16="http://schemas.microsoft.com/office/drawing/2014/main" val="811577306"/>
                  </a:ext>
                </a:extLst>
              </a:tr>
            </a:tbl>
          </a:graphicData>
        </a:graphic>
      </p:graphicFrame>
    </p:spTree>
    <p:extLst>
      <p:ext uri="{BB962C8B-B14F-4D97-AF65-F5344CB8AC3E}">
        <p14:creationId xmlns:p14="http://schemas.microsoft.com/office/powerpoint/2010/main" val="343534366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47B694-AF26-D0D5-95C4-ECD3C24EE7FE}"/>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198BC9F0-81C5-DDCF-F3FD-85F3A15A05B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B7C4FA05-C082-03B7-9D91-56983B9555F0}"/>
              </a:ext>
            </a:extLst>
          </p:cNvPr>
          <p:cNvSpPr txBox="1">
            <a:spLocks/>
          </p:cNvSpPr>
          <p:nvPr/>
        </p:nvSpPr>
        <p:spPr>
          <a:xfrm>
            <a:off x="223936" y="914720"/>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endParaRPr lang="it-IT" sz="4400" dirty="0">
              <a:solidFill>
                <a:srgbClr val="164194"/>
              </a:solidFill>
              <a:latin typeface="Calibri" panose="020F0502020204030204"/>
              <a:ea typeface="+mn-ea"/>
              <a:cs typeface="+mn-cs"/>
            </a:endParaRPr>
          </a:p>
        </p:txBody>
      </p:sp>
      <p:sp>
        <p:nvSpPr>
          <p:cNvPr id="4" name="Title 1">
            <a:extLst>
              <a:ext uri="{FF2B5EF4-FFF2-40B4-BE49-F238E27FC236}">
                <a16:creationId xmlns:a16="http://schemas.microsoft.com/office/drawing/2014/main" id="{2903F103-FE33-EFDA-F985-F4E05C4B407F}"/>
              </a:ext>
            </a:extLst>
          </p:cNvPr>
          <p:cNvSpPr txBox="1">
            <a:spLocks/>
          </p:cNvSpPr>
          <p:nvPr/>
        </p:nvSpPr>
        <p:spPr>
          <a:xfrm>
            <a:off x="223935" y="1092001"/>
            <a:ext cx="11744129"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100000"/>
              </a:lnSpc>
              <a:spcBef>
                <a:spcPts val="0"/>
              </a:spcBef>
              <a:defRPr/>
            </a:pPr>
            <a:r>
              <a:rPr lang="it-IT" sz="3200" b="1" dirty="0">
                <a:solidFill>
                  <a:srgbClr val="164194"/>
                </a:solidFill>
                <a:latin typeface="Calibri" panose="020F0502020204030204"/>
                <a:ea typeface="+mn-ea"/>
                <a:cs typeface="+mn-cs"/>
              </a:rPr>
              <a:t>Valutazione del Rischio per Beneficiario score index su due fattori</a:t>
            </a:r>
          </a:p>
        </p:txBody>
      </p:sp>
      <p:sp>
        <p:nvSpPr>
          <p:cNvPr id="5" name="Shape 2">
            <a:extLst>
              <a:ext uri="{FF2B5EF4-FFF2-40B4-BE49-F238E27FC236}">
                <a16:creationId xmlns:a16="http://schemas.microsoft.com/office/drawing/2014/main" id="{CB1A0919-EE80-E5A8-D7BF-F53B5A4E83A4}"/>
              </a:ext>
            </a:extLst>
          </p:cNvPr>
          <p:cNvSpPr/>
          <p:nvPr/>
        </p:nvSpPr>
        <p:spPr>
          <a:xfrm>
            <a:off x="1062574" y="3466859"/>
            <a:ext cx="11017250" cy="477243"/>
          </a:xfrm>
          <a:prstGeom prst="rect">
            <a:avLst/>
          </a:prstGeom>
          <a:solidFill>
            <a:srgbClr val="FFFFFF">
              <a:alpha val="4000"/>
            </a:srgbClr>
          </a:solidFill>
          <a:ln/>
        </p:spPr>
        <p:txBody>
          <a:bodyPr/>
          <a:lstStyle/>
          <a:p>
            <a:endParaRPr lang="it-IT" sz="4000" b="1">
              <a:solidFill>
                <a:schemeClr val="accent1">
                  <a:lumMod val="75000"/>
                </a:schemeClr>
              </a:solidFill>
              <a:effectLst>
                <a:outerShdw blurRad="38100" dist="38100" dir="2700000" algn="tl">
                  <a:srgbClr val="000000">
                    <a:alpha val="43137"/>
                  </a:srgbClr>
                </a:outerShdw>
              </a:effectLst>
            </a:endParaRPr>
          </a:p>
        </p:txBody>
      </p:sp>
      <p:sp>
        <p:nvSpPr>
          <p:cNvPr id="43" name="Text 37">
            <a:extLst>
              <a:ext uri="{FF2B5EF4-FFF2-40B4-BE49-F238E27FC236}">
                <a16:creationId xmlns:a16="http://schemas.microsoft.com/office/drawing/2014/main" id="{308AEAD5-8AC9-EB6E-8327-1E7FE1BFE97A}"/>
              </a:ext>
            </a:extLst>
          </p:cNvPr>
          <p:cNvSpPr/>
          <p:nvPr/>
        </p:nvSpPr>
        <p:spPr>
          <a:xfrm>
            <a:off x="300098" y="1845532"/>
            <a:ext cx="1861502" cy="796528"/>
          </a:xfrm>
          <a:prstGeom prst="rect">
            <a:avLst/>
          </a:prstGeom>
          <a:noFill/>
          <a:ln/>
        </p:spPr>
        <p:txBody>
          <a:bodyPr wrap="square" lIns="0" tIns="0" rIns="0" bIns="0" rtlCol="0" anchor="t"/>
          <a:lstStyle/>
          <a:p>
            <a:pPr>
              <a:lnSpc>
                <a:spcPts val="2083"/>
              </a:lnSpc>
            </a:pPr>
            <a:r>
              <a:rPr lang="it-IT" sz="1600" dirty="0">
                <a:solidFill>
                  <a:schemeClr val="accent1">
                    <a:lumMod val="75000"/>
                  </a:schemeClr>
                </a:solidFill>
                <a:latin typeface="Quattrocento" pitchFamily="34" charset="0"/>
                <a:ea typeface="Quattrocento" pitchFamily="34" charset="-122"/>
                <a:cs typeface="Quattrocento" pitchFamily="34" charset="-120"/>
              </a:rPr>
              <a:t>L'analisi delle caratteristiche dei beneficiari connessi alla singola azione, a cura del CDR, e la successiva valutazione della gravità dei singoli fattori di rischio con associazione di valore numerico può portare ad un valore complessivo compreso </a:t>
            </a:r>
            <a:r>
              <a:rPr lang="it-IT" sz="1600" b="1" dirty="0">
                <a:solidFill>
                  <a:schemeClr val="accent1">
                    <a:lumMod val="75000"/>
                  </a:schemeClr>
                </a:solidFill>
                <a:latin typeface="Quattrocento" pitchFamily="34" charset="0"/>
                <a:ea typeface="Quattrocento" pitchFamily="34" charset="-122"/>
                <a:cs typeface="Quattrocento" pitchFamily="34" charset="-120"/>
              </a:rPr>
              <a:t>tra 3 e 8.</a:t>
            </a:r>
          </a:p>
        </p:txBody>
      </p:sp>
      <p:sp>
        <p:nvSpPr>
          <p:cNvPr id="6" name="Shape 1">
            <a:extLst>
              <a:ext uri="{FF2B5EF4-FFF2-40B4-BE49-F238E27FC236}">
                <a16:creationId xmlns:a16="http://schemas.microsoft.com/office/drawing/2014/main" id="{4105ECF7-C425-CE65-A9CA-F496003BA4D0}"/>
              </a:ext>
            </a:extLst>
          </p:cNvPr>
          <p:cNvSpPr/>
          <p:nvPr/>
        </p:nvSpPr>
        <p:spPr>
          <a:xfrm>
            <a:off x="3024406" y="1117181"/>
            <a:ext cx="6723261" cy="4826099"/>
          </a:xfrm>
          <a:prstGeom prst="roundRect">
            <a:avLst>
              <a:gd name="adj" fmla="val 398"/>
            </a:avLst>
          </a:prstGeom>
          <a:noFill/>
          <a:ln w="7620">
            <a:solidFill>
              <a:srgbClr val="FFFFFF">
                <a:alpha val="24000"/>
              </a:srgbClr>
            </a:solidFill>
            <a:prstDash val="solid"/>
          </a:ln>
        </p:spPr>
        <p:txBody>
          <a:bodyPr/>
          <a:lstStyle/>
          <a:p>
            <a:endParaRPr lang="it-IT" sz="1600">
              <a:solidFill>
                <a:schemeClr val="accent1">
                  <a:lumMod val="50000"/>
                </a:schemeClr>
              </a:solidFill>
            </a:endParaRPr>
          </a:p>
        </p:txBody>
      </p:sp>
      <p:sp>
        <p:nvSpPr>
          <p:cNvPr id="44" name="Text 3">
            <a:extLst>
              <a:ext uri="{FF2B5EF4-FFF2-40B4-BE49-F238E27FC236}">
                <a16:creationId xmlns:a16="http://schemas.microsoft.com/office/drawing/2014/main" id="{2DAA93C7-4C07-845A-B965-FFB9CD233506}"/>
              </a:ext>
            </a:extLst>
          </p:cNvPr>
          <p:cNvSpPr/>
          <p:nvPr/>
        </p:nvSpPr>
        <p:spPr>
          <a:xfrm>
            <a:off x="3270805" y="1756568"/>
            <a:ext cx="1687981" cy="204230"/>
          </a:xfrm>
          <a:prstGeom prst="rect">
            <a:avLst/>
          </a:prstGeom>
          <a:noFill/>
          <a:ln/>
        </p:spPr>
        <p:txBody>
          <a:bodyPr wrap="none" lIns="0" tIns="0" rIns="0" bIns="0" rtlCol="0" anchor="t"/>
          <a:lstStyle/>
          <a:p>
            <a:pPr>
              <a:lnSpc>
                <a:spcPts val="1583"/>
              </a:lnSpc>
            </a:pPr>
            <a:r>
              <a:rPr lang="en-US" sz="1600" b="1" dirty="0">
                <a:solidFill>
                  <a:schemeClr val="accent1">
                    <a:lumMod val="75000"/>
                  </a:schemeClr>
                </a:solidFill>
                <a:effectLst>
                  <a:outerShdw blurRad="38100" dist="38100" dir="2700000" algn="tl">
                    <a:srgbClr val="000000">
                      <a:alpha val="43137"/>
                    </a:srgbClr>
                  </a:outerShdw>
                </a:effectLst>
                <a:latin typeface="Quattrocento" pitchFamily="34" charset="0"/>
              </a:rPr>
              <a:t>Macro </a:t>
            </a:r>
            <a:r>
              <a:rPr lang="en-US" sz="1600" b="1" dirty="0" err="1">
                <a:solidFill>
                  <a:schemeClr val="accent1">
                    <a:lumMod val="75000"/>
                  </a:schemeClr>
                </a:solidFill>
                <a:effectLst>
                  <a:outerShdw blurRad="38100" dist="38100" dir="2700000" algn="tl">
                    <a:srgbClr val="000000">
                      <a:alpha val="43137"/>
                    </a:srgbClr>
                  </a:outerShdw>
                </a:effectLst>
                <a:latin typeface="Quattrocento" pitchFamily="34" charset="0"/>
              </a:rPr>
              <a:t>fattori</a:t>
            </a:r>
            <a:endParaRPr lang="en-US" sz="1600" b="1" dirty="0">
              <a:solidFill>
                <a:schemeClr val="accent1">
                  <a:lumMod val="75000"/>
                </a:schemeClr>
              </a:solidFill>
              <a:effectLst>
                <a:outerShdw blurRad="38100" dist="38100" dir="2700000" algn="tl">
                  <a:srgbClr val="000000">
                    <a:alpha val="43137"/>
                  </a:srgbClr>
                </a:outerShdw>
              </a:effectLst>
              <a:latin typeface="Quattrocento" pitchFamily="34" charset="0"/>
            </a:endParaRPr>
          </a:p>
        </p:txBody>
      </p:sp>
      <p:sp>
        <p:nvSpPr>
          <p:cNvPr id="45" name="Text 4">
            <a:extLst>
              <a:ext uri="{FF2B5EF4-FFF2-40B4-BE49-F238E27FC236}">
                <a16:creationId xmlns:a16="http://schemas.microsoft.com/office/drawing/2014/main" id="{482CCEF7-0D58-F6C4-5492-B78A6844CEAF}"/>
              </a:ext>
            </a:extLst>
          </p:cNvPr>
          <p:cNvSpPr/>
          <p:nvPr/>
        </p:nvSpPr>
        <p:spPr>
          <a:xfrm>
            <a:off x="4951571" y="1756568"/>
            <a:ext cx="1684202" cy="204230"/>
          </a:xfrm>
          <a:prstGeom prst="rect">
            <a:avLst/>
          </a:prstGeom>
          <a:noFill/>
          <a:ln/>
        </p:spPr>
        <p:txBody>
          <a:bodyPr wrap="none" lIns="0" tIns="0" rIns="0" bIns="0" rtlCol="0" anchor="t"/>
          <a:lstStyle/>
          <a:p>
            <a:pPr>
              <a:lnSpc>
                <a:spcPts val="1583"/>
              </a:lnSpc>
            </a:pPr>
            <a:r>
              <a:rPr lang="en-US" sz="1600" b="1" dirty="0">
                <a:solidFill>
                  <a:schemeClr val="accent1">
                    <a:lumMod val="75000"/>
                  </a:schemeClr>
                </a:solidFill>
                <a:effectLst>
                  <a:outerShdw blurRad="38100" dist="38100" dir="2700000" algn="tl">
                    <a:srgbClr val="000000">
                      <a:alpha val="43137"/>
                    </a:srgbClr>
                  </a:outerShdw>
                </a:effectLst>
                <a:latin typeface="Quattrocento" pitchFamily="34" charset="0"/>
              </a:rPr>
              <a:t>Fattori</a:t>
            </a:r>
          </a:p>
        </p:txBody>
      </p:sp>
      <p:sp>
        <p:nvSpPr>
          <p:cNvPr id="46" name="Text 5">
            <a:extLst>
              <a:ext uri="{FF2B5EF4-FFF2-40B4-BE49-F238E27FC236}">
                <a16:creationId xmlns:a16="http://schemas.microsoft.com/office/drawing/2014/main" id="{3BEF4EBB-B88D-AFF7-8C03-A874CD8CB170}"/>
              </a:ext>
            </a:extLst>
          </p:cNvPr>
          <p:cNvSpPr/>
          <p:nvPr/>
        </p:nvSpPr>
        <p:spPr>
          <a:xfrm>
            <a:off x="7238802" y="1782743"/>
            <a:ext cx="1684202" cy="204230"/>
          </a:xfrm>
          <a:prstGeom prst="rect">
            <a:avLst/>
          </a:prstGeom>
          <a:noFill/>
          <a:ln/>
        </p:spPr>
        <p:txBody>
          <a:bodyPr wrap="none" lIns="0" tIns="0" rIns="0" bIns="0" rtlCol="0" anchor="t"/>
          <a:lstStyle/>
          <a:p>
            <a:pPr>
              <a:lnSpc>
                <a:spcPts val="1583"/>
              </a:lnSpc>
            </a:pPr>
            <a:r>
              <a:rPr lang="en-US" sz="2000" b="1" dirty="0" err="1">
                <a:solidFill>
                  <a:schemeClr val="accent1">
                    <a:lumMod val="75000"/>
                  </a:schemeClr>
                </a:solidFill>
                <a:effectLst>
                  <a:outerShdw blurRad="38100" dist="38100" dir="2700000" algn="tl">
                    <a:srgbClr val="000000">
                      <a:alpha val="43137"/>
                    </a:srgbClr>
                  </a:outerShdw>
                </a:effectLst>
                <a:latin typeface="Quattrocento" pitchFamily="34" charset="0"/>
              </a:rPr>
              <a:t>Rischio</a:t>
            </a:r>
            <a:endParaRPr lang="en-US" sz="2000" b="1" dirty="0">
              <a:solidFill>
                <a:schemeClr val="accent1">
                  <a:lumMod val="75000"/>
                </a:schemeClr>
              </a:solidFill>
              <a:effectLst>
                <a:outerShdw blurRad="38100" dist="38100" dir="2700000" algn="tl">
                  <a:srgbClr val="000000">
                    <a:alpha val="43137"/>
                  </a:srgbClr>
                </a:outerShdw>
              </a:effectLst>
              <a:latin typeface="Quattrocento" pitchFamily="34" charset="0"/>
            </a:endParaRPr>
          </a:p>
        </p:txBody>
      </p:sp>
      <p:sp>
        <p:nvSpPr>
          <p:cNvPr id="47" name="Text 6">
            <a:extLst>
              <a:ext uri="{FF2B5EF4-FFF2-40B4-BE49-F238E27FC236}">
                <a16:creationId xmlns:a16="http://schemas.microsoft.com/office/drawing/2014/main" id="{49CD141A-F37B-2C0B-4B3F-1ED687C40404}"/>
              </a:ext>
            </a:extLst>
          </p:cNvPr>
          <p:cNvSpPr/>
          <p:nvPr/>
        </p:nvSpPr>
        <p:spPr>
          <a:xfrm>
            <a:off x="8916393" y="1782743"/>
            <a:ext cx="1687981" cy="204230"/>
          </a:xfrm>
          <a:prstGeom prst="rect">
            <a:avLst/>
          </a:prstGeom>
          <a:noFill/>
          <a:ln/>
        </p:spPr>
        <p:txBody>
          <a:bodyPr wrap="none" lIns="0" tIns="0" rIns="0" bIns="0" rtlCol="0" anchor="t"/>
          <a:lstStyle/>
          <a:p>
            <a:pPr>
              <a:lnSpc>
                <a:spcPts val="1583"/>
              </a:lnSpc>
            </a:pPr>
            <a:r>
              <a:rPr lang="en-US" sz="2000" b="1" dirty="0" err="1">
                <a:solidFill>
                  <a:schemeClr val="accent1">
                    <a:lumMod val="75000"/>
                  </a:schemeClr>
                </a:solidFill>
                <a:effectLst>
                  <a:outerShdw blurRad="38100" dist="38100" dir="2700000" algn="tl">
                    <a:srgbClr val="000000">
                      <a:alpha val="43137"/>
                    </a:srgbClr>
                  </a:outerShdw>
                </a:effectLst>
                <a:latin typeface="Quattrocento" pitchFamily="34" charset="0"/>
              </a:rPr>
              <a:t>Punteggio</a:t>
            </a:r>
            <a:endParaRPr lang="en-US" sz="2000" b="1" dirty="0">
              <a:solidFill>
                <a:schemeClr val="accent1">
                  <a:lumMod val="75000"/>
                </a:schemeClr>
              </a:solidFill>
              <a:effectLst>
                <a:outerShdw blurRad="38100" dist="38100" dir="2700000" algn="tl">
                  <a:srgbClr val="000000">
                    <a:alpha val="43137"/>
                  </a:srgbClr>
                </a:outerShdw>
              </a:effectLst>
              <a:latin typeface="Quattrocento" pitchFamily="34" charset="0"/>
            </a:endParaRPr>
          </a:p>
        </p:txBody>
      </p:sp>
      <p:sp>
        <p:nvSpPr>
          <p:cNvPr id="48" name="Shape 7">
            <a:extLst>
              <a:ext uri="{FF2B5EF4-FFF2-40B4-BE49-F238E27FC236}">
                <a16:creationId xmlns:a16="http://schemas.microsoft.com/office/drawing/2014/main" id="{3A54D411-AF4C-E5D0-EAC4-59D64CFEF12C}"/>
              </a:ext>
            </a:extLst>
          </p:cNvPr>
          <p:cNvSpPr/>
          <p:nvPr/>
        </p:nvSpPr>
        <p:spPr>
          <a:xfrm>
            <a:off x="3142516" y="2044600"/>
            <a:ext cx="7986910" cy="778448"/>
          </a:xfrm>
          <a:prstGeom prst="rect">
            <a:avLst/>
          </a:prstGeom>
          <a:solidFill>
            <a:srgbClr val="000000">
              <a:alpha val="4000"/>
            </a:srgbClr>
          </a:solidFill>
          <a:ln/>
        </p:spPr>
        <p:txBody>
          <a:bodyPr/>
          <a:lstStyle/>
          <a:p>
            <a:endParaRPr lang="it-IT" sz="2400">
              <a:solidFill>
                <a:schemeClr val="accent1">
                  <a:lumMod val="50000"/>
                </a:schemeClr>
              </a:solidFill>
            </a:endParaRPr>
          </a:p>
        </p:txBody>
      </p:sp>
      <p:sp>
        <p:nvSpPr>
          <p:cNvPr id="49" name="Text 8">
            <a:extLst>
              <a:ext uri="{FF2B5EF4-FFF2-40B4-BE49-F238E27FC236}">
                <a16:creationId xmlns:a16="http://schemas.microsoft.com/office/drawing/2014/main" id="{5189EB44-08D7-F34E-F919-B2E095063777}"/>
              </a:ext>
            </a:extLst>
          </p:cNvPr>
          <p:cNvSpPr/>
          <p:nvPr/>
        </p:nvSpPr>
        <p:spPr>
          <a:xfrm>
            <a:off x="3270805" y="2127745"/>
            <a:ext cx="1687981" cy="204230"/>
          </a:xfrm>
          <a:prstGeom prst="rect">
            <a:avLst/>
          </a:prstGeom>
          <a:noFill/>
          <a:ln/>
        </p:spPr>
        <p:txBody>
          <a:bodyPr wrap="non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Tipo di beneficiario</a:t>
            </a:r>
            <a:endParaRPr lang="en-US" sz="1400" dirty="0">
              <a:solidFill>
                <a:schemeClr val="accent1">
                  <a:lumMod val="50000"/>
                </a:schemeClr>
              </a:solidFill>
            </a:endParaRPr>
          </a:p>
        </p:txBody>
      </p:sp>
      <p:sp>
        <p:nvSpPr>
          <p:cNvPr id="50" name="Text 9">
            <a:extLst>
              <a:ext uri="{FF2B5EF4-FFF2-40B4-BE49-F238E27FC236}">
                <a16:creationId xmlns:a16="http://schemas.microsoft.com/office/drawing/2014/main" id="{36F9A2C2-7971-7C66-600E-A6E17F1C943A}"/>
              </a:ext>
            </a:extLst>
          </p:cNvPr>
          <p:cNvSpPr/>
          <p:nvPr/>
        </p:nvSpPr>
        <p:spPr>
          <a:xfrm>
            <a:off x="4951571" y="2127744"/>
            <a:ext cx="1684202" cy="612690"/>
          </a:xfrm>
          <a:prstGeom prst="rect">
            <a:avLst/>
          </a:prstGeom>
          <a:noFill/>
          <a:ln/>
        </p:spPr>
        <p:txBody>
          <a:bodyPr wrap="squar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Pubblico - Amministrazione regionale: Sovvenzioni</a:t>
            </a:r>
            <a:endParaRPr lang="en-US" sz="1400" dirty="0">
              <a:solidFill>
                <a:schemeClr val="accent1">
                  <a:lumMod val="50000"/>
                </a:schemeClr>
              </a:solidFill>
            </a:endParaRPr>
          </a:p>
        </p:txBody>
      </p:sp>
      <p:sp>
        <p:nvSpPr>
          <p:cNvPr id="51" name="Text 10">
            <a:extLst>
              <a:ext uri="{FF2B5EF4-FFF2-40B4-BE49-F238E27FC236}">
                <a16:creationId xmlns:a16="http://schemas.microsoft.com/office/drawing/2014/main" id="{D8914C6B-2639-2929-0DC3-5183E99E72DA}"/>
              </a:ext>
            </a:extLst>
          </p:cNvPr>
          <p:cNvSpPr/>
          <p:nvPr/>
        </p:nvSpPr>
        <p:spPr>
          <a:xfrm>
            <a:off x="7238802" y="2153920"/>
            <a:ext cx="1684202" cy="204230"/>
          </a:xfrm>
          <a:prstGeom prst="rect">
            <a:avLst/>
          </a:prstGeom>
          <a:noFill/>
          <a:ln/>
        </p:spPr>
        <p:txBody>
          <a:bodyPr wrap="non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Basso</a:t>
            </a:r>
            <a:endParaRPr lang="en-US" sz="1400" dirty="0">
              <a:solidFill>
                <a:schemeClr val="accent1">
                  <a:lumMod val="50000"/>
                </a:schemeClr>
              </a:solidFill>
            </a:endParaRPr>
          </a:p>
        </p:txBody>
      </p:sp>
      <p:sp>
        <p:nvSpPr>
          <p:cNvPr id="52" name="Text 11">
            <a:extLst>
              <a:ext uri="{FF2B5EF4-FFF2-40B4-BE49-F238E27FC236}">
                <a16:creationId xmlns:a16="http://schemas.microsoft.com/office/drawing/2014/main" id="{768B8316-FBD9-2E2E-17F6-540DB64327C2}"/>
              </a:ext>
            </a:extLst>
          </p:cNvPr>
          <p:cNvSpPr/>
          <p:nvPr/>
        </p:nvSpPr>
        <p:spPr>
          <a:xfrm>
            <a:off x="8916393" y="2153920"/>
            <a:ext cx="1687981" cy="204230"/>
          </a:xfrm>
          <a:prstGeom prst="rect">
            <a:avLst/>
          </a:prstGeom>
          <a:noFill/>
          <a:ln/>
        </p:spPr>
        <p:txBody>
          <a:bodyPr wrap="none" lIns="0" tIns="0" rIns="0" bIns="0" rtlCol="0" anchor="t"/>
          <a:lstStyle/>
          <a:p>
            <a:pPr algn="ct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1</a:t>
            </a:r>
            <a:endParaRPr lang="en-US" sz="1400" dirty="0">
              <a:solidFill>
                <a:schemeClr val="accent1">
                  <a:lumMod val="50000"/>
                </a:schemeClr>
              </a:solidFill>
            </a:endParaRPr>
          </a:p>
        </p:txBody>
      </p:sp>
      <p:sp>
        <p:nvSpPr>
          <p:cNvPr id="53" name="Shape 12">
            <a:extLst>
              <a:ext uri="{FF2B5EF4-FFF2-40B4-BE49-F238E27FC236}">
                <a16:creationId xmlns:a16="http://schemas.microsoft.com/office/drawing/2014/main" id="{35A7F7C1-ABD6-808E-A4EB-414ECB2CDCF4}"/>
              </a:ext>
            </a:extLst>
          </p:cNvPr>
          <p:cNvSpPr/>
          <p:nvPr/>
        </p:nvSpPr>
        <p:spPr>
          <a:xfrm>
            <a:off x="3142516" y="2825551"/>
            <a:ext cx="7986910" cy="778448"/>
          </a:xfrm>
          <a:prstGeom prst="rect">
            <a:avLst/>
          </a:prstGeom>
          <a:solidFill>
            <a:srgbClr val="FFFFFF">
              <a:alpha val="4000"/>
            </a:srgbClr>
          </a:solidFill>
          <a:ln/>
        </p:spPr>
        <p:txBody>
          <a:bodyPr/>
          <a:lstStyle/>
          <a:p>
            <a:endParaRPr lang="it-IT" sz="2400">
              <a:solidFill>
                <a:schemeClr val="accent1">
                  <a:lumMod val="50000"/>
                </a:schemeClr>
              </a:solidFill>
            </a:endParaRPr>
          </a:p>
        </p:txBody>
      </p:sp>
      <p:sp>
        <p:nvSpPr>
          <p:cNvPr id="54" name="Text 13">
            <a:extLst>
              <a:ext uri="{FF2B5EF4-FFF2-40B4-BE49-F238E27FC236}">
                <a16:creationId xmlns:a16="http://schemas.microsoft.com/office/drawing/2014/main" id="{E549DAA5-39EE-953F-7EB5-AC0902820E6C}"/>
              </a:ext>
            </a:extLst>
          </p:cNvPr>
          <p:cNvSpPr/>
          <p:nvPr/>
        </p:nvSpPr>
        <p:spPr>
          <a:xfrm>
            <a:off x="3270805" y="2908695"/>
            <a:ext cx="1687981" cy="204230"/>
          </a:xfrm>
          <a:prstGeom prst="rect">
            <a:avLst/>
          </a:prstGeom>
          <a:noFill/>
          <a:ln/>
        </p:spPr>
        <p:txBody>
          <a:bodyPr wrap="non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Tipo di beneficiario</a:t>
            </a:r>
            <a:endParaRPr lang="en-US" sz="1400" dirty="0">
              <a:solidFill>
                <a:schemeClr val="accent1">
                  <a:lumMod val="50000"/>
                </a:schemeClr>
              </a:solidFill>
            </a:endParaRPr>
          </a:p>
        </p:txBody>
      </p:sp>
      <p:sp>
        <p:nvSpPr>
          <p:cNvPr id="55" name="Text 14">
            <a:extLst>
              <a:ext uri="{FF2B5EF4-FFF2-40B4-BE49-F238E27FC236}">
                <a16:creationId xmlns:a16="http://schemas.microsoft.com/office/drawing/2014/main" id="{6C1CFD42-28FD-DA8A-524E-90AD40F8C707}"/>
              </a:ext>
            </a:extLst>
          </p:cNvPr>
          <p:cNvSpPr/>
          <p:nvPr/>
        </p:nvSpPr>
        <p:spPr>
          <a:xfrm>
            <a:off x="4951571" y="2908694"/>
            <a:ext cx="1684202" cy="612690"/>
          </a:xfrm>
          <a:prstGeom prst="rect">
            <a:avLst/>
          </a:prstGeom>
          <a:noFill/>
          <a:ln/>
        </p:spPr>
        <p:txBody>
          <a:bodyPr wrap="squar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Pubblico - Amministrazione regionale: Aiuti</a:t>
            </a:r>
            <a:endParaRPr lang="en-US" sz="1400" dirty="0">
              <a:solidFill>
                <a:schemeClr val="accent1">
                  <a:lumMod val="50000"/>
                </a:schemeClr>
              </a:solidFill>
            </a:endParaRPr>
          </a:p>
        </p:txBody>
      </p:sp>
      <p:sp>
        <p:nvSpPr>
          <p:cNvPr id="56" name="Text 15">
            <a:extLst>
              <a:ext uri="{FF2B5EF4-FFF2-40B4-BE49-F238E27FC236}">
                <a16:creationId xmlns:a16="http://schemas.microsoft.com/office/drawing/2014/main" id="{14CEA883-E73A-D463-A47A-77A42F137B81}"/>
              </a:ext>
            </a:extLst>
          </p:cNvPr>
          <p:cNvSpPr/>
          <p:nvPr/>
        </p:nvSpPr>
        <p:spPr>
          <a:xfrm>
            <a:off x="7238802" y="2934870"/>
            <a:ext cx="1684202" cy="204230"/>
          </a:xfrm>
          <a:prstGeom prst="rect">
            <a:avLst/>
          </a:prstGeom>
          <a:noFill/>
          <a:ln/>
        </p:spPr>
        <p:txBody>
          <a:bodyPr wrap="non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Alto</a:t>
            </a:r>
            <a:endParaRPr lang="en-US" sz="1400" dirty="0">
              <a:solidFill>
                <a:schemeClr val="accent1">
                  <a:lumMod val="50000"/>
                </a:schemeClr>
              </a:solidFill>
            </a:endParaRPr>
          </a:p>
        </p:txBody>
      </p:sp>
      <p:sp>
        <p:nvSpPr>
          <p:cNvPr id="57" name="Text 16">
            <a:extLst>
              <a:ext uri="{FF2B5EF4-FFF2-40B4-BE49-F238E27FC236}">
                <a16:creationId xmlns:a16="http://schemas.microsoft.com/office/drawing/2014/main" id="{08114CB6-4727-E889-800C-84E073C78802}"/>
              </a:ext>
            </a:extLst>
          </p:cNvPr>
          <p:cNvSpPr/>
          <p:nvPr/>
        </p:nvSpPr>
        <p:spPr>
          <a:xfrm>
            <a:off x="8916393" y="2934870"/>
            <a:ext cx="1687981" cy="204230"/>
          </a:xfrm>
          <a:prstGeom prst="rect">
            <a:avLst/>
          </a:prstGeom>
          <a:noFill/>
          <a:ln/>
        </p:spPr>
        <p:txBody>
          <a:bodyPr wrap="none" lIns="0" tIns="0" rIns="0" bIns="0" rtlCol="0" anchor="t"/>
          <a:lstStyle/>
          <a:p>
            <a:pPr algn="ct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3</a:t>
            </a:r>
            <a:endParaRPr lang="en-US" sz="1400" dirty="0">
              <a:solidFill>
                <a:schemeClr val="accent1">
                  <a:lumMod val="50000"/>
                </a:schemeClr>
              </a:solidFill>
            </a:endParaRPr>
          </a:p>
        </p:txBody>
      </p:sp>
      <p:sp>
        <p:nvSpPr>
          <p:cNvPr id="58" name="Shape 17">
            <a:extLst>
              <a:ext uri="{FF2B5EF4-FFF2-40B4-BE49-F238E27FC236}">
                <a16:creationId xmlns:a16="http://schemas.microsoft.com/office/drawing/2014/main" id="{A6EC7D90-9A67-BACB-0E83-41143D1563A1}"/>
              </a:ext>
            </a:extLst>
          </p:cNvPr>
          <p:cNvSpPr/>
          <p:nvPr/>
        </p:nvSpPr>
        <p:spPr>
          <a:xfrm>
            <a:off x="3142516" y="3606501"/>
            <a:ext cx="7986910" cy="574218"/>
          </a:xfrm>
          <a:prstGeom prst="rect">
            <a:avLst/>
          </a:prstGeom>
          <a:solidFill>
            <a:srgbClr val="000000">
              <a:alpha val="4000"/>
            </a:srgbClr>
          </a:solidFill>
          <a:ln/>
        </p:spPr>
        <p:txBody>
          <a:bodyPr/>
          <a:lstStyle/>
          <a:p>
            <a:endParaRPr lang="it-IT" sz="2400">
              <a:solidFill>
                <a:schemeClr val="accent1">
                  <a:lumMod val="50000"/>
                </a:schemeClr>
              </a:solidFill>
            </a:endParaRPr>
          </a:p>
        </p:txBody>
      </p:sp>
      <p:sp>
        <p:nvSpPr>
          <p:cNvPr id="59" name="Text 18">
            <a:extLst>
              <a:ext uri="{FF2B5EF4-FFF2-40B4-BE49-F238E27FC236}">
                <a16:creationId xmlns:a16="http://schemas.microsoft.com/office/drawing/2014/main" id="{DEC0A827-78DE-82C6-5B7A-9FF9A1B3D22F}"/>
              </a:ext>
            </a:extLst>
          </p:cNvPr>
          <p:cNvSpPr/>
          <p:nvPr/>
        </p:nvSpPr>
        <p:spPr>
          <a:xfrm>
            <a:off x="3270805" y="3689646"/>
            <a:ext cx="1687981" cy="204230"/>
          </a:xfrm>
          <a:prstGeom prst="rect">
            <a:avLst/>
          </a:prstGeom>
          <a:noFill/>
          <a:ln/>
        </p:spPr>
        <p:txBody>
          <a:bodyPr wrap="non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Tipo di beneficiario</a:t>
            </a:r>
            <a:endParaRPr lang="en-US" sz="1400" dirty="0">
              <a:solidFill>
                <a:schemeClr val="accent1">
                  <a:lumMod val="50000"/>
                </a:schemeClr>
              </a:solidFill>
            </a:endParaRPr>
          </a:p>
        </p:txBody>
      </p:sp>
      <p:sp>
        <p:nvSpPr>
          <p:cNvPr id="60" name="Text 19">
            <a:extLst>
              <a:ext uri="{FF2B5EF4-FFF2-40B4-BE49-F238E27FC236}">
                <a16:creationId xmlns:a16="http://schemas.microsoft.com/office/drawing/2014/main" id="{D39E7C8E-CEF0-2ED3-C313-9E7D3A55EB49}"/>
              </a:ext>
            </a:extLst>
          </p:cNvPr>
          <p:cNvSpPr/>
          <p:nvPr/>
        </p:nvSpPr>
        <p:spPr>
          <a:xfrm>
            <a:off x="4951571" y="3689646"/>
            <a:ext cx="1684202" cy="408460"/>
          </a:xfrm>
          <a:prstGeom prst="rect">
            <a:avLst/>
          </a:prstGeom>
          <a:noFill/>
          <a:ln/>
        </p:spPr>
        <p:txBody>
          <a:bodyPr wrap="squar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Privato - Aiuti agli investimenti</a:t>
            </a:r>
            <a:endParaRPr lang="en-US" sz="1400" dirty="0">
              <a:solidFill>
                <a:schemeClr val="accent1">
                  <a:lumMod val="50000"/>
                </a:schemeClr>
              </a:solidFill>
            </a:endParaRPr>
          </a:p>
        </p:txBody>
      </p:sp>
      <p:sp>
        <p:nvSpPr>
          <p:cNvPr id="61" name="Text 20">
            <a:extLst>
              <a:ext uri="{FF2B5EF4-FFF2-40B4-BE49-F238E27FC236}">
                <a16:creationId xmlns:a16="http://schemas.microsoft.com/office/drawing/2014/main" id="{9B4A4DFD-C2D5-1709-3749-5628C95E582B}"/>
              </a:ext>
            </a:extLst>
          </p:cNvPr>
          <p:cNvSpPr/>
          <p:nvPr/>
        </p:nvSpPr>
        <p:spPr>
          <a:xfrm>
            <a:off x="7238802" y="3715821"/>
            <a:ext cx="1684202" cy="204230"/>
          </a:xfrm>
          <a:prstGeom prst="rect">
            <a:avLst/>
          </a:prstGeom>
          <a:noFill/>
          <a:ln/>
        </p:spPr>
        <p:txBody>
          <a:bodyPr wrap="non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Alto</a:t>
            </a:r>
            <a:endParaRPr lang="en-US" sz="1400" dirty="0">
              <a:solidFill>
                <a:schemeClr val="accent1">
                  <a:lumMod val="50000"/>
                </a:schemeClr>
              </a:solidFill>
            </a:endParaRPr>
          </a:p>
        </p:txBody>
      </p:sp>
      <p:sp>
        <p:nvSpPr>
          <p:cNvPr id="62" name="Text 21">
            <a:extLst>
              <a:ext uri="{FF2B5EF4-FFF2-40B4-BE49-F238E27FC236}">
                <a16:creationId xmlns:a16="http://schemas.microsoft.com/office/drawing/2014/main" id="{C0E965B7-C0F6-80C4-AF69-D6CBF16B6FBA}"/>
              </a:ext>
            </a:extLst>
          </p:cNvPr>
          <p:cNvSpPr/>
          <p:nvPr/>
        </p:nvSpPr>
        <p:spPr>
          <a:xfrm>
            <a:off x="8916393" y="3715821"/>
            <a:ext cx="1687981" cy="204230"/>
          </a:xfrm>
          <a:prstGeom prst="rect">
            <a:avLst/>
          </a:prstGeom>
          <a:noFill/>
          <a:ln/>
        </p:spPr>
        <p:txBody>
          <a:bodyPr wrap="none" lIns="0" tIns="0" rIns="0" bIns="0" rtlCol="0" anchor="t"/>
          <a:lstStyle/>
          <a:p>
            <a:pPr algn="ct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3</a:t>
            </a:r>
            <a:endParaRPr lang="en-US" sz="1400" dirty="0">
              <a:solidFill>
                <a:schemeClr val="accent1">
                  <a:lumMod val="50000"/>
                </a:schemeClr>
              </a:solidFill>
            </a:endParaRPr>
          </a:p>
        </p:txBody>
      </p:sp>
      <p:sp>
        <p:nvSpPr>
          <p:cNvPr id="63" name="Shape 22">
            <a:extLst>
              <a:ext uri="{FF2B5EF4-FFF2-40B4-BE49-F238E27FC236}">
                <a16:creationId xmlns:a16="http://schemas.microsoft.com/office/drawing/2014/main" id="{215FA89E-5C0E-EB95-4CBE-E39718D3DBDE}"/>
              </a:ext>
            </a:extLst>
          </p:cNvPr>
          <p:cNvSpPr/>
          <p:nvPr/>
        </p:nvSpPr>
        <p:spPr>
          <a:xfrm>
            <a:off x="3142516" y="4182565"/>
            <a:ext cx="7986910" cy="574218"/>
          </a:xfrm>
          <a:prstGeom prst="rect">
            <a:avLst/>
          </a:prstGeom>
          <a:solidFill>
            <a:srgbClr val="FFFFFF">
              <a:alpha val="4000"/>
            </a:srgbClr>
          </a:solidFill>
          <a:ln/>
        </p:spPr>
        <p:txBody>
          <a:bodyPr/>
          <a:lstStyle/>
          <a:p>
            <a:endParaRPr lang="it-IT" sz="2400">
              <a:solidFill>
                <a:schemeClr val="accent1">
                  <a:lumMod val="50000"/>
                </a:schemeClr>
              </a:solidFill>
            </a:endParaRPr>
          </a:p>
        </p:txBody>
      </p:sp>
      <p:sp>
        <p:nvSpPr>
          <p:cNvPr id="64" name="Text 23">
            <a:extLst>
              <a:ext uri="{FF2B5EF4-FFF2-40B4-BE49-F238E27FC236}">
                <a16:creationId xmlns:a16="http://schemas.microsoft.com/office/drawing/2014/main" id="{FA65AD6E-F2EF-3E73-3800-8C8628727E89}"/>
              </a:ext>
            </a:extLst>
          </p:cNvPr>
          <p:cNvSpPr/>
          <p:nvPr/>
        </p:nvSpPr>
        <p:spPr>
          <a:xfrm>
            <a:off x="3270805" y="4265710"/>
            <a:ext cx="1687981" cy="408460"/>
          </a:xfrm>
          <a:prstGeom prst="rect">
            <a:avLst/>
          </a:prstGeom>
          <a:noFill/>
          <a:ln/>
        </p:spPr>
        <p:txBody>
          <a:bodyPr wrap="squar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Forma giuridica prevalente</a:t>
            </a:r>
            <a:endParaRPr lang="en-US" sz="1400" dirty="0">
              <a:solidFill>
                <a:schemeClr val="accent1">
                  <a:lumMod val="50000"/>
                </a:schemeClr>
              </a:solidFill>
            </a:endParaRPr>
          </a:p>
        </p:txBody>
      </p:sp>
      <p:sp>
        <p:nvSpPr>
          <p:cNvPr id="65" name="Text 24">
            <a:extLst>
              <a:ext uri="{FF2B5EF4-FFF2-40B4-BE49-F238E27FC236}">
                <a16:creationId xmlns:a16="http://schemas.microsoft.com/office/drawing/2014/main" id="{7C220C2A-D58A-DF70-7961-2382003C1BD5}"/>
              </a:ext>
            </a:extLst>
          </p:cNvPr>
          <p:cNvSpPr/>
          <p:nvPr/>
        </p:nvSpPr>
        <p:spPr>
          <a:xfrm>
            <a:off x="4951571" y="4265710"/>
            <a:ext cx="1684202" cy="408460"/>
          </a:xfrm>
          <a:prstGeom prst="rect">
            <a:avLst/>
          </a:prstGeom>
          <a:noFill/>
          <a:ln/>
        </p:spPr>
        <p:txBody>
          <a:bodyPr wrap="squar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Pubblico/organismo di diritto pubblico</a:t>
            </a:r>
            <a:endParaRPr lang="en-US" sz="1400" dirty="0">
              <a:solidFill>
                <a:schemeClr val="accent1">
                  <a:lumMod val="50000"/>
                </a:schemeClr>
              </a:solidFill>
            </a:endParaRPr>
          </a:p>
        </p:txBody>
      </p:sp>
      <p:sp>
        <p:nvSpPr>
          <p:cNvPr id="66" name="Text 25">
            <a:extLst>
              <a:ext uri="{FF2B5EF4-FFF2-40B4-BE49-F238E27FC236}">
                <a16:creationId xmlns:a16="http://schemas.microsoft.com/office/drawing/2014/main" id="{DCBB3800-0C83-5547-DE15-E3AACB847D81}"/>
              </a:ext>
            </a:extLst>
          </p:cNvPr>
          <p:cNvSpPr/>
          <p:nvPr/>
        </p:nvSpPr>
        <p:spPr>
          <a:xfrm>
            <a:off x="7238802" y="4291885"/>
            <a:ext cx="1684202" cy="204230"/>
          </a:xfrm>
          <a:prstGeom prst="rect">
            <a:avLst/>
          </a:prstGeom>
          <a:noFill/>
          <a:ln/>
        </p:spPr>
        <p:txBody>
          <a:bodyPr wrap="non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Basso</a:t>
            </a:r>
            <a:endParaRPr lang="en-US" sz="1400" dirty="0">
              <a:solidFill>
                <a:schemeClr val="accent1">
                  <a:lumMod val="50000"/>
                </a:schemeClr>
              </a:solidFill>
            </a:endParaRPr>
          </a:p>
        </p:txBody>
      </p:sp>
      <p:sp>
        <p:nvSpPr>
          <p:cNvPr id="67" name="Text 26">
            <a:extLst>
              <a:ext uri="{FF2B5EF4-FFF2-40B4-BE49-F238E27FC236}">
                <a16:creationId xmlns:a16="http://schemas.microsoft.com/office/drawing/2014/main" id="{5C4C146B-5A27-1267-0ACE-1560D08C3B56}"/>
              </a:ext>
            </a:extLst>
          </p:cNvPr>
          <p:cNvSpPr/>
          <p:nvPr/>
        </p:nvSpPr>
        <p:spPr>
          <a:xfrm>
            <a:off x="8916393" y="4291885"/>
            <a:ext cx="1687981" cy="204230"/>
          </a:xfrm>
          <a:prstGeom prst="rect">
            <a:avLst/>
          </a:prstGeom>
          <a:noFill/>
          <a:ln/>
        </p:spPr>
        <p:txBody>
          <a:bodyPr wrap="none" lIns="0" tIns="0" rIns="0" bIns="0" rtlCol="0" anchor="t"/>
          <a:lstStyle/>
          <a:p>
            <a:pPr algn="ct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1</a:t>
            </a:r>
            <a:endParaRPr lang="en-US" sz="1400" dirty="0">
              <a:solidFill>
                <a:schemeClr val="accent1">
                  <a:lumMod val="50000"/>
                </a:schemeClr>
              </a:solidFill>
            </a:endParaRPr>
          </a:p>
        </p:txBody>
      </p:sp>
      <p:sp>
        <p:nvSpPr>
          <p:cNvPr id="68" name="Shape 27">
            <a:extLst>
              <a:ext uri="{FF2B5EF4-FFF2-40B4-BE49-F238E27FC236}">
                <a16:creationId xmlns:a16="http://schemas.microsoft.com/office/drawing/2014/main" id="{50907D3C-932C-76B0-EF48-F1F7C9C3B07D}"/>
              </a:ext>
            </a:extLst>
          </p:cNvPr>
          <p:cNvSpPr/>
          <p:nvPr/>
        </p:nvSpPr>
        <p:spPr>
          <a:xfrm>
            <a:off x="3142516" y="4758629"/>
            <a:ext cx="7986910" cy="574218"/>
          </a:xfrm>
          <a:prstGeom prst="rect">
            <a:avLst/>
          </a:prstGeom>
          <a:solidFill>
            <a:srgbClr val="000000">
              <a:alpha val="4000"/>
            </a:srgbClr>
          </a:solidFill>
          <a:ln/>
        </p:spPr>
        <p:txBody>
          <a:bodyPr/>
          <a:lstStyle/>
          <a:p>
            <a:pPr algn="ctr"/>
            <a:endParaRPr lang="it-IT" sz="2400">
              <a:solidFill>
                <a:schemeClr val="accent1">
                  <a:lumMod val="50000"/>
                </a:schemeClr>
              </a:solidFill>
            </a:endParaRPr>
          </a:p>
        </p:txBody>
      </p:sp>
      <p:sp>
        <p:nvSpPr>
          <p:cNvPr id="69" name="Text 28">
            <a:extLst>
              <a:ext uri="{FF2B5EF4-FFF2-40B4-BE49-F238E27FC236}">
                <a16:creationId xmlns:a16="http://schemas.microsoft.com/office/drawing/2014/main" id="{19AC303B-5027-B9E4-A033-FE19F2DFD0DD}"/>
              </a:ext>
            </a:extLst>
          </p:cNvPr>
          <p:cNvSpPr/>
          <p:nvPr/>
        </p:nvSpPr>
        <p:spPr>
          <a:xfrm>
            <a:off x="3270805" y="4841775"/>
            <a:ext cx="1687981" cy="408460"/>
          </a:xfrm>
          <a:prstGeom prst="rect">
            <a:avLst/>
          </a:prstGeom>
          <a:noFill/>
          <a:ln/>
        </p:spPr>
        <p:txBody>
          <a:bodyPr wrap="squar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Forma giuridica prevalente</a:t>
            </a:r>
            <a:endParaRPr lang="en-US" sz="1400" dirty="0">
              <a:solidFill>
                <a:schemeClr val="accent1">
                  <a:lumMod val="50000"/>
                </a:schemeClr>
              </a:solidFill>
            </a:endParaRPr>
          </a:p>
        </p:txBody>
      </p:sp>
      <p:sp>
        <p:nvSpPr>
          <p:cNvPr id="70" name="Text 29">
            <a:extLst>
              <a:ext uri="{FF2B5EF4-FFF2-40B4-BE49-F238E27FC236}">
                <a16:creationId xmlns:a16="http://schemas.microsoft.com/office/drawing/2014/main" id="{667E5B97-1A5A-2269-6628-1D266CCC7FF3}"/>
              </a:ext>
            </a:extLst>
          </p:cNvPr>
          <p:cNvSpPr/>
          <p:nvPr/>
        </p:nvSpPr>
        <p:spPr>
          <a:xfrm>
            <a:off x="4951571" y="4841774"/>
            <a:ext cx="1684202" cy="204230"/>
          </a:xfrm>
          <a:prstGeom prst="rect">
            <a:avLst/>
          </a:prstGeom>
          <a:noFill/>
          <a:ln/>
        </p:spPr>
        <p:txBody>
          <a:bodyPr wrap="non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Privato</a:t>
            </a:r>
            <a:endParaRPr lang="en-US" sz="1400" dirty="0">
              <a:solidFill>
                <a:schemeClr val="accent1">
                  <a:lumMod val="50000"/>
                </a:schemeClr>
              </a:solidFill>
            </a:endParaRPr>
          </a:p>
        </p:txBody>
      </p:sp>
      <p:sp>
        <p:nvSpPr>
          <p:cNvPr id="71" name="Text 30">
            <a:extLst>
              <a:ext uri="{FF2B5EF4-FFF2-40B4-BE49-F238E27FC236}">
                <a16:creationId xmlns:a16="http://schemas.microsoft.com/office/drawing/2014/main" id="{0ACDCB93-4884-A3E1-01B2-F9BA09F2B12E}"/>
              </a:ext>
            </a:extLst>
          </p:cNvPr>
          <p:cNvSpPr/>
          <p:nvPr/>
        </p:nvSpPr>
        <p:spPr>
          <a:xfrm>
            <a:off x="7238802" y="4867949"/>
            <a:ext cx="1684202" cy="204230"/>
          </a:xfrm>
          <a:prstGeom prst="rect">
            <a:avLst/>
          </a:prstGeom>
          <a:noFill/>
          <a:ln/>
        </p:spPr>
        <p:txBody>
          <a:bodyPr wrap="non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Medio</a:t>
            </a:r>
            <a:endParaRPr lang="en-US" sz="1400" dirty="0">
              <a:solidFill>
                <a:schemeClr val="accent1">
                  <a:lumMod val="50000"/>
                </a:schemeClr>
              </a:solidFill>
            </a:endParaRPr>
          </a:p>
        </p:txBody>
      </p:sp>
      <p:sp>
        <p:nvSpPr>
          <p:cNvPr id="72" name="Text 31">
            <a:extLst>
              <a:ext uri="{FF2B5EF4-FFF2-40B4-BE49-F238E27FC236}">
                <a16:creationId xmlns:a16="http://schemas.microsoft.com/office/drawing/2014/main" id="{7AC783D6-552C-46D7-E7C6-2ABBD288B16D}"/>
              </a:ext>
            </a:extLst>
          </p:cNvPr>
          <p:cNvSpPr/>
          <p:nvPr/>
        </p:nvSpPr>
        <p:spPr>
          <a:xfrm>
            <a:off x="8916393" y="4867949"/>
            <a:ext cx="1687981" cy="204230"/>
          </a:xfrm>
          <a:prstGeom prst="rect">
            <a:avLst/>
          </a:prstGeom>
          <a:noFill/>
          <a:ln/>
        </p:spPr>
        <p:txBody>
          <a:bodyPr wrap="none" lIns="0" tIns="0" rIns="0" bIns="0" rtlCol="0" anchor="t"/>
          <a:lstStyle/>
          <a:p>
            <a:pPr algn="ct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2</a:t>
            </a:r>
            <a:endParaRPr lang="en-US" sz="1400" dirty="0">
              <a:solidFill>
                <a:schemeClr val="accent1">
                  <a:lumMod val="50000"/>
                </a:schemeClr>
              </a:solidFill>
            </a:endParaRPr>
          </a:p>
        </p:txBody>
      </p:sp>
      <p:sp>
        <p:nvSpPr>
          <p:cNvPr id="73" name="Shape 32">
            <a:extLst>
              <a:ext uri="{FF2B5EF4-FFF2-40B4-BE49-F238E27FC236}">
                <a16:creationId xmlns:a16="http://schemas.microsoft.com/office/drawing/2014/main" id="{78D47BE2-AD8D-C1AB-137C-9A9A42B9BE0B}"/>
              </a:ext>
            </a:extLst>
          </p:cNvPr>
          <p:cNvSpPr/>
          <p:nvPr/>
        </p:nvSpPr>
        <p:spPr>
          <a:xfrm>
            <a:off x="3142516" y="5334693"/>
            <a:ext cx="7986910" cy="574218"/>
          </a:xfrm>
          <a:prstGeom prst="rect">
            <a:avLst/>
          </a:prstGeom>
          <a:solidFill>
            <a:srgbClr val="FFFFFF">
              <a:alpha val="4000"/>
            </a:srgbClr>
          </a:solidFill>
          <a:ln/>
        </p:spPr>
        <p:txBody>
          <a:bodyPr/>
          <a:lstStyle/>
          <a:p>
            <a:endParaRPr lang="it-IT" sz="2400">
              <a:solidFill>
                <a:schemeClr val="accent1">
                  <a:lumMod val="50000"/>
                </a:schemeClr>
              </a:solidFill>
            </a:endParaRPr>
          </a:p>
        </p:txBody>
      </p:sp>
      <p:sp>
        <p:nvSpPr>
          <p:cNvPr id="74" name="Text 33">
            <a:extLst>
              <a:ext uri="{FF2B5EF4-FFF2-40B4-BE49-F238E27FC236}">
                <a16:creationId xmlns:a16="http://schemas.microsoft.com/office/drawing/2014/main" id="{ADCB8613-38F5-53D4-5D49-23F9A1258DC5}"/>
              </a:ext>
            </a:extLst>
          </p:cNvPr>
          <p:cNvSpPr/>
          <p:nvPr/>
        </p:nvSpPr>
        <p:spPr>
          <a:xfrm>
            <a:off x="3270805" y="5417839"/>
            <a:ext cx="1687981" cy="408460"/>
          </a:xfrm>
          <a:prstGeom prst="rect">
            <a:avLst/>
          </a:prstGeom>
          <a:noFill/>
          <a:ln/>
        </p:spPr>
        <p:txBody>
          <a:bodyPr wrap="squar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Composizione prevalente</a:t>
            </a:r>
            <a:endParaRPr lang="en-US" sz="1400" dirty="0">
              <a:solidFill>
                <a:schemeClr val="accent1">
                  <a:lumMod val="50000"/>
                </a:schemeClr>
              </a:solidFill>
            </a:endParaRPr>
          </a:p>
        </p:txBody>
      </p:sp>
      <p:sp>
        <p:nvSpPr>
          <p:cNvPr id="75" name="Text 34">
            <a:extLst>
              <a:ext uri="{FF2B5EF4-FFF2-40B4-BE49-F238E27FC236}">
                <a16:creationId xmlns:a16="http://schemas.microsoft.com/office/drawing/2014/main" id="{9DEC11ED-EE59-8B4A-5BD3-8C9CFA310585}"/>
              </a:ext>
            </a:extLst>
          </p:cNvPr>
          <p:cNvSpPr/>
          <p:nvPr/>
        </p:nvSpPr>
        <p:spPr>
          <a:xfrm>
            <a:off x="4951571" y="5417838"/>
            <a:ext cx="1684202" cy="204230"/>
          </a:xfrm>
          <a:prstGeom prst="rect">
            <a:avLst/>
          </a:prstGeom>
          <a:noFill/>
          <a:ln/>
        </p:spPr>
        <p:txBody>
          <a:bodyPr wrap="non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Beneficiario singolo</a:t>
            </a:r>
            <a:endParaRPr lang="en-US" sz="1400" dirty="0">
              <a:solidFill>
                <a:schemeClr val="accent1">
                  <a:lumMod val="50000"/>
                </a:schemeClr>
              </a:solidFill>
            </a:endParaRPr>
          </a:p>
        </p:txBody>
      </p:sp>
      <p:sp>
        <p:nvSpPr>
          <p:cNvPr id="76" name="Text 35">
            <a:extLst>
              <a:ext uri="{FF2B5EF4-FFF2-40B4-BE49-F238E27FC236}">
                <a16:creationId xmlns:a16="http://schemas.microsoft.com/office/drawing/2014/main" id="{C33A461C-406E-B095-1E5E-3F26EB1CFE84}"/>
              </a:ext>
            </a:extLst>
          </p:cNvPr>
          <p:cNvSpPr/>
          <p:nvPr/>
        </p:nvSpPr>
        <p:spPr>
          <a:xfrm>
            <a:off x="7238802" y="5444013"/>
            <a:ext cx="1684202" cy="204230"/>
          </a:xfrm>
          <a:prstGeom prst="rect">
            <a:avLst/>
          </a:prstGeom>
          <a:noFill/>
          <a:ln/>
        </p:spPr>
        <p:txBody>
          <a:bodyPr wrap="non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Basso</a:t>
            </a:r>
            <a:endParaRPr lang="en-US" sz="1400" dirty="0">
              <a:solidFill>
                <a:schemeClr val="accent1">
                  <a:lumMod val="50000"/>
                </a:schemeClr>
              </a:solidFill>
            </a:endParaRPr>
          </a:p>
        </p:txBody>
      </p:sp>
      <p:sp>
        <p:nvSpPr>
          <p:cNvPr id="77" name="Text 36">
            <a:extLst>
              <a:ext uri="{FF2B5EF4-FFF2-40B4-BE49-F238E27FC236}">
                <a16:creationId xmlns:a16="http://schemas.microsoft.com/office/drawing/2014/main" id="{67F71F8E-25E6-B83F-DAF9-89E0353613BD}"/>
              </a:ext>
            </a:extLst>
          </p:cNvPr>
          <p:cNvSpPr/>
          <p:nvPr/>
        </p:nvSpPr>
        <p:spPr>
          <a:xfrm>
            <a:off x="8916393" y="5444013"/>
            <a:ext cx="1687981" cy="204230"/>
          </a:xfrm>
          <a:prstGeom prst="rect">
            <a:avLst/>
          </a:prstGeom>
          <a:noFill/>
          <a:ln/>
        </p:spPr>
        <p:txBody>
          <a:bodyPr wrap="none" lIns="0" tIns="0" rIns="0" bIns="0" rtlCol="0" anchor="t"/>
          <a:lstStyle/>
          <a:p>
            <a:pPr algn="ct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1</a:t>
            </a:r>
            <a:endParaRPr lang="en-US" sz="1400" dirty="0">
              <a:solidFill>
                <a:schemeClr val="accent1">
                  <a:lumMod val="50000"/>
                </a:schemeClr>
              </a:solidFill>
            </a:endParaRPr>
          </a:p>
        </p:txBody>
      </p:sp>
      <p:sp>
        <p:nvSpPr>
          <p:cNvPr id="78" name="Shape 37">
            <a:extLst>
              <a:ext uri="{FF2B5EF4-FFF2-40B4-BE49-F238E27FC236}">
                <a16:creationId xmlns:a16="http://schemas.microsoft.com/office/drawing/2014/main" id="{1B9369BB-D3F4-067C-ACA8-1D979476ECAE}"/>
              </a:ext>
            </a:extLst>
          </p:cNvPr>
          <p:cNvSpPr/>
          <p:nvPr/>
        </p:nvSpPr>
        <p:spPr>
          <a:xfrm>
            <a:off x="3142516" y="5910757"/>
            <a:ext cx="7986910" cy="574218"/>
          </a:xfrm>
          <a:prstGeom prst="rect">
            <a:avLst/>
          </a:prstGeom>
          <a:solidFill>
            <a:srgbClr val="000000">
              <a:alpha val="4000"/>
            </a:srgbClr>
          </a:solidFill>
          <a:ln/>
        </p:spPr>
        <p:txBody>
          <a:bodyPr/>
          <a:lstStyle/>
          <a:p>
            <a:endParaRPr lang="it-IT" sz="2400">
              <a:solidFill>
                <a:schemeClr val="accent1">
                  <a:lumMod val="50000"/>
                </a:schemeClr>
              </a:solidFill>
            </a:endParaRPr>
          </a:p>
        </p:txBody>
      </p:sp>
      <p:sp>
        <p:nvSpPr>
          <p:cNvPr id="79" name="Text 38">
            <a:extLst>
              <a:ext uri="{FF2B5EF4-FFF2-40B4-BE49-F238E27FC236}">
                <a16:creationId xmlns:a16="http://schemas.microsoft.com/office/drawing/2014/main" id="{DC8E69DC-34E2-2DED-6A93-A3ECA4C21773}"/>
              </a:ext>
            </a:extLst>
          </p:cNvPr>
          <p:cNvSpPr/>
          <p:nvPr/>
        </p:nvSpPr>
        <p:spPr>
          <a:xfrm>
            <a:off x="3270805" y="5993903"/>
            <a:ext cx="1687981" cy="408460"/>
          </a:xfrm>
          <a:prstGeom prst="rect">
            <a:avLst/>
          </a:prstGeom>
          <a:noFill/>
          <a:ln/>
        </p:spPr>
        <p:txBody>
          <a:bodyPr wrap="squar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Composizione prevalente</a:t>
            </a:r>
            <a:endParaRPr lang="en-US" sz="1400" dirty="0">
              <a:solidFill>
                <a:schemeClr val="accent1">
                  <a:lumMod val="50000"/>
                </a:schemeClr>
              </a:solidFill>
            </a:endParaRPr>
          </a:p>
        </p:txBody>
      </p:sp>
      <p:sp>
        <p:nvSpPr>
          <p:cNvPr id="80" name="Text 39">
            <a:extLst>
              <a:ext uri="{FF2B5EF4-FFF2-40B4-BE49-F238E27FC236}">
                <a16:creationId xmlns:a16="http://schemas.microsoft.com/office/drawing/2014/main" id="{503C0C7E-F875-5733-29AD-402233E6BA4E}"/>
              </a:ext>
            </a:extLst>
          </p:cNvPr>
          <p:cNvSpPr/>
          <p:nvPr/>
        </p:nvSpPr>
        <p:spPr>
          <a:xfrm>
            <a:off x="4951571" y="5993903"/>
            <a:ext cx="1684202" cy="408460"/>
          </a:xfrm>
          <a:prstGeom prst="rect">
            <a:avLst/>
          </a:prstGeom>
          <a:noFill/>
          <a:ln/>
        </p:spPr>
        <p:txBody>
          <a:bodyPr wrap="squar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Beneficiario + Ampio partenariato</a:t>
            </a:r>
            <a:endParaRPr lang="en-US" sz="1400" dirty="0">
              <a:solidFill>
                <a:schemeClr val="accent1">
                  <a:lumMod val="50000"/>
                </a:schemeClr>
              </a:solidFill>
            </a:endParaRPr>
          </a:p>
        </p:txBody>
      </p:sp>
      <p:sp>
        <p:nvSpPr>
          <p:cNvPr id="81" name="Text 40">
            <a:extLst>
              <a:ext uri="{FF2B5EF4-FFF2-40B4-BE49-F238E27FC236}">
                <a16:creationId xmlns:a16="http://schemas.microsoft.com/office/drawing/2014/main" id="{267A8763-B801-C85E-DB69-DD07A6EC4B7F}"/>
              </a:ext>
            </a:extLst>
          </p:cNvPr>
          <p:cNvSpPr/>
          <p:nvPr/>
        </p:nvSpPr>
        <p:spPr>
          <a:xfrm>
            <a:off x="7238802" y="6020078"/>
            <a:ext cx="1684202" cy="204230"/>
          </a:xfrm>
          <a:prstGeom prst="rect">
            <a:avLst/>
          </a:prstGeom>
          <a:noFill/>
          <a:ln/>
        </p:spPr>
        <p:txBody>
          <a:bodyPr wrap="none" lIns="0" tIns="0" rIns="0" bIns="0" rtlCol="0" anchor="t"/>
          <a:lstStyle/>
          <a:p>
            <a:pP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Alto</a:t>
            </a:r>
            <a:endParaRPr lang="en-US" sz="1400" dirty="0">
              <a:solidFill>
                <a:schemeClr val="accent1">
                  <a:lumMod val="50000"/>
                </a:schemeClr>
              </a:solidFill>
            </a:endParaRPr>
          </a:p>
        </p:txBody>
      </p:sp>
      <p:sp>
        <p:nvSpPr>
          <p:cNvPr id="82" name="Text 41">
            <a:extLst>
              <a:ext uri="{FF2B5EF4-FFF2-40B4-BE49-F238E27FC236}">
                <a16:creationId xmlns:a16="http://schemas.microsoft.com/office/drawing/2014/main" id="{0DE31BA7-1472-55AC-A90C-54B486E47C03}"/>
              </a:ext>
            </a:extLst>
          </p:cNvPr>
          <p:cNvSpPr/>
          <p:nvPr/>
        </p:nvSpPr>
        <p:spPr>
          <a:xfrm>
            <a:off x="8916393" y="6020078"/>
            <a:ext cx="1687981" cy="204230"/>
          </a:xfrm>
          <a:prstGeom prst="rect">
            <a:avLst/>
          </a:prstGeom>
          <a:noFill/>
          <a:ln/>
        </p:spPr>
        <p:txBody>
          <a:bodyPr wrap="none" lIns="0" tIns="0" rIns="0" bIns="0" rtlCol="0" anchor="t"/>
          <a:lstStyle/>
          <a:p>
            <a:pPr algn="ctr">
              <a:lnSpc>
                <a:spcPts val="1583"/>
              </a:lnSpc>
            </a:pPr>
            <a:r>
              <a:rPr lang="en-US" sz="1400" dirty="0">
                <a:solidFill>
                  <a:schemeClr val="accent1">
                    <a:lumMod val="50000"/>
                  </a:schemeClr>
                </a:solidFill>
                <a:latin typeface="Quattrocento" pitchFamily="34" charset="0"/>
                <a:ea typeface="Quattrocento" pitchFamily="34" charset="-122"/>
                <a:cs typeface="Quattrocento" pitchFamily="34" charset="-120"/>
              </a:rPr>
              <a:t>3</a:t>
            </a:r>
            <a:endParaRPr lang="en-US" sz="1400" dirty="0">
              <a:solidFill>
                <a:schemeClr val="accent1">
                  <a:lumMod val="50000"/>
                </a:schemeClr>
              </a:solidFill>
            </a:endParaRPr>
          </a:p>
        </p:txBody>
      </p:sp>
    </p:spTree>
    <p:extLst>
      <p:ext uri="{BB962C8B-B14F-4D97-AF65-F5344CB8AC3E}">
        <p14:creationId xmlns:p14="http://schemas.microsoft.com/office/powerpoint/2010/main" val="237347804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500" fill="hold"/>
                                        <p:tgtEl>
                                          <p:spTgt spid="44"/>
                                        </p:tgtEl>
                                        <p:attrNameLst>
                                          <p:attrName>ppt_x</p:attrName>
                                        </p:attrNameLst>
                                      </p:cBhvr>
                                      <p:tavLst>
                                        <p:tav tm="0">
                                          <p:val>
                                            <p:strVal val="#ppt_x"/>
                                          </p:val>
                                        </p:tav>
                                        <p:tav tm="100000">
                                          <p:val>
                                            <p:strVal val="#ppt_x"/>
                                          </p:val>
                                        </p:tav>
                                      </p:tavLst>
                                    </p:anim>
                                    <p:anim calcmode="lin" valueType="num">
                                      <p:cBhvr additive="base">
                                        <p:cTn id="18" dur="500" fill="hold"/>
                                        <p:tgtEl>
                                          <p:spTgt spid="4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ppt_x"/>
                                          </p:val>
                                        </p:tav>
                                        <p:tav tm="100000">
                                          <p:val>
                                            <p:strVal val="#ppt_x"/>
                                          </p:val>
                                        </p:tav>
                                      </p:tavLst>
                                    </p:anim>
                                    <p:anim calcmode="lin" valueType="num">
                                      <p:cBhvr additive="base">
                                        <p:cTn id="22" dur="500" fill="hold"/>
                                        <p:tgtEl>
                                          <p:spTgt spid="4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ppt_x"/>
                                          </p:val>
                                        </p:tav>
                                        <p:tav tm="100000">
                                          <p:val>
                                            <p:strVal val="#ppt_x"/>
                                          </p:val>
                                        </p:tav>
                                      </p:tavLst>
                                    </p:anim>
                                    <p:anim calcmode="lin" valueType="num">
                                      <p:cBhvr additive="base">
                                        <p:cTn id="26" dur="500" fill="hold"/>
                                        <p:tgtEl>
                                          <p:spTgt spid="4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ppt_x"/>
                                          </p:val>
                                        </p:tav>
                                        <p:tav tm="100000">
                                          <p:val>
                                            <p:strVal val="#ppt_x"/>
                                          </p:val>
                                        </p:tav>
                                      </p:tavLst>
                                    </p:anim>
                                    <p:anim calcmode="lin" valueType="num">
                                      <p:cBhvr additive="base">
                                        <p:cTn id="34" dur="500" fill="hold"/>
                                        <p:tgtEl>
                                          <p:spTgt spid="4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additive="base">
                                        <p:cTn id="37" dur="500" fill="hold"/>
                                        <p:tgtEl>
                                          <p:spTgt spid="49"/>
                                        </p:tgtEl>
                                        <p:attrNameLst>
                                          <p:attrName>ppt_x</p:attrName>
                                        </p:attrNameLst>
                                      </p:cBhvr>
                                      <p:tavLst>
                                        <p:tav tm="0">
                                          <p:val>
                                            <p:strVal val="#ppt_x"/>
                                          </p:val>
                                        </p:tav>
                                        <p:tav tm="100000">
                                          <p:val>
                                            <p:strVal val="#ppt_x"/>
                                          </p:val>
                                        </p:tav>
                                      </p:tavLst>
                                    </p:anim>
                                    <p:anim calcmode="lin" valueType="num">
                                      <p:cBhvr additive="base">
                                        <p:cTn id="38" dur="500" fill="hold"/>
                                        <p:tgtEl>
                                          <p:spTgt spid="4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50"/>
                                        </p:tgtEl>
                                        <p:attrNameLst>
                                          <p:attrName>style.visibility</p:attrName>
                                        </p:attrNameLst>
                                      </p:cBhvr>
                                      <p:to>
                                        <p:strVal val="visible"/>
                                      </p:to>
                                    </p:set>
                                    <p:anim calcmode="lin" valueType="num">
                                      <p:cBhvr additive="base">
                                        <p:cTn id="41" dur="500" fill="hold"/>
                                        <p:tgtEl>
                                          <p:spTgt spid="50"/>
                                        </p:tgtEl>
                                        <p:attrNameLst>
                                          <p:attrName>ppt_x</p:attrName>
                                        </p:attrNameLst>
                                      </p:cBhvr>
                                      <p:tavLst>
                                        <p:tav tm="0">
                                          <p:val>
                                            <p:strVal val="#ppt_x"/>
                                          </p:val>
                                        </p:tav>
                                        <p:tav tm="100000">
                                          <p:val>
                                            <p:strVal val="#ppt_x"/>
                                          </p:val>
                                        </p:tav>
                                      </p:tavLst>
                                    </p:anim>
                                    <p:anim calcmode="lin" valueType="num">
                                      <p:cBhvr additive="base">
                                        <p:cTn id="42" dur="500" fill="hold"/>
                                        <p:tgtEl>
                                          <p:spTgt spid="5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51"/>
                                        </p:tgtEl>
                                        <p:attrNameLst>
                                          <p:attrName>style.visibility</p:attrName>
                                        </p:attrNameLst>
                                      </p:cBhvr>
                                      <p:to>
                                        <p:strVal val="visible"/>
                                      </p:to>
                                    </p:set>
                                    <p:anim calcmode="lin" valueType="num">
                                      <p:cBhvr additive="base">
                                        <p:cTn id="45" dur="500" fill="hold"/>
                                        <p:tgtEl>
                                          <p:spTgt spid="51"/>
                                        </p:tgtEl>
                                        <p:attrNameLst>
                                          <p:attrName>ppt_x</p:attrName>
                                        </p:attrNameLst>
                                      </p:cBhvr>
                                      <p:tavLst>
                                        <p:tav tm="0">
                                          <p:val>
                                            <p:strVal val="#ppt_x"/>
                                          </p:val>
                                        </p:tav>
                                        <p:tav tm="100000">
                                          <p:val>
                                            <p:strVal val="#ppt_x"/>
                                          </p:val>
                                        </p:tav>
                                      </p:tavLst>
                                    </p:anim>
                                    <p:anim calcmode="lin" valueType="num">
                                      <p:cBhvr additive="base">
                                        <p:cTn id="46" dur="500" fill="hold"/>
                                        <p:tgtEl>
                                          <p:spTgt spid="5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additive="base">
                                        <p:cTn id="49" dur="500" fill="hold"/>
                                        <p:tgtEl>
                                          <p:spTgt spid="52"/>
                                        </p:tgtEl>
                                        <p:attrNameLst>
                                          <p:attrName>ppt_x</p:attrName>
                                        </p:attrNameLst>
                                      </p:cBhvr>
                                      <p:tavLst>
                                        <p:tav tm="0">
                                          <p:val>
                                            <p:strVal val="#ppt_x"/>
                                          </p:val>
                                        </p:tav>
                                        <p:tav tm="100000">
                                          <p:val>
                                            <p:strVal val="#ppt_x"/>
                                          </p:val>
                                        </p:tav>
                                      </p:tavLst>
                                    </p:anim>
                                    <p:anim calcmode="lin" valueType="num">
                                      <p:cBhvr additive="base">
                                        <p:cTn id="50" dur="500" fill="hold"/>
                                        <p:tgtEl>
                                          <p:spTgt spid="5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53"/>
                                        </p:tgtEl>
                                        <p:attrNameLst>
                                          <p:attrName>style.visibility</p:attrName>
                                        </p:attrNameLst>
                                      </p:cBhvr>
                                      <p:to>
                                        <p:strVal val="visible"/>
                                      </p:to>
                                    </p:set>
                                    <p:anim calcmode="lin" valueType="num">
                                      <p:cBhvr additive="base">
                                        <p:cTn id="53" dur="500" fill="hold"/>
                                        <p:tgtEl>
                                          <p:spTgt spid="53"/>
                                        </p:tgtEl>
                                        <p:attrNameLst>
                                          <p:attrName>ppt_x</p:attrName>
                                        </p:attrNameLst>
                                      </p:cBhvr>
                                      <p:tavLst>
                                        <p:tav tm="0">
                                          <p:val>
                                            <p:strVal val="#ppt_x"/>
                                          </p:val>
                                        </p:tav>
                                        <p:tav tm="100000">
                                          <p:val>
                                            <p:strVal val="#ppt_x"/>
                                          </p:val>
                                        </p:tav>
                                      </p:tavLst>
                                    </p:anim>
                                    <p:anim calcmode="lin" valueType="num">
                                      <p:cBhvr additive="base">
                                        <p:cTn id="54" dur="500" fill="hold"/>
                                        <p:tgtEl>
                                          <p:spTgt spid="5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54"/>
                                        </p:tgtEl>
                                        <p:attrNameLst>
                                          <p:attrName>style.visibility</p:attrName>
                                        </p:attrNameLst>
                                      </p:cBhvr>
                                      <p:to>
                                        <p:strVal val="visible"/>
                                      </p:to>
                                    </p:set>
                                    <p:anim calcmode="lin" valueType="num">
                                      <p:cBhvr additive="base">
                                        <p:cTn id="57" dur="500" fill="hold"/>
                                        <p:tgtEl>
                                          <p:spTgt spid="54"/>
                                        </p:tgtEl>
                                        <p:attrNameLst>
                                          <p:attrName>ppt_x</p:attrName>
                                        </p:attrNameLst>
                                      </p:cBhvr>
                                      <p:tavLst>
                                        <p:tav tm="0">
                                          <p:val>
                                            <p:strVal val="#ppt_x"/>
                                          </p:val>
                                        </p:tav>
                                        <p:tav tm="100000">
                                          <p:val>
                                            <p:strVal val="#ppt_x"/>
                                          </p:val>
                                        </p:tav>
                                      </p:tavLst>
                                    </p:anim>
                                    <p:anim calcmode="lin" valueType="num">
                                      <p:cBhvr additive="base">
                                        <p:cTn id="58" dur="500" fill="hold"/>
                                        <p:tgtEl>
                                          <p:spTgt spid="5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additive="base">
                                        <p:cTn id="61" dur="500" fill="hold"/>
                                        <p:tgtEl>
                                          <p:spTgt spid="55"/>
                                        </p:tgtEl>
                                        <p:attrNameLst>
                                          <p:attrName>ppt_x</p:attrName>
                                        </p:attrNameLst>
                                      </p:cBhvr>
                                      <p:tavLst>
                                        <p:tav tm="0">
                                          <p:val>
                                            <p:strVal val="#ppt_x"/>
                                          </p:val>
                                        </p:tav>
                                        <p:tav tm="100000">
                                          <p:val>
                                            <p:strVal val="#ppt_x"/>
                                          </p:val>
                                        </p:tav>
                                      </p:tavLst>
                                    </p:anim>
                                    <p:anim calcmode="lin" valueType="num">
                                      <p:cBhvr additive="base">
                                        <p:cTn id="62" dur="500" fill="hold"/>
                                        <p:tgtEl>
                                          <p:spTgt spid="5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56"/>
                                        </p:tgtEl>
                                        <p:attrNameLst>
                                          <p:attrName>style.visibility</p:attrName>
                                        </p:attrNameLst>
                                      </p:cBhvr>
                                      <p:to>
                                        <p:strVal val="visible"/>
                                      </p:to>
                                    </p:set>
                                    <p:anim calcmode="lin" valueType="num">
                                      <p:cBhvr additive="base">
                                        <p:cTn id="65" dur="500" fill="hold"/>
                                        <p:tgtEl>
                                          <p:spTgt spid="56"/>
                                        </p:tgtEl>
                                        <p:attrNameLst>
                                          <p:attrName>ppt_x</p:attrName>
                                        </p:attrNameLst>
                                      </p:cBhvr>
                                      <p:tavLst>
                                        <p:tav tm="0">
                                          <p:val>
                                            <p:strVal val="#ppt_x"/>
                                          </p:val>
                                        </p:tav>
                                        <p:tav tm="100000">
                                          <p:val>
                                            <p:strVal val="#ppt_x"/>
                                          </p:val>
                                        </p:tav>
                                      </p:tavLst>
                                    </p:anim>
                                    <p:anim calcmode="lin" valueType="num">
                                      <p:cBhvr additive="base">
                                        <p:cTn id="66" dur="500" fill="hold"/>
                                        <p:tgtEl>
                                          <p:spTgt spid="5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57"/>
                                        </p:tgtEl>
                                        <p:attrNameLst>
                                          <p:attrName>style.visibility</p:attrName>
                                        </p:attrNameLst>
                                      </p:cBhvr>
                                      <p:to>
                                        <p:strVal val="visible"/>
                                      </p:to>
                                    </p:set>
                                    <p:anim calcmode="lin" valueType="num">
                                      <p:cBhvr additive="base">
                                        <p:cTn id="69" dur="500" fill="hold"/>
                                        <p:tgtEl>
                                          <p:spTgt spid="57"/>
                                        </p:tgtEl>
                                        <p:attrNameLst>
                                          <p:attrName>ppt_x</p:attrName>
                                        </p:attrNameLst>
                                      </p:cBhvr>
                                      <p:tavLst>
                                        <p:tav tm="0">
                                          <p:val>
                                            <p:strVal val="#ppt_x"/>
                                          </p:val>
                                        </p:tav>
                                        <p:tav tm="100000">
                                          <p:val>
                                            <p:strVal val="#ppt_x"/>
                                          </p:val>
                                        </p:tav>
                                      </p:tavLst>
                                    </p:anim>
                                    <p:anim calcmode="lin" valueType="num">
                                      <p:cBhvr additive="base">
                                        <p:cTn id="70" dur="500" fill="hold"/>
                                        <p:tgtEl>
                                          <p:spTgt spid="57"/>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58"/>
                                        </p:tgtEl>
                                        <p:attrNameLst>
                                          <p:attrName>style.visibility</p:attrName>
                                        </p:attrNameLst>
                                      </p:cBhvr>
                                      <p:to>
                                        <p:strVal val="visible"/>
                                      </p:to>
                                    </p:set>
                                    <p:anim calcmode="lin" valueType="num">
                                      <p:cBhvr additive="base">
                                        <p:cTn id="73" dur="500" fill="hold"/>
                                        <p:tgtEl>
                                          <p:spTgt spid="58"/>
                                        </p:tgtEl>
                                        <p:attrNameLst>
                                          <p:attrName>ppt_x</p:attrName>
                                        </p:attrNameLst>
                                      </p:cBhvr>
                                      <p:tavLst>
                                        <p:tav tm="0">
                                          <p:val>
                                            <p:strVal val="#ppt_x"/>
                                          </p:val>
                                        </p:tav>
                                        <p:tav tm="100000">
                                          <p:val>
                                            <p:strVal val="#ppt_x"/>
                                          </p:val>
                                        </p:tav>
                                      </p:tavLst>
                                    </p:anim>
                                    <p:anim calcmode="lin" valueType="num">
                                      <p:cBhvr additive="base">
                                        <p:cTn id="74" dur="500" fill="hold"/>
                                        <p:tgtEl>
                                          <p:spTgt spid="58"/>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59"/>
                                        </p:tgtEl>
                                        <p:attrNameLst>
                                          <p:attrName>style.visibility</p:attrName>
                                        </p:attrNameLst>
                                      </p:cBhvr>
                                      <p:to>
                                        <p:strVal val="visible"/>
                                      </p:to>
                                    </p:set>
                                    <p:anim calcmode="lin" valueType="num">
                                      <p:cBhvr additive="base">
                                        <p:cTn id="77" dur="500" fill="hold"/>
                                        <p:tgtEl>
                                          <p:spTgt spid="59"/>
                                        </p:tgtEl>
                                        <p:attrNameLst>
                                          <p:attrName>ppt_x</p:attrName>
                                        </p:attrNameLst>
                                      </p:cBhvr>
                                      <p:tavLst>
                                        <p:tav tm="0">
                                          <p:val>
                                            <p:strVal val="#ppt_x"/>
                                          </p:val>
                                        </p:tav>
                                        <p:tav tm="100000">
                                          <p:val>
                                            <p:strVal val="#ppt_x"/>
                                          </p:val>
                                        </p:tav>
                                      </p:tavLst>
                                    </p:anim>
                                    <p:anim calcmode="lin" valueType="num">
                                      <p:cBhvr additive="base">
                                        <p:cTn id="78" dur="500" fill="hold"/>
                                        <p:tgtEl>
                                          <p:spTgt spid="59"/>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60"/>
                                        </p:tgtEl>
                                        <p:attrNameLst>
                                          <p:attrName>style.visibility</p:attrName>
                                        </p:attrNameLst>
                                      </p:cBhvr>
                                      <p:to>
                                        <p:strVal val="visible"/>
                                      </p:to>
                                    </p:set>
                                    <p:anim calcmode="lin" valueType="num">
                                      <p:cBhvr additive="base">
                                        <p:cTn id="81" dur="500" fill="hold"/>
                                        <p:tgtEl>
                                          <p:spTgt spid="60"/>
                                        </p:tgtEl>
                                        <p:attrNameLst>
                                          <p:attrName>ppt_x</p:attrName>
                                        </p:attrNameLst>
                                      </p:cBhvr>
                                      <p:tavLst>
                                        <p:tav tm="0">
                                          <p:val>
                                            <p:strVal val="#ppt_x"/>
                                          </p:val>
                                        </p:tav>
                                        <p:tav tm="100000">
                                          <p:val>
                                            <p:strVal val="#ppt_x"/>
                                          </p:val>
                                        </p:tav>
                                      </p:tavLst>
                                    </p:anim>
                                    <p:anim calcmode="lin" valueType="num">
                                      <p:cBhvr additive="base">
                                        <p:cTn id="82" dur="500" fill="hold"/>
                                        <p:tgtEl>
                                          <p:spTgt spid="60"/>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61"/>
                                        </p:tgtEl>
                                        <p:attrNameLst>
                                          <p:attrName>style.visibility</p:attrName>
                                        </p:attrNameLst>
                                      </p:cBhvr>
                                      <p:to>
                                        <p:strVal val="visible"/>
                                      </p:to>
                                    </p:set>
                                    <p:anim calcmode="lin" valueType="num">
                                      <p:cBhvr additive="base">
                                        <p:cTn id="85" dur="500" fill="hold"/>
                                        <p:tgtEl>
                                          <p:spTgt spid="61"/>
                                        </p:tgtEl>
                                        <p:attrNameLst>
                                          <p:attrName>ppt_x</p:attrName>
                                        </p:attrNameLst>
                                      </p:cBhvr>
                                      <p:tavLst>
                                        <p:tav tm="0">
                                          <p:val>
                                            <p:strVal val="#ppt_x"/>
                                          </p:val>
                                        </p:tav>
                                        <p:tav tm="100000">
                                          <p:val>
                                            <p:strVal val="#ppt_x"/>
                                          </p:val>
                                        </p:tav>
                                      </p:tavLst>
                                    </p:anim>
                                    <p:anim calcmode="lin" valueType="num">
                                      <p:cBhvr additive="base">
                                        <p:cTn id="86" dur="500" fill="hold"/>
                                        <p:tgtEl>
                                          <p:spTgt spid="61"/>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62"/>
                                        </p:tgtEl>
                                        <p:attrNameLst>
                                          <p:attrName>style.visibility</p:attrName>
                                        </p:attrNameLst>
                                      </p:cBhvr>
                                      <p:to>
                                        <p:strVal val="visible"/>
                                      </p:to>
                                    </p:set>
                                    <p:anim calcmode="lin" valueType="num">
                                      <p:cBhvr additive="base">
                                        <p:cTn id="89" dur="500" fill="hold"/>
                                        <p:tgtEl>
                                          <p:spTgt spid="62"/>
                                        </p:tgtEl>
                                        <p:attrNameLst>
                                          <p:attrName>ppt_x</p:attrName>
                                        </p:attrNameLst>
                                      </p:cBhvr>
                                      <p:tavLst>
                                        <p:tav tm="0">
                                          <p:val>
                                            <p:strVal val="#ppt_x"/>
                                          </p:val>
                                        </p:tav>
                                        <p:tav tm="100000">
                                          <p:val>
                                            <p:strVal val="#ppt_x"/>
                                          </p:val>
                                        </p:tav>
                                      </p:tavLst>
                                    </p:anim>
                                    <p:anim calcmode="lin" valueType="num">
                                      <p:cBhvr additive="base">
                                        <p:cTn id="90" dur="500" fill="hold"/>
                                        <p:tgtEl>
                                          <p:spTgt spid="62"/>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63"/>
                                        </p:tgtEl>
                                        <p:attrNameLst>
                                          <p:attrName>style.visibility</p:attrName>
                                        </p:attrNameLst>
                                      </p:cBhvr>
                                      <p:to>
                                        <p:strVal val="visible"/>
                                      </p:to>
                                    </p:set>
                                    <p:anim calcmode="lin" valueType="num">
                                      <p:cBhvr additive="base">
                                        <p:cTn id="93" dur="500" fill="hold"/>
                                        <p:tgtEl>
                                          <p:spTgt spid="63"/>
                                        </p:tgtEl>
                                        <p:attrNameLst>
                                          <p:attrName>ppt_x</p:attrName>
                                        </p:attrNameLst>
                                      </p:cBhvr>
                                      <p:tavLst>
                                        <p:tav tm="0">
                                          <p:val>
                                            <p:strVal val="#ppt_x"/>
                                          </p:val>
                                        </p:tav>
                                        <p:tav tm="100000">
                                          <p:val>
                                            <p:strVal val="#ppt_x"/>
                                          </p:val>
                                        </p:tav>
                                      </p:tavLst>
                                    </p:anim>
                                    <p:anim calcmode="lin" valueType="num">
                                      <p:cBhvr additive="base">
                                        <p:cTn id="94" dur="500" fill="hold"/>
                                        <p:tgtEl>
                                          <p:spTgt spid="63"/>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64"/>
                                        </p:tgtEl>
                                        <p:attrNameLst>
                                          <p:attrName>style.visibility</p:attrName>
                                        </p:attrNameLst>
                                      </p:cBhvr>
                                      <p:to>
                                        <p:strVal val="visible"/>
                                      </p:to>
                                    </p:set>
                                    <p:anim calcmode="lin" valueType="num">
                                      <p:cBhvr additive="base">
                                        <p:cTn id="97" dur="500" fill="hold"/>
                                        <p:tgtEl>
                                          <p:spTgt spid="64"/>
                                        </p:tgtEl>
                                        <p:attrNameLst>
                                          <p:attrName>ppt_x</p:attrName>
                                        </p:attrNameLst>
                                      </p:cBhvr>
                                      <p:tavLst>
                                        <p:tav tm="0">
                                          <p:val>
                                            <p:strVal val="#ppt_x"/>
                                          </p:val>
                                        </p:tav>
                                        <p:tav tm="100000">
                                          <p:val>
                                            <p:strVal val="#ppt_x"/>
                                          </p:val>
                                        </p:tav>
                                      </p:tavLst>
                                    </p:anim>
                                    <p:anim calcmode="lin" valueType="num">
                                      <p:cBhvr additive="base">
                                        <p:cTn id="98" dur="500" fill="hold"/>
                                        <p:tgtEl>
                                          <p:spTgt spid="64"/>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65"/>
                                        </p:tgtEl>
                                        <p:attrNameLst>
                                          <p:attrName>style.visibility</p:attrName>
                                        </p:attrNameLst>
                                      </p:cBhvr>
                                      <p:to>
                                        <p:strVal val="visible"/>
                                      </p:to>
                                    </p:set>
                                    <p:anim calcmode="lin" valueType="num">
                                      <p:cBhvr additive="base">
                                        <p:cTn id="101" dur="500" fill="hold"/>
                                        <p:tgtEl>
                                          <p:spTgt spid="65"/>
                                        </p:tgtEl>
                                        <p:attrNameLst>
                                          <p:attrName>ppt_x</p:attrName>
                                        </p:attrNameLst>
                                      </p:cBhvr>
                                      <p:tavLst>
                                        <p:tav tm="0">
                                          <p:val>
                                            <p:strVal val="#ppt_x"/>
                                          </p:val>
                                        </p:tav>
                                        <p:tav tm="100000">
                                          <p:val>
                                            <p:strVal val="#ppt_x"/>
                                          </p:val>
                                        </p:tav>
                                      </p:tavLst>
                                    </p:anim>
                                    <p:anim calcmode="lin" valueType="num">
                                      <p:cBhvr additive="base">
                                        <p:cTn id="102" dur="500" fill="hold"/>
                                        <p:tgtEl>
                                          <p:spTgt spid="65"/>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66"/>
                                        </p:tgtEl>
                                        <p:attrNameLst>
                                          <p:attrName>style.visibility</p:attrName>
                                        </p:attrNameLst>
                                      </p:cBhvr>
                                      <p:to>
                                        <p:strVal val="visible"/>
                                      </p:to>
                                    </p:set>
                                    <p:anim calcmode="lin" valueType="num">
                                      <p:cBhvr additive="base">
                                        <p:cTn id="105" dur="500" fill="hold"/>
                                        <p:tgtEl>
                                          <p:spTgt spid="66"/>
                                        </p:tgtEl>
                                        <p:attrNameLst>
                                          <p:attrName>ppt_x</p:attrName>
                                        </p:attrNameLst>
                                      </p:cBhvr>
                                      <p:tavLst>
                                        <p:tav tm="0">
                                          <p:val>
                                            <p:strVal val="#ppt_x"/>
                                          </p:val>
                                        </p:tav>
                                        <p:tav tm="100000">
                                          <p:val>
                                            <p:strVal val="#ppt_x"/>
                                          </p:val>
                                        </p:tav>
                                      </p:tavLst>
                                    </p:anim>
                                    <p:anim calcmode="lin" valueType="num">
                                      <p:cBhvr additive="base">
                                        <p:cTn id="106" dur="500" fill="hold"/>
                                        <p:tgtEl>
                                          <p:spTgt spid="66"/>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67"/>
                                        </p:tgtEl>
                                        <p:attrNameLst>
                                          <p:attrName>style.visibility</p:attrName>
                                        </p:attrNameLst>
                                      </p:cBhvr>
                                      <p:to>
                                        <p:strVal val="visible"/>
                                      </p:to>
                                    </p:set>
                                    <p:anim calcmode="lin" valueType="num">
                                      <p:cBhvr additive="base">
                                        <p:cTn id="109" dur="500" fill="hold"/>
                                        <p:tgtEl>
                                          <p:spTgt spid="67"/>
                                        </p:tgtEl>
                                        <p:attrNameLst>
                                          <p:attrName>ppt_x</p:attrName>
                                        </p:attrNameLst>
                                      </p:cBhvr>
                                      <p:tavLst>
                                        <p:tav tm="0">
                                          <p:val>
                                            <p:strVal val="#ppt_x"/>
                                          </p:val>
                                        </p:tav>
                                        <p:tav tm="100000">
                                          <p:val>
                                            <p:strVal val="#ppt_x"/>
                                          </p:val>
                                        </p:tav>
                                      </p:tavLst>
                                    </p:anim>
                                    <p:anim calcmode="lin" valueType="num">
                                      <p:cBhvr additive="base">
                                        <p:cTn id="110" dur="500" fill="hold"/>
                                        <p:tgtEl>
                                          <p:spTgt spid="67"/>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68"/>
                                        </p:tgtEl>
                                        <p:attrNameLst>
                                          <p:attrName>style.visibility</p:attrName>
                                        </p:attrNameLst>
                                      </p:cBhvr>
                                      <p:to>
                                        <p:strVal val="visible"/>
                                      </p:to>
                                    </p:set>
                                    <p:anim calcmode="lin" valueType="num">
                                      <p:cBhvr additive="base">
                                        <p:cTn id="113" dur="500" fill="hold"/>
                                        <p:tgtEl>
                                          <p:spTgt spid="68"/>
                                        </p:tgtEl>
                                        <p:attrNameLst>
                                          <p:attrName>ppt_x</p:attrName>
                                        </p:attrNameLst>
                                      </p:cBhvr>
                                      <p:tavLst>
                                        <p:tav tm="0">
                                          <p:val>
                                            <p:strVal val="#ppt_x"/>
                                          </p:val>
                                        </p:tav>
                                        <p:tav tm="100000">
                                          <p:val>
                                            <p:strVal val="#ppt_x"/>
                                          </p:val>
                                        </p:tav>
                                      </p:tavLst>
                                    </p:anim>
                                    <p:anim calcmode="lin" valueType="num">
                                      <p:cBhvr additive="base">
                                        <p:cTn id="114" dur="500" fill="hold"/>
                                        <p:tgtEl>
                                          <p:spTgt spid="68"/>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69"/>
                                        </p:tgtEl>
                                        <p:attrNameLst>
                                          <p:attrName>style.visibility</p:attrName>
                                        </p:attrNameLst>
                                      </p:cBhvr>
                                      <p:to>
                                        <p:strVal val="visible"/>
                                      </p:to>
                                    </p:set>
                                    <p:anim calcmode="lin" valueType="num">
                                      <p:cBhvr additive="base">
                                        <p:cTn id="117" dur="500" fill="hold"/>
                                        <p:tgtEl>
                                          <p:spTgt spid="69"/>
                                        </p:tgtEl>
                                        <p:attrNameLst>
                                          <p:attrName>ppt_x</p:attrName>
                                        </p:attrNameLst>
                                      </p:cBhvr>
                                      <p:tavLst>
                                        <p:tav tm="0">
                                          <p:val>
                                            <p:strVal val="#ppt_x"/>
                                          </p:val>
                                        </p:tav>
                                        <p:tav tm="100000">
                                          <p:val>
                                            <p:strVal val="#ppt_x"/>
                                          </p:val>
                                        </p:tav>
                                      </p:tavLst>
                                    </p:anim>
                                    <p:anim calcmode="lin" valueType="num">
                                      <p:cBhvr additive="base">
                                        <p:cTn id="118" dur="500" fill="hold"/>
                                        <p:tgtEl>
                                          <p:spTgt spid="69"/>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70"/>
                                        </p:tgtEl>
                                        <p:attrNameLst>
                                          <p:attrName>style.visibility</p:attrName>
                                        </p:attrNameLst>
                                      </p:cBhvr>
                                      <p:to>
                                        <p:strVal val="visible"/>
                                      </p:to>
                                    </p:set>
                                    <p:anim calcmode="lin" valueType="num">
                                      <p:cBhvr additive="base">
                                        <p:cTn id="121" dur="500" fill="hold"/>
                                        <p:tgtEl>
                                          <p:spTgt spid="70"/>
                                        </p:tgtEl>
                                        <p:attrNameLst>
                                          <p:attrName>ppt_x</p:attrName>
                                        </p:attrNameLst>
                                      </p:cBhvr>
                                      <p:tavLst>
                                        <p:tav tm="0">
                                          <p:val>
                                            <p:strVal val="#ppt_x"/>
                                          </p:val>
                                        </p:tav>
                                        <p:tav tm="100000">
                                          <p:val>
                                            <p:strVal val="#ppt_x"/>
                                          </p:val>
                                        </p:tav>
                                      </p:tavLst>
                                    </p:anim>
                                    <p:anim calcmode="lin" valueType="num">
                                      <p:cBhvr additive="base">
                                        <p:cTn id="122" dur="500" fill="hold"/>
                                        <p:tgtEl>
                                          <p:spTgt spid="70"/>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71"/>
                                        </p:tgtEl>
                                        <p:attrNameLst>
                                          <p:attrName>style.visibility</p:attrName>
                                        </p:attrNameLst>
                                      </p:cBhvr>
                                      <p:to>
                                        <p:strVal val="visible"/>
                                      </p:to>
                                    </p:set>
                                    <p:anim calcmode="lin" valueType="num">
                                      <p:cBhvr additive="base">
                                        <p:cTn id="125" dur="500" fill="hold"/>
                                        <p:tgtEl>
                                          <p:spTgt spid="71"/>
                                        </p:tgtEl>
                                        <p:attrNameLst>
                                          <p:attrName>ppt_x</p:attrName>
                                        </p:attrNameLst>
                                      </p:cBhvr>
                                      <p:tavLst>
                                        <p:tav tm="0">
                                          <p:val>
                                            <p:strVal val="#ppt_x"/>
                                          </p:val>
                                        </p:tav>
                                        <p:tav tm="100000">
                                          <p:val>
                                            <p:strVal val="#ppt_x"/>
                                          </p:val>
                                        </p:tav>
                                      </p:tavLst>
                                    </p:anim>
                                    <p:anim calcmode="lin" valueType="num">
                                      <p:cBhvr additive="base">
                                        <p:cTn id="126" dur="500" fill="hold"/>
                                        <p:tgtEl>
                                          <p:spTgt spid="71"/>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0"/>
                                  </p:stCondLst>
                                  <p:childTnLst>
                                    <p:set>
                                      <p:cBhvr>
                                        <p:cTn id="128" dur="1" fill="hold">
                                          <p:stCondLst>
                                            <p:cond delay="0"/>
                                          </p:stCondLst>
                                        </p:cTn>
                                        <p:tgtEl>
                                          <p:spTgt spid="72"/>
                                        </p:tgtEl>
                                        <p:attrNameLst>
                                          <p:attrName>style.visibility</p:attrName>
                                        </p:attrNameLst>
                                      </p:cBhvr>
                                      <p:to>
                                        <p:strVal val="visible"/>
                                      </p:to>
                                    </p:set>
                                    <p:anim calcmode="lin" valueType="num">
                                      <p:cBhvr additive="base">
                                        <p:cTn id="129" dur="500" fill="hold"/>
                                        <p:tgtEl>
                                          <p:spTgt spid="72"/>
                                        </p:tgtEl>
                                        <p:attrNameLst>
                                          <p:attrName>ppt_x</p:attrName>
                                        </p:attrNameLst>
                                      </p:cBhvr>
                                      <p:tavLst>
                                        <p:tav tm="0">
                                          <p:val>
                                            <p:strVal val="#ppt_x"/>
                                          </p:val>
                                        </p:tav>
                                        <p:tav tm="100000">
                                          <p:val>
                                            <p:strVal val="#ppt_x"/>
                                          </p:val>
                                        </p:tav>
                                      </p:tavLst>
                                    </p:anim>
                                    <p:anim calcmode="lin" valueType="num">
                                      <p:cBhvr additive="base">
                                        <p:cTn id="130" dur="500" fill="hold"/>
                                        <p:tgtEl>
                                          <p:spTgt spid="72"/>
                                        </p:tgtEl>
                                        <p:attrNameLst>
                                          <p:attrName>ppt_y</p:attrName>
                                        </p:attrNameLst>
                                      </p:cBhvr>
                                      <p:tavLst>
                                        <p:tav tm="0">
                                          <p:val>
                                            <p:strVal val="1+#ppt_h/2"/>
                                          </p:val>
                                        </p:tav>
                                        <p:tav tm="100000">
                                          <p:val>
                                            <p:strVal val="#ppt_y"/>
                                          </p:val>
                                        </p:tav>
                                      </p:tavLst>
                                    </p:anim>
                                  </p:childTnLst>
                                </p:cTn>
                              </p:par>
                              <p:par>
                                <p:cTn id="131" presetID="2" presetClass="entr" presetSubtype="4" fill="hold" grpId="0" nodeType="withEffect">
                                  <p:stCondLst>
                                    <p:cond delay="0"/>
                                  </p:stCondLst>
                                  <p:childTnLst>
                                    <p:set>
                                      <p:cBhvr>
                                        <p:cTn id="132" dur="1" fill="hold">
                                          <p:stCondLst>
                                            <p:cond delay="0"/>
                                          </p:stCondLst>
                                        </p:cTn>
                                        <p:tgtEl>
                                          <p:spTgt spid="73"/>
                                        </p:tgtEl>
                                        <p:attrNameLst>
                                          <p:attrName>style.visibility</p:attrName>
                                        </p:attrNameLst>
                                      </p:cBhvr>
                                      <p:to>
                                        <p:strVal val="visible"/>
                                      </p:to>
                                    </p:set>
                                    <p:anim calcmode="lin" valueType="num">
                                      <p:cBhvr additive="base">
                                        <p:cTn id="133" dur="500" fill="hold"/>
                                        <p:tgtEl>
                                          <p:spTgt spid="73"/>
                                        </p:tgtEl>
                                        <p:attrNameLst>
                                          <p:attrName>ppt_x</p:attrName>
                                        </p:attrNameLst>
                                      </p:cBhvr>
                                      <p:tavLst>
                                        <p:tav tm="0">
                                          <p:val>
                                            <p:strVal val="#ppt_x"/>
                                          </p:val>
                                        </p:tav>
                                        <p:tav tm="100000">
                                          <p:val>
                                            <p:strVal val="#ppt_x"/>
                                          </p:val>
                                        </p:tav>
                                      </p:tavLst>
                                    </p:anim>
                                    <p:anim calcmode="lin" valueType="num">
                                      <p:cBhvr additive="base">
                                        <p:cTn id="134" dur="500" fill="hold"/>
                                        <p:tgtEl>
                                          <p:spTgt spid="73"/>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74"/>
                                        </p:tgtEl>
                                        <p:attrNameLst>
                                          <p:attrName>style.visibility</p:attrName>
                                        </p:attrNameLst>
                                      </p:cBhvr>
                                      <p:to>
                                        <p:strVal val="visible"/>
                                      </p:to>
                                    </p:set>
                                    <p:anim calcmode="lin" valueType="num">
                                      <p:cBhvr additive="base">
                                        <p:cTn id="137" dur="500" fill="hold"/>
                                        <p:tgtEl>
                                          <p:spTgt spid="74"/>
                                        </p:tgtEl>
                                        <p:attrNameLst>
                                          <p:attrName>ppt_x</p:attrName>
                                        </p:attrNameLst>
                                      </p:cBhvr>
                                      <p:tavLst>
                                        <p:tav tm="0">
                                          <p:val>
                                            <p:strVal val="#ppt_x"/>
                                          </p:val>
                                        </p:tav>
                                        <p:tav tm="100000">
                                          <p:val>
                                            <p:strVal val="#ppt_x"/>
                                          </p:val>
                                        </p:tav>
                                      </p:tavLst>
                                    </p:anim>
                                    <p:anim calcmode="lin" valueType="num">
                                      <p:cBhvr additive="base">
                                        <p:cTn id="138" dur="500" fill="hold"/>
                                        <p:tgtEl>
                                          <p:spTgt spid="74"/>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75"/>
                                        </p:tgtEl>
                                        <p:attrNameLst>
                                          <p:attrName>style.visibility</p:attrName>
                                        </p:attrNameLst>
                                      </p:cBhvr>
                                      <p:to>
                                        <p:strVal val="visible"/>
                                      </p:to>
                                    </p:set>
                                    <p:anim calcmode="lin" valueType="num">
                                      <p:cBhvr additive="base">
                                        <p:cTn id="141" dur="500" fill="hold"/>
                                        <p:tgtEl>
                                          <p:spTgt spid="75"/>
                                        </p:tgtEl>
                                        <p:attrNameLst>
                                          <p:attrName>ppt_x</p:attrName>
                                        </p:attrNameLst>
                                      </p:cBhvr>
                                      <p:tavLst>
                                        <p:tav tm="0">
                                          <p:val>
                                            <p:strVal val="#ppt_x"/>
                                          </p:val>
                                        </p:tav>
                                        <p:tav tm="100000">
                                          <p:val>
                                            <p:strVal val="#ppt_x"/>
                                          </p:val>
                                        </p:tav>
                                      </p:tavLst>
                                    </p:anim>
                                    <p:anim calcmode="lin" valueType="num">
                                      <p:cBhvr additive="base">
                                        <p:cTn id="142" dur="500" fill="hold"/>
                                        <p:tgtEl>
                                          <p:spTgt spid="75"/>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76"/>
                                        </p:tgtEl>
                                        <p:attrNameLst>
                                          <p:attrName>style.visibility</p:attrName>
                                        </p:attrNameLst>
                                      </p:cBhvr>
                                      <p:to>
                                        <p:strVal val="visible"/>
                                      </p:to>
                                    </p:set>
                                    <p:anim calcmode="lin" valueType="num">
                                      <p:cBhvr additive="base">
                                        <p:cTn id="145" dur="500" fill="hold"/>
                                        <p:tgtEl>
                                          <p:spTgt spid="76"/>
                                        </p:tgtEl>
                                        <p:attrNameLst>
                                          <p:attrName>ppt_x</p:attrName>
                                        </p:attrNameLst>
                                      </p:cBhvr>
                                      <p:tavLst>
                                        <p:tav tm="0">
                                          <p:val>
                                            <p:strVal val="#ppt_x"/>
                                          </p:val>
                                        </p:tav>
                                        <p:tav tm="100000">
                                          <p:val>
                                            <p:strVal val="#ppt_x"/>
                                          </p:val>
                                        </p:tav>
                                      </p:tavLst>
                                    </p:anim>
                                    <p:anim calcmode="lin" valueType="num">
                                      <p:cBhvr additive="base">
                                        <p:cTn id="146" dur="500" fill="hold"/>
                                        <p:tgtEl>
                                          <p:spTgt spid="76"/>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77"/>
                                        </p:tgtEl>
                                        <p:attrNameLst>
                                          <p:attrName>style.visibility</p:attrName>
                                        </p:attrNameLst>
                                      </p:cBhvr>
                                      <p:to>
                                        <p:strVal val="visible"/>
                                      </p:to>
                                    </p:set>
                                    <p:anim calcmode="lin" valueType="num">
                                      <p:cBhvr additive="base">
                                        <p:cTn id="149" dur="500" fill="hold"/>
                                        <p:tgtEl>
                                          <p:spTgt spid="77"/>
                                        </p:tgtEl>
                                        <p:attrNameLst>
                                          <p:attrName>ppt_x</p:attrName>
                                        </p:attrNameLst>
                                      </p:cBhvr>
                                      <p:tavLst>
                                        <p:tav tm="0">
                                          <p:val>
                                            <p:strVal val="#ppt_x"/>
                                          </p:val>
                                        </p:tav>
                                        <p:tav tm="100000">
                                          <p:val>
                                            <p:strVal val="#ppt_x"/>
                                          </p:val>
                                        </p:tav>
                                      </p:tavLst>
                                    </p:anim>
                                    <p:anim calcmode="lin" valueType="num">
                                      <p:cBhvr additive="base">
                                        <p:cTn id="150" dur="500" fill="hold"/>
                                        <p:tgtEl>
                                          <p:spTgt spid="77"/>
                                        </p:tgtEl>
                                        <p:attrNameLst>
                                          <p:attrName>ppt_y</p:attrName>
                                        </p:attrNameLst>
                                      </p:cBhvr>
                                      <p:tavLst>
                                        <p:tav tm="0">
                                          <p:val>
                                            <p:strVal val="1+#ppt_h/2"/>
                                          </p:val>
                                        </p:tav>
                                        <p:tav tm="100000">
                                          <p:val>
                                            <p:strVal val="#ppt_y"/>
                                          </p:val>
                                        </p:tav>
                                      </p:tavLst>
                                    </p:anim>
                                  </p:childTnLst>
                                </p:cTn>
                              </p:par>
                              <p:par>
                                <p:cTn id="151" presetID="2" presetClass="entr" presetSubtype="4" fill="hold" grpId="0" nodeType="withEffect">
                                  <p:stCondLst>
                                    <p:cond delay="0"/>
                                  </p:stCondLst>
                                  <p:childTnLst>
                                    <p:set>
                                      <p:cBhvr>
                                        <p:cTn id="152" dur="1" fill="hold">
                                          <p:stCondLst>
                                            <p:cond delay="0"/>
                                          </p:stCondLst>
                                        </p:cTn>
                                        <p:tgtEl>
                                          <p:spTgt spid="78"/>
                                        </p:tgtEl>
                                        <p:attrNameLst>
                                          <p:attrName>style.visibility</p:attrName>
                                        </p:attrNameLst>
                                      </p:cBhvr>
                                      <p:to>
                                        <p:strVal val="visible"/>
                                      </p:to>
                                    </p:set>
                                    <p:anim calcmode="lin" valueType="num">
                                      <p:cBhvr additive="base">
                                        <p:cTn id="153" dur="500" fill="hold"/>
                                        <p:tgtEl>
                                          <p:spTgt spid="78"/>
                                        </p:tgtEl>
                                        <p:attrNameLst>
                                          <p:attrName>ppt_x</p:attrName>
                                        </p:attrNameLst>
                                      </p:cBhvr>
                                      <p:tavLst>
                                        <p:tav tm="0">
                                          <p:val>
                                            <p:strVal val="#ppt_x"/>
                                          </p:val>
                                        </p:tav>
                                        <p:tav tm="100000">
                                          <p:val>
                                            <p:strVal val="#ppt_x"/>
                                          </p:val>
                                        </p:tav>
                                      </p:tavLst>
                                    </p:anim>
                                    <p:anim calcmode="lin" valueType="num">
                                      <p:cBhvr additive="base">
                                        <p:cTn id="154" dur="500" fill="hold"/>
                                        <p:tgtEl>
                                          <p:spTgt spid="78"/>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79"/>
                                        </p:tgtEl>
                                        <p:attrNameLst>
                                          <p:attrName>style.visibility</p:attrName>
                                        </p:attrNameLst>
                                      </p:cBhvr>
                                      <p:to>
                                        <p:strVal val="visible"/>
                                      </p:to>
                                    </p:set>
                                    <p:anim calcmode="lin" valueType="num">
                                      <p:cBhvr additive="base">
                                        <p:cTn id="157" dur="500" fill="hold"/>
                                        <p:tgtEl>
                                          <p:spTgt spid="79"/>
                                        </p:tgtEl>
                                        <p:attrNameLst>
                                          <p:attrName>ppt_x</p:attrName>
                                        </p:attrNameLst>
                                      </p:cBhvr>
                                      <p:tavLst>
                                        <p:tav tm="0">
                                          <p:val>
                                            <p:strVal val="#ppt_x"/>
                                          </p:val>
                                        </p:tav>
                                        <p:tav tm="100000">
                                          <p:val>
                                            <p:strVal val="#ppt_x"/>
                                          </p:val>
                                        </p:tav>
                                      </p:tavLst>
                                    </p:anim>
                                    <p:anim calcmode="lin" valueType="num">
                                      <p:cBhvr additive="base">
                                        <p:cTn id="158" dur="500" fill="hold"/>
                                        <p:tgtEl>
                                          <p:spTgt spid="79"/>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80"/>
                                        </p:tgtEl>
                                        <p:attrNameLst>
                                          <p:attrName>style.visibility</p:attrName>
                                        </p:attrNameLst>
                                      </p:cBhvr>
                                      <p:to>
                                        <p:strVal val="visible"/>
                                      </p:to>
                                    </p:set>
                                    <p:anim calcmode="lin" valueType="num">
                                      <p:cBhvr additive="base">
                                        <p:cTn id="161" dur="500" fill="hold"/>
                                        <p:tgtEl>
                                          <p:spTgt spid="80"/>
                                        </p:tgtEl>
                                        <p:attrNameLst>
                                          <p:attrName>ppt_x</p:attrName>
                                        </p:attrNameLst>
                                      </p:cBhvr>
                                      <p:tavLst>
                                        <p:tav tm="0">
                                          <p:val>
                                            <p:strVal val="#ppt_x"/>
                                          </p:val>
                                        </p:tav>
                                        <p:tav tm="100000">
                                          <p:val>
                                            <p:strVal val="#ppt_x"/>
                                          </p:val>
                                        </p:tav>
                                      </p:tavLst>
                                    </p:anim>
                                    <p:anim calcmode="lin" valueType="num">
                                      <p:cBhvr additive="base">
                                        <p:cTn id="162" dur="500" fill="hold"/>
                                        <p:tgtEl>
                                          <p:spTgt spid="80"/>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81"/>
                                        </p:tgtEl>
                                        <p:attrNameLst>
                                          <p:attrName>style.visibility</p:attrName>
                                        </p:attrNameLst>
                                      </p:cBhvr>
                                      <p:to>
                                        <p:strVal val="visible"/>
                                      </p:to>
                                    </p:set>
                                    <p:anim calcmode="lin" valueType="num">
                                      <p:cBhvr additive="base">
                                        <p:cTn id="165" dur="500" fill="hold"/>
                                        <p:tgtEl>
                                          <p:spTgt spid="81"/>
                                        </p:tgtEl>
                                        <p:attrNameLst>
                                          <p:attrName>ppt_x</p:attrName>
                                        </p:attrNameLst>
                                      </p:cBhvr>
                                      <p:tavLst>
                                        <p:tav tm="0">
                                          <p:val>
                                            <p:strVal val="#ppt_x"/>
                                          </p:val>
                                        </p:tav>
                                        <p:tav tm="100000">
                                          <p:val>
                                            <p:strVal val="#ppt_x"/>
                                          </p:val>
                                        </p:tav>
                                      </p:tavLst>
                                    </p:anim>
                                    <p:anim calcmode="lin" valueType="num">
                                      <p:cBhvr additive="base">
                                        <p:cTn id="166" dur="500" fill="hold"/>
                                        <p:tgtEl>
                                          <p:spTgt spid="81"/>
                                        </p:tgtEl>
                                        <p:attrNameLst>
                                          <p:attrName>ppt_y</p:attrName>
                                        </p:attrNameLst>
                                      </p:cBhvr>
                                      <p:tavLst>
                                        <p:tav tm="0">
                                          <p:val>
                                            <p:strVal val="1+#ppt_h/2"/>
                                          </p:val>
                                        </p:tav>
                                        <p:tav tm="100000">
                                          <p:val>
                                            <p:strVal val="#ppt_y"/>
                                          </p:val>
                                        </p:tav>
                                      </p:tavLst>
                                    </p:anim>
                                  </p:childTnLst>
                                </p:cTn>
                              </p:par>
                              <p:par>
                                <p:cTn id="167" presetID="2" presetClass="entr" presetSubtype="4" fill="hold" grpId="0" nodeType="withEffect">
                                  <p:stCondLst>
                                    <p:cond delay="0"/>
                                  </p:stCondLst>
                                  <p:childTnLst>
                                    <p:set>
                                      <p:cBhvr>
                                        <p:cTn id="168" dur="1" fill="hold">
                                          <p:stCondLst>
                                            <p:cond delay="0"/>
                                          </p:stCondLst>
                                        </p:cTn>
                                        <p:tgtEl>
                                          <p:spTgt spid="82"/>
                                        </p:tgtEl>
                                        <p:attrNameLst>
                                          <p:attrName>style.visibility</p:attrName>
                                        </p:attrNameLst>
                                      </p:cBhvr>
                                      <p:to>
                                        <p:strVal val="visible"/>
                                      </p:to>
                                    </p:set>
                                    <p:anim calcmode="lin" valueType="num">
                                      <p:cBhvr additive="base">
                                        <p:cTn id="169" dur="500" fill="hold"/>
                                        <p:tgtEl>
                                          <p:spTgt spid="82"/>
                                        </p:tgtEl>
                                        <p:attrNameLst>
                                          <p:attrName>ppt_x</p:attrName>
                                        </p:attrNameLst>
                                      </p:cBhvr>
                                      <p:tavLst>
                                        <p:tav tm="0">
                                          <p:val>
                                            <p:strVal val="#ppt_x"/>
                                          </p:val>
                                        </p:tav>
                                        <p:tav tm="100000">
                                          <p:val>
                                            <p:strVal val="#ppt_x"/>
                                          </p:val>
                                        </p:tav>
                                      </p:tavLst>
                                    </p:anim>
                                    <p:anim calcmode="lin" valueType="num">
                                      <p:cBhvr additive="base">
                                        <p:cTn id="170"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92ADF9-C982-41E4-FFFD-447C810A4AE4}"/>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75AE72AA-6995-BFD5-679B-30A1E572700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00FF9DD5-D89D-F1E8-B744-7B9F01C3238B}"/>
              </a:ext>
            </a:extLst>
          </p:cNvPr>
          <p:cNvSpPr txBox="1">
            <a:spLocks/>
          </p:cNvSpPr>
          <p:nvPr/>
        </p:nvSpPr>
        <p:spPr>
          <a:xfrm>
            <a:off x="223936" y="914720"/>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endParaRPr lang="it-IT" sz="4400" dirty="0">
              <a:solidFill>
                <a:srgbClr val="164194"/>
              </a:solidFill>
              <a:latin typeface="Calibri" panose="020F0502020204030204"/>
              <a:ea typeface="+mn-ea"/>
              <a:cs typeface="+mn-cs"/>
            </a:endParaRPr>
          </a:p>
        </p:txBody>
      </p:sp>
      <p:sp>
        <p:nvSpPr>
          <p:cNvPr id="4" name="Title 1">
            <a:extLst>
              <a:ext uri="{FF2B5EF4-FFF2-40B4-BE49-F238E27FC236}">
                <a16:creationId xmlns:a16="http://schemas.microsoft.com/office/drawing/2014/main" id="{A47DAE33-3DCC-EAFE-4096-70A9472ACF37}"/>
              </a:ext>
            </a:extLst>
          </p:cNvPr>
          <p:cNvSpPr txBox="1">
            <a:spLocks/>
          </p:cNvSpPr>
          <p:nvPr/>
        </p:nvSpPr>
        <p:spPr>
          <a:xfrm>
            <a:off x="223935" y="1092001"/>
            <a:ext cx="11744129"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100000"/>
              </a:lnSpc>
              <a:spcBef>
                <a:spcPts val="0"/>
              </a:spcBef>
              <a:defRPr/>
            </a:pPr>
            <a:r>
              <a:rPr lang="it-IT" sz="3200" b="1" dirty="0">
                <a:solidFill>
                  <a:srgbClr val="164194"/>
                </a:solidFill>
                <a:latin typeface="Calibri" panose="020F0502020204030204"/>
                <a:ea typeface="+mn-ea"/>
                <a:cs typeface="+mn-cs"/>
              </a:rPr>
              <a:t>Range di Rischio per Beneficiario</a:t>
            </a:r>
          </a:p>
        </p:txBody>
      </p:sp>
      <p:sp>
        <p:nvSpPr>
          <p:cNvPr id="6" name="Shape 1">
            <a:extLst>
              <a:ext uri="{FF2B5EF4-FFF2-40B4-BE49-F238E27FC236}">
                <a16:creationId xmlns:a16="http://schemas.microsoft.com/office/drawing/2014/main" id="{B2B1CC63-AEF2-A497-0763-44F2680F3FFD}"/>
              </a:ext>
            </a:extLst>
          </p:cNvPr>
          <p:cNvSpPr/>
          <p:nvPr/>
        </p:nvSpPr>
        <p:spPr>
          <a:xfrm>
            <a:off x="666056" y="2082106"/>
            <a:ext cx="3048794" cy="2106315"/>
          </a:xfrm>
          <a:prstGeom prst="roundRect">
            <a:avLst>
              <a:gd name="adj" fmla="val 1355"/>
            </a:avLst>
          </a:prstGeom>
          <a:solidFill>
            <a:schemeClr val="accent6">
              <a:lumMod val="20000"/>
              <a:lumOff val="80000"/>
            </a:schemeClr>
          </a:solidFill>
          <a:ln/>
        </p:spPr>
        <p:txBody>
          <a:bodyPr/>
          <a:lstStyle/>
          <a:p>
            <a:endParaRPr lang="it-IT" sz="1600">
              <a:solidFill>
                <a:schemeClr val="accent1">
                  <a:lumMod val="75000"/>
                </a:schemeClr>
              </a:solidFill>
            </a:endParaRPr>
          </a:p>
        </p:txBody>
      </p:sp>
      <p:sp>
        <p:nvSpPr>
          <p:cNvPr id="42" name="Text 2">
            <a:extLst>
              <a:ext uri="{FF2B5EF4-FFF2-40B4-BE49-F238E27FC236}">
                <a16:creationId xmlns:a16="http://schemas.microsoft.com/office/drawing/2014/main" id="{F75A67FA-EE19-E4A4-615A-C61A7B28DD78}"/>
              </a:ext>
            </a:extLst>
          </p:cNvPr>
          <p:cNvSpPr/>
          <p:nvPr/>
        </p:nvSpPr>
        <p:spPr>
          <a:xfrm>
            <a:off x="856357" y="2272407"/>
            <a:ext cx="2238970" cy="279896"/>
          </a:xfrm>
          <a:prstGeom prst="rect">
            <a:avLst/>
          </a:prstGeom>
          <a:noFill/>
          <a:ln/>
        </p:spPr>
        <p:txBody>
          <a:bodyPr wrap="none" lIns="0" tIns="0" rIns="0" bIns="0" rtlCol="0" anchor="t"/>
          <a:lstStyle/>
          <a:p>
            <a:pPr>
              <a:lnSpc>
                <a:spcPts val="2167"/>
              </a:lnSpc>
            </a:pPr>
            <a:r>
              <a:rPr lang="en-US" b="1" dirty="0">
                <a:solidFill>
                  <a:schemeClr val="accent6">
                    <a:lumMod val="50000"/>
                  </a:schemeClr>
                </a:solidFill>
                <a:latin typeface="Quattrocento" pitchFamily="34" charset="0"/>
                <a:ea typeface="Quattrocento" pitchFamily="34" charset="-122"/>
                <a:cs typeface="Quattrocento" pitchFamily="34" charset="-120"/>
              </a:rPr>
              <a:t>3</a:t>
            </a:r>
            <a:endParaRPr lang="en-US" b="1" dirty="0">
              <a:solidFill>
                <a:schemeClr val="accent6">
                  <a:lumMod val="50000"/>
                </a:schemeClr>
              </a:solidFill>
            </a:endParaRPr>
          </a:p>
        </p:txBody>
      </p:sp>
      <p:sp>
        <p:nvSpPr>
          <p:cNvPr id="44" name="Text 3">
            <a:extLst>
              <a:ext uri="{FF2B5EF4-FFF2-40B4-BE49-F238E27FC236}">
                <a16:creationId xmlns:a16="http://schemas.microsoft.com/office/drawing/2014/main" id="{7DB4A79F-BDD5-E90A-BBB4-3CE1060D869F}"/>
              </a:ext>
            </a:extLst>
          </p:cNvPr>
          <p:cNvSpPr/>
          <p:nvPr/>
        </p:nvSpPr>
        <p:spPr>
          <a:xfrm>
            <a:off x="856357" y="2666405"/>
            <a:ext cx="2668191" cy="304403"/>
          </a:xfrm>
          <a:prstGeom prst="rect">
            <a:avLst/>
          </a:prstGeom>
          <a:noFill/>
          <a:ln/>
        </p:spPr>
        <p:txBody>
          <a:bodyPr wrap="none" lIns="0" tIns="0" rIns="0" bIns="0" rtlCol="0" anchor="t"/>
          <a:lstStyle/>
          <a:p>
            <a:pPr>
              <a:lnSpc>
                <a:spcPts val="2375"/>
              </a:lnSpc>
            </a:pPr>
            <a:r>
              <a:rPr lang="en-US" b="1" dirty="0">
                <a:solidFill>
                  <a:schemeClr val="accent1">
                    <a:lumMod val="75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Rischio Basso</a:t>
            </a:r>
            <a:endParaRPr lang="en-US" b="1" dirty="0">
              <a:solidFill>
                <a:schemeClr val="accent1">
                  <a:lumMod val="75000"/>
                </a:schemeClr>
              </a:solidFill>
              <a:effectLst>
                <a:outerShdw blurRad="38100" dist="38100" dir="2700000" algn="tl">
                  <a:srgbClr val="000000">
                    <a:alpha val="43137"/>
                  </a:srgbClr>
                </a:outerShdw>
              </a:effectLst>
            </a:endParaRPr>
          </a:p>
        </p:txBody>
      </p:sp>
      <p:sp>
        <p:nvSpPr>
          <p:cNvPr id="45" name="Text 4">
            <a:extLst>
              <a:ext uri="{FF2B5EF4-FFF2-40B4-BE49-F238E27FC236}">
                <a16:creationId xmlns:a16="http://schemas.microsoft.com/office/drawing/2014/main" id="{749C5E2A-352C-3A81-132A-B4F4C743F5BE}"/>
              </a:ext>
            </a:extLst>
          </p:cNvPr>
          <p:cNvSpPr/>
          <p:nvPr/>
        </p:nvSpPr>
        <p:spPr>
          <a:xfrm>
            <a:off x="856356" y="2960827"/>
            <a:ext cx="2668191" cy="913209"/>
          </a:xfrm>
          <a:prstGeom prst="rect">
            <a:avLst/>
          </a:prstGeom>
          <a:noFill/>
          <a:ln/>
        </p:spPr>
        <p:txBody>
          <a:bodyPr wrap="square" lIns="0" tIns="0" rIns="0" bIns="0" rtlCol="0" anchor="t"/>
          <a:lstStyle/>
          <a:p>
            <a:pPr>
              <a:lnSpc>
                <a:spcPts val="2375"/>
              </a:lnSpc>
            </a:pPr>
            <a:r>
              <a:rPr lang="it-IT" sz="1600" dirty="0">
                <a:solidFill>
                  <a:schemeClr val="accent1">
                    <a:lumMod val="75000"/>
                  </a:schemeClr>
                </a:solidFill>
                <a:latin typeface="Quattrocento" pitchFamily="34" charset="0"/>
                <a:ea typeface="Quattrocento" pitchFamily="34" charset="-122"/>
                <a:cs typeface="Quattrocento" pitchFamily="34" charset="-120"/>
              </a:rPr>
              <a:t>Beneficiari con caratteristiche che presentano un livello di rischio contenuto.</a:t>
            </a:r>
          </a:p>
        </p:txBody>
      </p:sp>
      <p:sp>
        <p:nvSpPr>
          <p:cNvPr id="46" name="Shape 5">
            <a:extLst>
              <a:ext uri="{FF2B5EF4-FFF2-40B4-BE49-F238E27FC236}">
                <a16:creationId xmlns:a16="http://schemas.microsoft.com/office/drawing/2014/main" id="{DAE3C80F-47DF-1F4B-1998-3BF9A92257D6}"/>
              </a:ext>
            </a:extLst>
          </p:cNvPr>
          <p:cNvSpPr/>
          <p:nvPr/>
        </p:nvSpPr>
        <p:spPr>
          <a:xfrm>
            <a:off x="3905151" y="2082106"/>
            <a:ext cx="3048794" cy="2106315"/>
          </a:xfrm>
          <a:prstGeom prst="roundRect">
            <a:avLst>
              <a:gd name="adj" fmla="val 1355"/>
            </a:avLst>
          </a:prstGeom>
          <a:solidFill>
            <a:schemeClr val="accent6">
              <a:lumMod val="20000"/>
              <a:lumOff val="80000"/>
            </a:schemeClr>
          </a:solidFill>
          <a:ln/>
        </p:spPr>
        <p:txBody>
          <a:bodyPr/>
          <a:lstStyle/>
          <a:p>
            <a:endParaRPr lang="it-IT" sz="1600">
              <a:solidFill>
                <a:schemeClr val="accent1">
                  <a:lumMod val="75000"/>
                </a:schemeClr>
              </a:solidFill>
            </a:endParaRPr>
          </a:p>
        </p:txBody>
      </p:sp>
      <p:sp>
        <p:nvSpPr>
          <p:cNvPr id="47" name="Text 6">
            <a:extLst>
              <a:ext uri="{FF2B5EF4-FFF2-40B4-BE49-F238E27FC236}">
                <a16:creationId xmlns:a16="http://schemas.microsoft.com/office/drawing/2014/main" id="{5F4EB3A6-7D3B-835A-AC4B-B23047516A43}"/>
              </a:ext>
            </a:extLst>
          </p:cNvPr>
          <p:cNvSpPr/>
          <p:nvPr/>
        </p:nvSpPr>
        <p:spPr>
          <a:xfrm>
            <a:off x="4095453" y="2272407"/>
            <a:ext cx="2238970" cy="279896"/>
          </a:xfrm>
          <a:prstGeom prst="rect">
            <a:avLst/>
          </a:prstGeom>
          <a:noFill/>
          <a:ln/>
        </p:spPr>
        <p:txBody>
          <a:bodyPr wrap="none" lIns="0" tIns="0" rIns="0" bIns="0" rtlCol="0" anchor="t"/>
          <a:lstStyle/>
          <a:p>
            <a:pPr>
              <a:lnSpc>
                <a:spcPts val="2167"/>
              </a:lnSpc>
            </a:pPr>
            <a:r>
              <a:rPr lang="en-US" b="1" dirty="0">
                <a:solidFill>
                  <a:schemeClr val="accent2"/>
                </a:solidFill>
                <a:latin typeface="Quattrocento" pitchFamily="34" charset="0"/>
                <a:ea typeface="Quattrocento" pitchFamily="34" charset="-122"/>
                <a:cs typeface="Quattrocento" pitchFamily="34" charset="-120"/>
              </a:rPr>
              <a:t>4-6</a:t>
            </a:r>
            <a:endParaRPr lang="en-US" b="1" dirty="0">
              <a:solidFill>
                <a:schemeClr val="accent2"/>
              </a:solidFill>
            </a:endParaRPr>
          </a:p>
        </p:txBody>
      </p:sp>
      <p:sp>
        <p:nvSpPr>
          <p:cNvPr id="48" name="Text 7">
            <a:extLst>
              <a:ext uri="{FF2B5EF4-FFF2-40B4-BE49-F238E27FC236}">
                <a16:creationId xmlns:a16="http://schemas.microsoft.com/office/drawing/2014/main" id="{61F3673B-1FDF-9A69-E408-B605F86005D8}"/>
              </a:ext>
            </a:extLst>
          </p:cNvPr>
          <p:cNvSpPr/>
          <p:nvPr/>
        </p:nvSpPr>
        <p:spPr>
          <a:xfrm>
            <a:off x="4095453" y="2666405"/>
            <a:ext cx="2668191" cy="304403"/>
          </a:xfrm>
          <a:prstGeom prst="rect">
            <a:avLst/>
          </a:prstGeom>
          <a:noFill/>
          <a:ln/>
        </p:spPr>
        <p:txBody>
          <a:bodyPr wrap="none" lIns="0" tIns="0" rIns="0" bIns="0" rtlCol="0" anchor="t"/>
          <a:lstStyle/>
          <a:p>
            <a:pPr>
              <a:lnSpc>
                <a:spcPts val="2375"/>
              </a:lnSpc>
            </a:pPr>
            <a:r>
              <a:rPr lang="en-US" sz="1600" b="1" dirty="0">
                <a:solidFill>
                  <a:schemeClr val="accent1">
                    <a:lumMod val="75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Rischio Medio</a:t>
            </a:r>
            <a:endParaRPr lang="en-US" sz="1600" b="1" dirty="0">
              <a:solidFill>
                <a:schemeClr val="accent1">
                  <a:lumMod val="75000"/>
                </a:schemeClr>
              </a:solidFill>
              <a:effectLst>
                <a:outerShdw blurRad="38100" dist="38100" dir="2700000" algn="tl">
                  <a:srgbClr val="000000">
                    <a:alpha val="43137"/>
                  </a:srgbClr>
                </a:outerShdw>
              </a:effectLst>
            </a:endParaRPr>
          </a:p>
        </p:txBody>
      </p:sp>
      <p:sp>
        <p:nvSpPr>
          <p:cNvPr id="49" name="Text 8">
            <a:extLst>
              <a:ext uri="{FF2B5EF4-FFF2-40B4-BE49-F238E27FC236}">
                <a16:creationId xmlns:a16="http://schemas.microsoft.com/office/drawing/2014/main" id="{1896A785-6186-F304-7B2F-ADAF08159A54}"/>
              </a:ext>
            </a:extLst>
          </p:cNvPr>
          <p:cNvSpPr/>
          <p:nvPr/>
        </p:nvSpPr>
        <p:spPr>
          <a:xfrm>
            <a:off x="4095453" y="2960827"/>
            <a:ext cx="2668191" cy="913209"/>
          </a:xfrm>
          <a:prstGeom prst="rect">
            <a:avLst/>
          </a:prstGeom>
          <a:noFill/>
          <a:ln/>
        </p:spPr>
        <p:txBody>
          <a:bodyPr wrap="square" lIns="0" tIns="0" rIns="0" bIns="0" rtlCol="0" anchor="t"/>
          <a:lstStyle/>
          <a:p>
            <a:pPr>
              <a:lnSpc>
                <a:spcPts val="2375"/>
              </a:lnSpc>
            </a:pPr>
            <a:r>
              <a:rPr lang="it-IT" sz="1600" dirty="0">
                <a:solidFill>
                  <a:schemeClr val="accent1">
                    <a:lumMod val="75000"/>
                  </a:schemeClr>
                </a:solidFill>
                <a:latin typeface="Quattrocento" pitchFamily="34" charset="0"/>
                <a:ea typeface="Quattrocento" pitchFamily="34" charset="-122"/>
                <a:cs typeface="Quattrocento" pitchFamily="34" charset="-120"/>
              </a:rPr>
              <a:t>Beneficiari con caratteristiche che richiedono un livello di attenzione intermedio.</a:t>
            </a:r>
          </a:p>
        </p:txBody>
      </p:sp>
      <p:sp>
        <p:nvSpPr>
          <p:cNvPr id="50" name="Shape 9">
            <a:extLst>
              <a:ext uri="{FF2B5EF4-FFF2-40B4-BE49-F238E27FC236}">
                <a16:creationId xmlns:a16="http://schemas.microsoft.com/office/drawing/2014/main" id="{8DC2CE78-1927-0112-3C71-B5856CB74386}"/>
              </a:ext>
            </a:extLst>
          </p:cNvPr>
          <p:cNvSpPr/>
          <p:nvPr/>
        </p:nvSpPr>
        <p:spPr>
          <a:xfrm>
            <a:off x="666056" y="4378722"/>
            <a:ext cx="6287889" cy="1801912"/>
          </a:xfrm>
          <a:prstGeom prst="roundRect">
            <a:avLst>
              <a:gd name="adj" fmla="val 1584"/>
            </a:avLst>
          </a:prstGeom>
          <a:solidFill>
            <a:schemeClr val="accent6">
              <a:lumMod val="20000"/>
              <a:lumOff val="80000"/>
            </a:schemeClr>
          </a:solidFill>
          <a:ln/>
        </p:spPr>
        <p:txBody>
          <a:bodyPr/>
          <a:lstStyle/>
          <a:p>
            <a:endParaRPr lang="it-IT" sz="2400" dirty="0">
              <a:solidFill>
                <a:schemeClr val="accent1">
                  <a:lumMod val="75000"/>
                </a:schemeClr>
              </a:solidFill>
            </a:endParaRPr>
          </a:p>
        </p:txBody>
      </p:sp>
      <p:sp>
        <p:nvSpPr>
          <p:cNvPr id="51" name="Text 10">
            <a:extLst>
              <a:ext uri="{FF2B5EF4-FFF2-40B4-BE49-F238E27FC236}">
                <a16:creationId xmlns:a16="http://schemas.microsoft.com/office/drawing/2014/main" id="{D83F43CD-88A6-488D-A721-4E8107151A5B}"/>
              </a:ext>
            </a:extLst>
          </p:cNvPr>
          <p:cNvSpPr/>
          <p:nvPr/>
        </p:nvSpPr>
        <p:spPr>
          <a:xfrm>
            <a:off x="856357" y="4569024"/>
            <a:ext cx="2238970" cy="279896"/>
          </a:xfrm>
          <a:prstGeom prst="rect">
            <a:avLst/>
          </a:prstGeom>
          <a:noFill/>
          <a:ln/>
        </p:spPr>
        <p:txBody>
          <a:bodyPr wrap="none" lIns="0" tIns="0" rIns="0" bIns="0" rtlCol="0" anchor="t"/>
          <a:lstStyle/>
          <a:p>
            <a:pPr>
              <a:lnSpc>
                <a:spcPts val="2167"/>
              </a:lnSpc>
            </a:pPr>
            <a:r>
              <a:rPr lang="en-US" b="1" dirty="0">
                <a:solidFill>
                  <a:srgbClr val="FF0000"/>
                </a:solidFill>
                <a:latin typeface="Quattrocento" pitchFamily="34" charset="0"/>
              </a:rPr>
              <a:t>7-8</a:t>
            </a:r>
          </a:p>
        </p:txBody>
      </p:sp>
      <p:sp>
        <p:nvSpPr>
          <p:cNvPr id="52" name="Text 11">
            <a:extLst>
              <a:ext uri="{FF2B5EF4-FFF2-40B4-BE49-F238E27FC236}">
                <a16:creationId xmlns:a16="http://schemas.microsoft.com/office/drawing/2014/main" id="{AC723A6A-2186-257F-08CB-A89748CEDD99}"/>
              </a:ext>
            </a:extLst>
          </p:cNvPr>
          <p:cNvSpPr/>
          <p:nvPr/>
        </p:nvSpPr>
        <p:spPr>
          <a:xfrm>
            <a:off x="856357" y="4963021"/>
            <a:ext cx="5907286" cy="304403"/>
          </a:xfrm>
          <a:prstGeom prst="rect">
            <a:avLst/>
          </a:prstGeom>
          <a:noFill/>
          <a:ln/>
        </p:spPr>
        <p:txBody>
          <a:bodyPr wrap="none" lIns="0" tIns="0" rIns="0" bIns="0" rtlCol="0" anchor="t"/>
          <a:lstStyle/>
          <a:p>
            <a:pPr>
              <a:lnSpc>
                <a:spcPts val="2375"/>
              </a:lnSpc>
            </a:pPr>
            <a:r>
              <a:rPr lang="en-US" b="1" dirty="0" err="1">
                <a:solidFill>
                  <a:schemeClr val="accent1">
                    <a:lumMod val="75000"/>
                  </a:schemeClr>
                </a:solidFill>
                <a:effectLst>
                  <a:outerShdw blurRad="38100" dist="38100" dir="2700000" algn="tl">
                    <a:srgbClr val="000000">
                      <a:alpha val="43137"/>
                    </a:srgbClr>
                  </a:outerShdw>
                </a:effectLst>
                <a:latin typeface="Quattrocento" pitchFamily="34" charset="0"/>
              </a:rPr>
              <a:t>Rischio</a:t>
            </a:r>
            <a:r>
              <a:rPr lang="en-US" b="1" dirty="0">
                <a:solidFill>
                  <a:schemeClr val="accent1">
                    <a:lumMod val="75000"/>
                  </a:schemeClr>
                </a:solidFill>
                <a:effectLst>
                  <a:outerShdw blurRad="38100" dist="38100" dir="2700000" algn="tl">
                    <a:srgbClr val="000000">
                      <a:alpha val="43137"/>
                    </a:srgbClr>
                  </a:outerShdw>
                </a:effectLst>
                <a:latin typeface="Quattrocento" pitchFamily="34" charset="0"/>
              </a:rPr>
              <a:t> Alto</a:t>
            </a:r>
          </a:p>
        </p:txBody>
      </p:sp>
      <p:sp>
        <p:nvSpPr>
          <p:cNvPr id="53" name="Text 12">
            <a:extLst>
              <a:ext uri="{FF2B5EF4-FFF2-40B4-BE49-F238E27FC236}">
                <a16:creationId xmlns:a16="http://schemas.microsoft.com/office/drawing/2014/main" id="{FA2944C1-3044-EB3F-CBFA-F74ABCE70D86}"/>
              </a:ext>
            </a:extLst>
          </p:cNvPr>
          <p:cNvSpPr/>
          <p:nvPr/>
        </p:nvSpPr>
        <p:spPr>
          <a:xfrm>
            <a:off x="856357" y="5381526"/>
            <a:ext cx="5907286" cy="608807"/>
          </a:xfrm>
          <a:prstGeom prst="rect">
            <a:avLst/>
          </a:prstGeom>
          <a:noFill/>
          <a:ln/>
        </p:spPr>
        <p:txBody>
          <a:bodyPr wrap="square" lIns="0" tIns="0" rIns="0" bIns="0" rtlCol="0" anchor="t"/>
          <a:lstStyle/>
          <a:p>
            <a:pPr>
              <a:lnSpc>
                <a:spcPts val="2375"/>
              </a:lnSpc>
            </a:pPr>
            <a:r>
              <a:rPr lang="it-IT" sz="1600" dirty="0">
                <a:solidFill>
                  <a:schemeClr val="accent1">
                    <a:lumMod val="75000"/>
                  </a:schemeClr>
                </a:solidFill>
                <a:latin typeface="Quattrocento" pitchFamily="34" charset="0"/>
              </a:rPr>
              <a:t>Beneficiari con caratteristiche che necessitano di un elevato livello di controllo.</a:t>
            </a:r>
          </a:p>
        </p:txBody>
      </p:sp>
      <p:pic>
        <p:nvPicPr>
          <p:cNvPr id="3" name="Image 0" descr="preencoded.png">
            <a:extLst>
              <a:ext uri="{FF2B5EF4-FFF2-40B4-BE49-F238E27FC236}">
                <a16:creationId xmlns:a16="http://schemas.microsoft.com/office/drawing/2014/main" id="{99D076DF-D450-AC22-6BE1-45B3E7A84647}"/>
              </a:ext>
            </a:extLst>
          </p:cNvPr>
          <p:cNvPicPr>
            <a:picLocks noChangeAspect="1"/>
          </p:cNvPicPr>
          <p:nvPr/>
        </p:nvPicPr>
        <p:blipFill>
          <a:blip r:embed="rId4"/>
          <a:stretch>
            <a:fillRect/>
          </a:stretch>
        </p:blipFill>
        <p:spPr>
          <a:xfrm>
            <a:off x="7620000" y="671804"/>
            <a:ext cx="4572000" cy="6186196"/>
          </a:xfrm>
          <a:prstGeom prst="rect">
            <a:avLst/>
          </a:prstGeom>
        </p:spPr>
      </p:pic>
    </p:spTree>
    <p:extLst>
      <p:ext uri="{BB962C8B-B14F-4D97-AF65-F5344CB8AC3E}">
        <p14:creationId xmlns:p14="http://schemas.microsoft.com/office/powerpoint/2010/main" val="368130202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ppt_x"/>
                                          </p:val>
                                        </p:tav>
                                        <p:tav tm="100000">
                                          <p:val>
                                            <p:strVal val="#ppt_x"/>
                                          </p:val>
                                        </p:tav>
                                      </p:tavLst>
                                    </p:anim>
                                    <p:anim calcmode="lin" valueType="num">
                                      <p:cBhvr additive="base">
                                        <p:cTn id="12" dur="500" fill="hold"/>
                                        <p:tgtEl>
                                          <p:spTgt spid="4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500" fill="hold"/>
                                        <p:tgtEl>
                                          <p:spTgt spid="44"/>
                                        </p:tgtEl>
                                        <p:attrNameLst>
                                          <p:attrName>ppt_x</p:attrName>
                                        </p:attrNameLst>
                                      </p:cBhvr>
                                      <p:tavLst>
                                        <p:tav tm="0">
                                          <p:val>
                                            <p:strVal val="#ppt_x"/>
                                          </p:val>
                                        </p:tav>
                                        <p:tav tm="100000">
                                          <p:val>
                                            <p:strVal val="#ppt_x"/>
                                          </p:val>
                                        </p:tav>
                                      </p:tavLst>
                                    </p:anim>
                                    <p:anim calcmode="lin" valueType="num">
                                      <p:cBhvr additive="base">
                                        <p:cTn id="16" dur="500" fill="hold"/>
                                        <p:tgtEl>
                                          <p:spTgt spid="4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additive="base">
                                        <p:cTn id="19" dur="500" fill="hold"/>
                                        <p:tgtEl>
                                          <p:spTgt spid="45"/>
                                        </p:tgtEl>
                                        <p:attrNameLst>
                                          <p:attrName>ppt_x</p:attrName>
                                        </p:attrNameLst>
                                      </p:cBhvr>
                                      <p:tavLst>
                                        <p:tav tm="0">
                                          <p:val>
                                            <p:strVal val="#ppt_x"/>
                                          </p:val>
                                        </p:tav>
                                        <p:tav tm="100000">
                                          <p:val>
                                            <p:strVal val="#ppt_x"/>
                                          </p:val>
                                        </p:tav>
                                      </p:tavLst>
                                    </p:anim>
                                    <p:anim calcmode="lin" valueType="num">
                                      <p:cBhvr additive="base">
                                        <p:cTn id="2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ppt_x"/>
                                          </p:val>
                                        </p:tav>
                                        <p:tav tm="100000">
                                          <p:val>
                                            <p:strVal val="#ppt_x"/>
                                          </p:val>
                                        </p:tav>
                                      </p:tavLst>
                                    </p:anim>
                                    <p:anim calcmode="lin" valueType="num">
                                      <p:cBhvr additive="base">
                                        <p:cTn id="26" dur="500" fill="hold"/>
                                        <p:tgtEl>
                                          <p:spTgt spid="4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ppt_x"/>
                                          </p:val>
                                        </p:tav>
                                        <p:tav tm="100000">
                                          <p:val>
                                            <p:strVal val="#ppt_x"/>
                                          </p:val>
                                        </p:tav>
                                      </p:tavLst>
                                    </p:anim>
                                    <p:anim calcmode="lin" valueType="num">
                                      <p:cBhvr additive="base">
                                        <p:cTn id="30" dur="500" fill="hold"/>
                                        <p:tgtEl>
                                          <p:spTgt spid="4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ppt_x"/>
                                          </p:val>
                                        </p:tav>
                                        <p:tav tm="100000">
                                          <p:val>
                                            <p:strVal val="#ppt_x"/>
                                          </p:val>
                                        </p:tav>
                                      </p:tavLst>
                                    </p:anim>
                                    <p:anim calcmode="lin" valueType="num">
                                      <p:cBhvr additive="base">
                                        <p:cTn id="34" dur="500" fill="hold"/>
                                        <p:tgtEl>
                                          <p:spTgt spid="4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additive="base">
                                        <p:cTn id="37" dur="500" fill="hold"/>
                                        <p:tgtEl>
                                          <p:spTgt spid="49"/>
                                        </p:tgtEl>
                                        <p:attrNameLst>
                                          <p:attrName>ppt_x</p:attrName>
                                        </p:attrNameLst>
                                      </p:cBhvr>
                                      <p:tavLst>
                                        <p:tav tm="0">
                                          <p:val>
                                            <p:strVal val="#ppt_x"/>
                                          </p:val>
                                        </p:tav>
                                        <p:tav tm="100000">
                                          <p:val>
                                            <p:strVal val="#ppt_x"/>
                                          </p:val>
                                        </p:tav>
                                      </p:tavLst>
                                    </p:anim>
                                    <p:anim calcmode="lin" valueType="num">
                                      <p:cBhvr additive="base">
                                        <p:cTn id="38"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500" fill="hold"/>
                                        <p:tgtEl>
                                          <p:spTgt spid="50"/>
                                        </p:tgtEl>
                                        <p:attrNameLst>
                                          <p:attrName>ppt_x</p:attrName>
                                        </p:attrNameLst>
                                      </p:cBhvr>
                                      <p:tavLst>
                                        <p:tav tm="0">
                                          <p:val>
                                            <p:strVal val="#ppt_x"/>
                                          </p:val>
                                        </p:tav>
                                        <p:tav tm="100000">
                                          <p:val>
                                            <p:strVal val="#ppt_x"/>
                                          </p:val>
                                        </p:tav>
                                      </p:tavLst>
                                    </p:anim>
                                    <p:anim calcmode="lin" valueType="num">
                                      <p:cBhvr additive="base">
                                        <p:cTn id="44" dur="500" fill="hold"/>
                                        <p:tgtEl>
                                          <p:spTgt spid="50"/>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1"/>
                                        </p:tgtEl>
                                        <p:attrNameLst>
                                          <p:attrName>style.visibility</p:attrName>
                                        </p:attrNameLst>
                                      </p:cBhvr>
                                      <p:to>
                                        <p:strVal val="visible"/>
                                      </p:to>
                                    </p:set>
                                    <p:anim calcmode="lin" valueType="num">
                                      <p:cBhvr additive="base">
                                        <p:cTn id="47" dur="500" fill="hold"/>
                                        <p:tgtEl>
                                          <p:spTgt spid="51"/>
                                        </p:tgtEl>
                                        <p:attrNameLst>
                                          <p:attrName>ppt_x</p:attrName>
                                        </p:attrNameLst>
                                      </p:cBhvr>
                                      <p:tavLst>
                                        <p:tav tm="0">
                                          <p:val>
                                            <p:strVal val="#ppt_x"/>
                                          </p:val>
                                        </p:tav>
                                        <p:tav tm="100000">
                                          <p:val>
                                            <p:strVal val="#ppt_x"/>
                                          </p:val>
                                        </p:tav>
                                      </p:tavLst>
                                    </p:anim>
                                    <p:anim calcmode="lin" valueType="num">
                                      <p:cBhvr additive="base">
                                        <p:cTn id="48" dur="500" fill="hold"/>
                                        <p:tgtEl>
                                          <p:spTgt spid="5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52"/>
                                        </p:tgtEl>
                                        <p:attrNameLst>
                                          <p:attrName>style.visibility</p:attrName>
                                        </p:attrNameLst>
                                      </p:cBhvr>
                                      <p:to>
                                        <p:strVal val="visible"/>
                                      </p:to>
                                    </p:set>
                                    <p:anim calcmode="lin" valueType="num">
                                      <p:cBhvr additive="base">
                                        <p:cTn id="51" dur="500" fill="hold"/>
                                        <p:tgtEl>
                                          <p:spTgt spid="52"/>
                                        </p:tgtEl>
                                        <p:attrNameLst>
                                          <p:attrName>ppt_x</p:attrName>
                                        </p:attrNameLst>
                                      </p:cBhvr>
                                      <p:tavLst>
                                        <p:tav tm="0">
                                          <p:val>
                                            <p:strVal val="#ppt_x"/>
                                          </p:val>
                                        </p:tav>
                                        <p:tav tm="100000">
                                          <p:val>
                                            <p:strVal val="#ppt_x"/>
                                          </p:val>
                                        </p:tav>
                                      </p:tavLst>
                                    </p:anim>
                                    <p:anim calcmode="lin" valueType="num">
                                      <p:cBhvr additive="base">
                                        <p:cTn id="52" dur="500" fill="hold"/>
                                        <p:tgtEl>
                                          <p:spTgt spid="52"/>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additive="base">
                                        <p:cTn id="55" dur="500" fill="hold"/>
                                        <p:tgtEl>
                                          <p:spTgt spid="53"/>
                                        </p:tgtEl>
                                        <p:attrNameLst>
                                          <p:attrName>ppt_x</p:attrName>
                                        </p:attrNameLst>
                                      </p:cBhvr>
                                      <p:tavLst>
                                        <p:tav tm="0">
                                          <p:val>
                                            <p:strVal val="#ppt_x"/>
                                          </p:val>
                                        </p:tav>
                                        <p:tav tm="100000">
                                          <p:val>
                                            <p:strVal val="#ppt_x"/>
                                          </p:val>
                                        </p:tav>
                                      </p:tavLst>
                                    </p:anim>
                                    <p:anim calcmode="lin" valueType="num">
                                      <p:cBhvr additive="base">
                                        <p:cTn id="56"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2"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8C8F7D-18D7-A676-24BB-C4DB3BD04F95}"/>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A26D6E95-63C5-9B12-B77A-1C5EA1C3E15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F5964A03-010F-38AF-25C9-810EA594B423}"/>
              </a:ext>
            </a:extLst>
          </p:cNvPr>
          <p:cNvSpPr txBox="1">
            <a:spLocks/>
          </p:cNvSpPr>
          <p:nvPr/>
        </p:nvSpPr>
        <p:spPr>
          <a:xfrm>
            <a:off x="223936" y="914720"/>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endParaRPr lang="it-IT" sz="4400" dirty="0">
              <a:solidFill>
                <a:srgbClr val="164194"/>
              </a:solidFill>
              <a:latin typeface="Calibri" panose="020F0502020204030204"/>
              <a:ea typeface="+mn-ea"/>
              <a:cs typeface="+mn-cs"/>
            </a:endParaRPr>
          </a:p>
        </p:txBody>
      </p:sp>
      <p:sp>
        <p:nvSpPr>
          <p:cNvPr id="4" name="Title 1">
            <a:extLst>
              <a:ext uri="{FF2B5EF4-FFF2-40B4-BE49-F238E27FC236}">
                <a16:creationId xmlns:a16="http://schemas.microsoft.com/office/drawing/2014/main" id="{CC7DED29-38D4-D097-DA98-1B477929AE49}"/>
              </a:ext>
            </a:extLst>
          </p:cNvPr>
          <p:cNvSpPr txBox="1">
            <a:spLocks/>
          </p:cNvSpPr>
          <p:nvPr/>
        </p:nvSpPr>
        <p:spPr>
          <a:xfrm>
            <a:off x="223935" y="1092001"/>
            <a:ext cx="11744129"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100000"/>
              </a:lnSpc>
              <a:spcBef>
                <a:spcPts val="0"/>
              </a:spcBef>
              <a:defRPr/>
            </a:pPr>
            <a:r>
              <a:rPr lang="it-IT" sz="3200" b="1" dirty="0">
                <a:solidFill>
                  <a:srgbClr val="164194"/>
                </a:solidFill>
                <a:latin typeface="Calibri" panose="020F0502020204030204"/>
                <a:ea typeface="+mn-ea"/>
                <a:cs typeface="+mn-cs"/>
              </a:rPr>
              <a:t>Valutazione del Rischio Congiunto</a:t>
            </a:r>
          </a:p>
        </p:txBody>
      </p:sp>
      <p:sp>
        <p:nvSpPr>
          <p:cNvPr id="5" name="Text 37">
            <a:extLst>
              <a:ext uri="{FF2B5EF4-FFF2-40B4-BE49-F238E27FC236}">
                <a16:creationId xmlns:a16="http://schemas.microsoft.com/office/drawing/2014/main" id="{23232108-BECB-51ED-7301-888F526306F5}"/>
              </a:ext>
            </a:extLst>
          </p:cNvPr>
          <p:cNvSpPr/>
          <p:nvPr/>
        </p:nvSpPr>
        <p:spPr>
          <a:xfrm>
            <a:off x="300097" y="1845532"/>
            <a:ext cx="11189279" cy="1384556"/>
          </a:xfrm>
          <a:prstGeom prst="rect">
            <a:avLst/>
          </a:prstGeom>
          <a:noFill/>
          <a:ln/>
        </p:spPr>
        <p:txBody>
          <a:bodyPr wrap="square" lIns="0" tIns="0" rIns="0" bIns="0" rtlCol="0" anchor="t"/>
          <a:lstStyle/>
          <a:p>
            <a:pPr algn="just">
              <a:lnSpc>
                <a:spcPts val="2083"/>
              </a:lnSpc>
            </a:pPr>
            <a:r>
              <a:rPr lang="it-IT" dirty="0">
                <a:solidFill>
                  <a:schemeClr val="accent1">
                    <a:lumMod val="75000"/>
                  </a:schemeClr>
                </a:solidFill>
                <a:latin typeface="Quattrocento" pitchFamily="34" charset="0"/>
                <a:ea typeface="Quattrocento" pitchFamily="34" charset="-122"/>
                <a:cs typeface="Quattrocento" pitchFamily="34" charset="-120"/>
              </a:rPr>
              <a:t>Per la determinazione del rischio complessivo di ciascuna Azione, si procede all'associazione tra il livello di rischio attribuito alle due tipologie di rischio: </a:t>
            </a:r>
            <a:r>
              <a:rPr lang="it-IT" b="1" u="sng" dirty="0">
                <a:solidFill>
                  <a:schemeClr val="accent1">
                    <a:lumMod val="75000"/>
                  </a:schemeClr>
                </a:solidFill>
                <a:latin typeface="Quattrocento" pitchFamily="34" charset="0"/>
                <a:ea typeface="Quattrocento" pitchFamily="34" charset="-122"/>
                <a:cs typeface="Quattrocento" pitchFamily="34" charset="-120"/>
              </a:rPr>
              <a:t>Azione/Operazione e Azione/Beneficiario. </a:t>
            </a:r>
          </a:p>
          <a:p>
            <a:pPr algn="just">
              <a:lnSpc>
                <a:spcPts val="2083"/>
              </a:lnSpc>
            </a:pPr>
            <a:endParaRPr lang="it-IT" dirty="0">
              <a:solidFill>
                <a:schemeClr val="accent1">
                  <a:lumMod val="75000"/>
                </a:schemeClr>
              </a:solidFill>
              <a:latin typeface="Quattrocento" pitchFamily="34" charset="0"/>
              <a:ea typeface="Quattrocento" pitchFamily="34" charset="-122"/>
              <a:cs typeface="Quattrocento" pitchFamily="34" charset="-120"/>
            </a:endParaRPr>
          </a:p>
          <a:p>
            <a:pPr algn="just">
              <a:lnSpc>
                <a:spcPts val="2083"/>
              </a:lnSpc>
            </a:pPr>
            <a:r>
              <a:rPr lang="it-IT" dirty="0">
                <a:solidFill>
                  <a:schemeClr val="accent1">
                    <a:lumMod val="75000"/>
                  </a:schemeClr>
                </a:solidFill>
                <a:latin typeface="Quattrocento" pitchFamily="34" charset="0"/>
                <a:ea typeface="Quattrocento" pitchFamily="34" charset="-122"/>
                <a:cs typeface="Quattrocento" pitchFamily="34" charset="-120"/>
              </a:rPr>
              <a:t>Ad ogni combinazione di livelli di rischio corrisponde un livello di rischio complessivo, determinato secondo la logica illustrata.</a:t>
            </a:r>
          </a:p>
        </p:txBody>
      </p:sp>
      <p:sp>
        <p:nvSpPr>
          <p:cNvPr id="7" name="Shape 1">
            <a:extLst>
              <a:ext uri="{FF2B5EF4-FFF2-40B4-BE49-F238E27FC236}">
                <a16:creationId xmlns:a16="http://schemas.microsoft.com/office/drawing/2014/main" id="{C918A10B-2B6F-90D0-B305-27C36C9CE952}"/>
              </a:ext>
            </a:extLst>
          </p:cNvPr>
          <p:cNvSpPr/>
          <p:nvPr/>
        </p:nvSpPr>
        <p:spPr>
          <a:xfrm rot="7061339">
            <a:off x="9873185" y="4760799"/>
            <a:ext cx="448767" cy="448767"/>
          </a:xfrm>
          <a:prstGeom prst="roundRect">
            <a:avLst>
              <a:gd name="adj" fmla="val 6668"/>
            </a:avLst>
          </a:prstGeom>
          <a:solidFill>
            <a:srgbClr val="315251"/>
          </a:solidFill>
          <a:ln/>
        </p:spPr>
        <p:txBody>
          <a:bodyPr/>
          <a:lstStyle/>
          <a:p>
            <a:endParaRPr lang="it-IT" sz="1500" dirty="0"/>
          </a:p>
        </p:txBody>
      </p:sp>
      <p:sp>
        <p:nvSpPr>
          <p:cNvPr id="8" name="Shape 1">
            <a:extLst>
              <a:ext uri="{FF2B5EF4-FFF2-40B4-BE49-F238E27FC236}">
                <a16:creationId xmlns:a16="http://schemas.microsoft.com/office/drawing/2014/main" id="{82D504D8-89CE-BD8F-54FC-F15FBF017DB6}"/>
              </a:ext>
            </a:extLst>
          </p:cNvPr>
          <p:cNvSpPr/>
          <p:nvPr/>
        </p:nvSpPr>
        <p:spPr>
          <a:xfrm rot="7061339">
            <a:off x="5103085" y="4071066"/>
            <a:ext cx="448767" cy="448767"/>
          </a:xfrm>
          <a:prstGeom prst="roundRect">
            <a:avLst>
              <a:gd name="adj" fmla="val 6668"/>
            </a:avLst>
          </a:prstGeom>
          <a:solidFill>
            <a:srgbClr val="FFFF00"/>
          </a:solidFill>
          <a:ln/>
        </p:spPr>
        <p:txBody>
          <a:bodyPr/>
          <a:lstStyle/>
          <a:p>
            <a:endParaRPr lang="it-IT" sz="1500" dirty="0"/>
          </a:p>
        </p:txBody>
      </p:sp>
      <p:sp>
        <p:nvSpPr>
          <p:cNvPr id="9" name="Shape 1">
            <a:extLst>
              <a:ext uri="{FF2B5EF4-FFF2-40B4-BE49-F238E27FC236}">
                <a16:creationId xmlns:a16="http://schemas.microsoft.com/office/drawing/2014/main" id="{E09F1B1D-58F1-0196-6A34-4FB2D76A050C}"/>
              </a:ext>
            </a:extLst>
          </p:cNvPr>
          <p:cNvSpPr/>
          <p:nvPr/>
        </p:nvSpPr>
        <p:spPr>
          <a:xfrm rot="7061339">
            <a:off x="899315" y="3659020"/>
            <a:ext cx="448767" cy="448767"/>
          </a:xfrm>
          <a:prstGeom prst="roundRect">
            <a:avLst>
              <a:gd name="adj" fmla="val 6668"/>
            </a:avLst>
          </a:prstGeom>
          <a:solidFill>
            <a:srgbClr val="FF0000"/>
          </a:solidFill>
          <a:ln/>
        </p:spPr>
        <p:txBody>
          <a:bodyPr/>
          <a:lstStyle/>
          <a:p>
            <a:endParaRPr lang="it-IT" sz="1500" dirty="0"/>
          </a:p>
        </p:txBody>
      </p:sp>
      <p:sp>
        <p:nvSpPr>
          <p:cNvPr id="10" name="Text 2">
            <a:extLst>
              <a:ext uri="{FF2B5EF4-FFF2-40B4-BE49-F238E27FC236}">
                <a16:creationId xmlns:a16="http://schemas.microsoft.com/office/drawing/2014/main" id="{9312A073-213D-E13F-F344-DE1911A03132}"/>
              </a:ext>
            </a:extLst>
          </p:cNvPr>
          <p:cNvSpPr/>
          <p:nvPr/>
        </p:nvSpPr>
        <p:spPr>
          <a:xfrm>
            <a:off x="464544" y="4388940"/>
            <a:ext cx="2346821" cy="293291"/>
          </a:xfrm>
          <a:prstGeom prst="rect">
            <a:avLst/>
          </a:prstGeom>
          <a:noFill/>
          <a:ln/>
        </p:spPr>
        <p:txBody>
          <a:bodyPr wrap="none" lIns="0" tIns="0" rIns="0" bIns="0" rtlCol="0" anchor="t"/>
          <a:lstStyle/>
          <a:p>
            <a:pPr>
              <a:lnSpc>
                <a:spcPts val="2292"/>
              </a:lnSpc>
            </a:pPr>
            <a:r>
              <a:rPr lang="en-US" sz="2000" b="1"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Rischio Alto</a:t>
            </a:r>
            <a:endParaRPr lang="en-US" sz="2000" b="1" dirty="0">
              <a:solidFill>
                <a:schemeClr val="accent1">
                  <a:lumMod val="50000"/>
                </a:schemeClr>
              </a:solidFill>
              <a:effectLst>
                <a:outerShdw blurRad="38100" dist="38100" dir="2700000" algn="tl">
                  <a:srgbClr val="000000">
                    <a:alpha val="43137"/>
                  </a:srgbClr>
                </a:outerShdw>
              </a:effectLst>
            </a:endParaRPr>
          </a:p>
        </p:txBody>
      </p:sp>
      <p:sp>
        <p:nvSpPr>
          <p:cNvPr id="12" name="Text 5">
            <a:extLst>
              <a:ext uri="{FF2B5EF4-FFF2-40B4-BE49-F238E27FC236}">
                <a16:creationId xmlns:a16="http://schemas.microsoft.com/office/drawing/2014/main" id="{08BB191D-1951-70C3-FA93-F387A532500C}"/>
              </a:ext>
            </a:extLst>
          </p:cNvPr>
          <p:cNvSpPr/>
          <p:nvPr/>
        </p:nvSpPr>
        <p:spPr>
          <a:xfrm>
            <a:off x="4595223" y="4682230"/>
            <a:ext cx="2346821" cy="293291"/>
          </a:xfrm>
          <a:prstGeom prst="rect">
            <a:avLst/>
          </a:prstGeom>
          <a:noFill/>
          <a:ln/>
        </p:spPr>
        <p:txBody>
          <a:bodyPr wrap="none" lIns="0" tIns="0" rIns="0" bIns="0" rtlCol="0" anchor="t"/>
          <a:lstStyle/>
          <a:p>
            <a:pPr>
              <a:lnSpc>
                <a:spcPts val="2292"/>
              </a:lnSpc>
            </a:pPr>
            <a:r>
              <a:rPr lang="en-US" sz="2000" b="1"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Rischio Medio</a:t>
            </a:r>
            <a:endParaRPr lang="en-US" sz="2000" b="1" dirty="0">
              <a:solidFill>
                <a:schemeClr val="accent1">
                  <a:lumMod val="50000"/>
                </a:schemeClr>
              </a:solidFill>
              <a:effectLst>
                <a:outerShdw blurRad="38100" dist="38100" dir="2700000" algn="tl">
                  <a:srgbClr val="000000">
                    <a:alpha val="43137"/>
                  </a:srgbClr>
                </a:outerShdw>
              </a:effectLst>
            </a:endParaRPr>
          </a:p>
        </p:txBody>
      </p:sp>
      <p:sp>
        <p:nvSpPr>
          <p:cNvPr id="13" name="Text 8">
            <a:extLst>
              <a:ext uri="{FF2B5EF4-FFF2-40B4-BE49-F238E27FC236}">
                <a16:creationId xmlns:a16="http://schemas.microsoft.com/office/drawing/2014/main" id="{87AD2B84-8552-980F-7517-FA9025FE940A}"/>
              </a:ext>
            </a:extLst>
          </p:cNvPr>
          <p:cNvSpPr/>
          <p:nvPr/>
        </p:nvSpPr>
        <p:spPr>
          <a:xfrm>
            <a:off x="9379511" y="5416577"/>
            <a:ext cx="2346821" cy="293291"/>
          </a:xfrm>
          <a:prstGeom prst="rect">
            <a:avLst/>
          </a:prstGeom>
          <a:noFill/>
          <a:ln/>
        </p:spPr>
        <p:txBody>
          <a:bodyPr wrap="none" lIns="0" tIns="0" rIns="0" bIns="0" rtlCol="0" anchor="t"/>
          <a:lstStyle/>
          <a:p>
            <a:pPr>
              <a:lnSpc>
                <a:spcPts val="2292"/>
              </a:lnSpc>
            </a:pPr>
            <a:r>
              <a:rPr lang="en-US" sz="2000" b="1"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Rischio Basso</a:t>
            </a:r>
            <a:endParaRPr lang="en-US" sz="2000" b="1" dirty="0">
              <a:solidFill>
                <a:schemeClr val="accent1">
                  <a:lumMod val="50000"/>
                </a:schemeClr>
              </a:solidFill>
              <a:effectLst>
                <a:outerShdw blurRad="38100" dist="38100" dir="2700000" algn="tl">
                  <a:srgbClr val="000000">
                    <a:alpha val="43137"/>
                  </a:srgbClr>
                </a:outerShdw>
              </a:effectLst>
            </a:endParaRPr>
          </a:p>
        </p:txBody>
      </p:sp>
      <p:sp>
        <p:nvSpPr>
          <p:cNvPr id="14" name="Text 3">
            <a:extLst>
              <a:ext uri="{FF2B5EF4-FFF2-40B4-BE49-F238E27FC236}">
                <a16:creationId xmlns:a16="http://schemas.microsoft.com/office/drawing/2014/main" id="{4A1631D3-62D6-44CA-93E1-93FCE7820848}"/>
              </a:ext>
            </a:extLst>
          </p:cNvPr>
          <p:cNvSpPr/>
          <p:nvPr/>
        </p:nvSpPr>
        <p:spPr>
          <a:xfrm>
            <a:off x="223935" y="4884815"/>
            <a:ext cx="2346821" cy="638373"/>
          </a:xfrm>
          <a:prstGeom prst="rect">
            <a:avLst/>
          </a:prstGeom>
          <a:noFill/>
          <a:ln/>
        </p:spPr>
        <p:txBody>
          <a:bodyPr wrap="square" lIns="0" tIns="0" rIns="0" bIns="0" rtlCol="0" anchor="t"/>
          <a:lstStyle/>
          <a:p>
            <a:pPr>
              <a:lnSpc>
                <a:spcPts val="2500"/>
              </a:lnSpc>
            </a:pPr>
            <a:r>
              <a:rPr lang="en-US" sz="1542" b="1" dirty="0">
                <a:solidFill>
                  <a:schemeClr val="accent1">
                    <a:lumMod val="50000"/>
                  </a:schemeClr>
                </a:solidFill>
                <a:latin typeface="Quattrocento" pitchFamily="34" charset="0"/>
                <a:ea typeface="Quattrocento" pitchFamily="34" charset="-122"/>
                <a:cs typeface="Quattrocento" pitchFamily="34" charset="-120"/>
              </a:rPr>
              <a:t>Combinazioni Alto/Alto, Alto/Medio e Medio/Alto</a:t>
            </a:r>
            <a:endParaRPr lang="en-US" sz="1542" b="1" dirty="0">
              <a:solidFill>
                <a:schemeClr val="accent1">
                  <a:lumMod val="50000"/>
                </a:schemeClr>
              </a:solidFill>
            </a:endParaRPr>
          </a:p>
        </p:txBody>
      </p:sp>
      <p:sp>
        <p:nvSpPr>
          <p:cNvPr id="15" name="Text 6">
            <a:extLst>
              <a:ext uri="{FF2B5EF4-FFF2-40B4-BE49-F238E27FC236}">
                <a16:creationId xmlns:a16="http://schemas.microsoft.com/office/drawing/2014/main" id="{3BA0665A-D7BB-3275-D824-546A836A9E9C}"/>
              </a:ext>
            </a:extLst>
          </p:cNvPr>
          <p:cNvSpPr/>
          <p:nvPr/>
        </p:nvSpPr>
        <p:spPr>
          <a:xfrm>
            <a:off x="4194503" y="5247679"/>
            <a:ext cx="2541577" cy="638373"/>
          </a:xfrm>
          <a:prstGeom prst="rect">
            <a:avLst/>
          </a:prstGeom>
          <a:noFill/>
          <a:ln/>
        </p:spPr>
        <p:txBody>
          <a:bodyPr wrap="square" lIns="0" tIns="0" rIns="0" bIns="0" rtlCol="0" anchor="t"/>
          <a:lstStyle/>
          <a:p>
            <a:pPr>
              <a:lnSpc>
                <a:spcPts val="2500"/>
              </a:lnSpc>
            </a:pPr>
            <a:r>
              <a:rPr lang="en-US" sz="1542" b="1" dirty="0">
                <a:solidFill>
                  <a:schemeClr val="accent1">
                    <a:lumMod val="50000"/>
                  </a:schemeClr>
                </a:solidFill>
                <a:latin typeface="Quattrocento" pitchFamily="34" charset="0"/>
                <a:ea typeface="Quattrocento" pitchFamily="34" charset="-122"/>
                <a:cs typeface="Quattrocento" pitchFamily="34" charset="-120"/>
              </a:rPr>
              <a:t>Combinazioni Basso/Alto, Medio/Medio e Alto/Basso</a:t>
            </a:r>
            <a:endParaRPr lang="en-US" sz="1542" b="1" dirty="0">
              <a:solidFill>
                <a:schemeClr val="accent1">
                  <a:lumMod val="50000"/>
                </a:schemeClr>
              </a:solidFill>
            </a:endParaRPr>
          </a:p>
        </p:txBody>
      </p:sp>
      <p:sp>
        <p:nvSpPr>
          <p:cNvPr id="16" name="Text 9">
            <a:extLst>
              <a:ext uri="{FF2B5EF4-FFF2-40B4-BE49-F238E27FC236}">
                <a16:creationId xmlns:a16="http://schemas.microsoft.com/office/drawing/2014/main" id="{4DA4AA8B-2C47-AC3D-8C40-C50ED2F9E48F}"/>
              </a:ext>
            </a:extLst>
          </p:cNvPr>
          <p:cNvSpPr/>
          <p:nvPr/>
        </p:nvSpPr>
        <p:spPr>
          <a:xfrm>
            <a:off x="9020543" y="5943280"/>
            <a:ext cx="3399135" cy="638373"/>
          </a:xfrm>
          <a:prstGeom prst="rect">
            <a:avLst/>
          </a:prstGeom>
          <a:noFill/>
          <a:ln/>
        </p:spPr>
        <p:txBody>
          <a:bodyPr wrap="square" lIns="0" tIns="0" rIns="0" bIns="0" rtlCol="0" anchor="t"/>
          <a:lstStyle/>
          <a:p>
            <a:pPr>
              <a:lnSpc>
                <a:spcPts val="2500"/>
              </a:lnSpc>
            </a:pPr>
            <a:r>
              <a:rPr lang="en-US" sz="1542" b="1" dirty="0">
                <a:solidFill>
                  <a:schemeClr val="accent1">
                    <a:lumMod val="50000"/>
                  </a:schemeClr>
                </a:solidFill>
                <a:latin typeface="Quattrocento" pitchFamily="34" charset="0"/>
                <a:ea typeface="Quattrocento" pitchFamily="34" charset="-122"/>
                <a:cs typeface="Quattrocento" pitchFamily="34" charset="-120"/>
              </a:rPr>
              <a:t>Combinazioni Basso/Medio, Basso/Basso e Medio/Basso</a:t>
            </a:r>
            <a:endParaRPr lang="en-US" sz="1542" b="1" dirty="0">
              <a:solidFill>
                <a:schemeClr val="accent1">
                  <a:lumMod val="50000"/>
                </a:schemeClr>
              </a:solidFill>
            </a:endParaRPr>
          </a:p>
        </p:txBody>
      </p:sp>
    </p:spTree>
    <p:extLst>
      <p:ext uri="{BB962C8B-B14F-4D97-AF65-F5344CB8AC3E}">
        <p14:creationId xmlns:p14="http://schemas.microsoft.com/office/powerpoint/2010/main" val="7625465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ppt_x"/>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2" grpId="0" animBg="1"/>
      <p:bldP spid="13" grpId="0" animBg="1"/>
      <p:bldP spid="14" grpId="0" animBg="1"/>
      <p:bldP spid="15" grpId="0" animBg="1"/>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5858DD-4052-0FA8-2BFF-292660404A46}"/>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1B5F046D-CACA-9F92-2FA5-F54220D9601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3016F77D-FA5E-5095-6C6E-98002129A992}"/>
              </a:ext>
            </a:extLst>
          </p:cNvPr>
          <p:cNvSpPr txBox="1">
            <a:spLocks/>
          </p:cNvSpPr>
          <p:nvPr/>
        </p:nvSpPr>
        <p:spPr>
          <a:xfrm>
            <a:off x="223936" y="914720"/>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endParaRPr lang="it-IT" sz="4400" dirty="0">
              <a:solidFill>
                <a:srgbClr val="164194"/>
              </a:solidFill>
              <a:latin typeface="Calibri" panose="020F0502020204030204"/>
              <a:ea typeface="+mn-ea"/>
              <a:cs typeface="+mn-cs"/>
            </a:endParaRPr>
          </a:p>
        </p:txBody>
      </p:sp>
      <p:sp>
        <p:nvSpPr>
          <p:cNvPr id="4" name="Title 1">
            <a:extLst>
              <a:ext uri="{FF2B5EF4-FFF2-40B4-BE49-F238E27FC236}">
                <a16:creationId xmlns:a16="http://schemas.microsoft.com/office/drawing/2014/main" id="{D7961ABF-9572-8516-B5C0-C4739763E6C1}"/>
              </a:ext>
            </a:extLst>
          </p:cNvPr>
          <p:cNvSpPr txBox="1">
            <a:spLocks/>
          </p:cNvSpPr>
          <p:nvPr/>
        </p:nvSpPr>
        <p:spPr>
          <a:xfrm>
            <a:off x="223935" y="1092001"/>
            <a:ext cx="11744129"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100000"/>
              </a:lnSpc>
              <a:spcBef>
                <a:spcPts val="0"/>
              </a:spcBef>
              <a:defRPr/>
            </a:pPr>
            <a:r>
              <a:rPr lang="it-IT" sz="3200" b="1" dirty="0">
                <a:solidFill>
                  <a:srgbClr val="164194"/>
                </a:solidFill>
                <a:latin typeface="Calibri" panose="020F0502020204030204"/>
                <a:ea typeface="+mn-ea"/>
                <a:cs typeface="+mn-cs"/>
              </a:rPr>
              <a:t>Matrice di Valutazione del Rischio Congiunto</a:t>
            </a:r>
          </a:p>
        </p:txBody>
      </p:sp>
      <p:sp>
        <p:nvSpPr>
          <p:cNvPr id="5" name="Text 37">
            <a:extLst>
              <a:ext uri="{FF2B5EF4-FFF2-40B4-BE49-F238E27FC236}">
                <a16:creationId xmlns:a16="http://schemas.microsoft.com/office/drawing/2014/main" id="{C8C76DDF-27CD-7835-B379-DF25EDDF491B}"/>
              </a:ext>
            </a:extLst>
          </p:cNvPr>
          <p:cNvSpPr/>
          <p:nvPr/>
        </p:nvSpPr>
        <p:spPr>
          <a:xfrm>
            <a:off x="300098" y="1845532"/>
            <a:ext cx="11029950" cy="1182148"/>
          </a:xfrm>
          <a:prstGeom prst="rect">
            <a:avLst/>
          </a:prstGeom>
          <a:noFill/>
          <a:ln/>
        </p:spPr>
        <p:txBody>
          <a:bodyPr wrap="square" lIns="0" tIns="0" rIns="0" bIns="0" rtlCol="0" anchor="t"/>
          <a:lstStyle/>
          <a:p>
            <a:pPr algn="just">
              <a:lnSpc>
                <a:spcPts val="2083"/>
              </a:lnSpc>
            </a:pPr>
            <a:r>
              <a:rPr lang="it-IT" dirty="0">
                <a:solidFill>
                  <a:schemeClr val="accent1">
                    <a:lumMod val="75000"/>
                  </a:schemeClr>
                </a:solidFill>
                <a:latin typeface="Quattrocento" pitchFamily="34" charset="0"/>
                <a:ea typeface="Quattrocento" pitchFamily="34" charset="-122"/>
                <a:cs typeface="Quattrocento" pitchFamily="34" charset="-120"/>
              </a:rPr>
              <a:t>La tabella illustra la matrice di valutazione del rischio congiunto Azione/Operazione - Beneficiario.</a:t>
            </a:r>
          </a:p>
          <a:p>
            <a:pPr algn="just">
              <a:lnSpc>
                <a:spcPts val="2083"/>
              </a:lnSpc>
            </a:pPr>
            <a:endParaRPr lang="it-IT" dirty="0">
              <a:solidFill>
                <a:schemeClr val="accent1">
                  <a:lumMod val="75000"/>
                </a:schemeClr>
              </a:solidFill>
              <a:latin typeface="Quattrocento" pitchFamily="34" charset="0"/>
              <a:ea typeface="Quattrocento" pitchFamily="34" charset="-122"/>
              <a:cs typeface="Quattrocento" pitchFamily="34" charset="-120"/>
            </a:endParaRPr>
          </a:p>
          <a:p>
            <a:pPr algn="just">
              <a:lnSpc>
                <a:spcPts val="2083"/>
              </a:lnSpc>
            </a:pPr>
            <a:r>
              <a:rPr lang="it-IT" dirty="0">
                <a:solidFill>
                  <a:schemeClr val="accent1">
                    <a:lumMod val="75000"/>
                  </a:schemeClr>
                </a:solidFill>
                <a:latin typeface="Quattrocento" pitchFamily="34" charset="0"/>
                <a:ea typeface="Quattrocento" pitchFamily="34" charset="-122"/>
                <a:cs typeface="Quattrocento" pitchFamily="34" charset="-120"/>
              </a:rPr>
              <a:t>Le celle rosse indicano una rischiosità alta, quelle gialle una rischiosità media e quelle verdi una rischiosità bassa. Questa classificazione determina l'intensità dei controlli da applicare.</a:t>
            </a:r>
          </a:p>
          <a:p>
            <a:pPr algn="just">
              <a:lnSpc>
                <a:spcPts val="2083"/>
              </a:lnSpc>
            </a:pPr>
            <a:endParaRPr lang="it-IT" dirty="0">
              <a:solidFill>
                <a:schemeClr val="accent1">
                  <a:lumMod val="75000"/>
                </a:schemeClr>
              </a:solidFill>
              <a:latin typeface="Quattrocento" pitchFamily="34" charset="0"/>
              <a:ea typeface="Quattrocento" pitchFamily="34" charset="-122"/>
              <a:cs typeface="Quattrocento" pitchFamily="34" charset="-120"/>
            </a:endParaRPr>
          </a:p>
        </p:txBody>
      </p:sp>
      <p:sp>
        <p:nvSpPr>
          <p:cNvPr id="3" name="Shape 1">
            <a:extLst>
              <a:ext uri="{FF2B5EF4-FFF2-40B4-BE49-F238E27FC236}">
                <a16:creationId xmlns:a16="http://schemas.microsoft.com/office/drawing/2014/main" id="{A289B495-109C-2F15-BB8D-096AE6EF4553}"/>
              </a:ext>
            </a:extLst>
          </p:cNvPr>
          <p:cNvSpPr/>
          <p:nvPr/>
        </p:nvSpPr>
        <p:spPr>
          <a:xfrm>
            <a:off x="2657838" y="2982932"/>
            <a:ext cx="6356945" cy="3179763"/>
          </a:xfrm>
          <a:prstGeom prst="roundRect">
            <a:avLst>
              <a:gd name="adj" fmla="val 851"/>
            </a:avLst>
          </a:prstGeom>
          <a:noFill/>
          <a:ln w="7620">
            <a:solidFill>
              <a:srgbClr val="FFFFFF">
                <a:alpha val="24000"/>
              </a:srgbClr>
            </a:solidFill>
            <a:prstDash val="solid"/>
          </a:ln>
        </p:spPr>
        <p:txBody>
          <a:bodyPr/>
          <a:lstStyle/>
          <a:p>
            <a:endParaRPr lang="it-IT">
              <a:solidFill>
                <a:schemeClr val="accent1">
                  <a:lumMod val="50000"/>
                </a:schemeClr>
              </a:solidFill>
            </a:endParaRPr>
          </a:p>
        </p:txBody>
      </p:sp>
      <p:sp>
        <p:nvSpPr>
          <p:cNvPr id="6" name="Shape 2">
            <a:extLst>
              <a:ext uri="{FF2B5EF4-FFF2-40B4-BE49-F238E27FC236}">
                <a16:creationId xmlns:a16="http://schemas.microsoft.com/office/drawing/2014/main" id="{570A92AF-61BC-DB83-A2E9-83C462D6A0A5}"/>
              </a:ext>
            </a:extLst>
          </p:cNvPr>
          <p:cNvSpPr/>
          <p:nvPr/>
        </p:nvSpPr>
        <p:spPr>
          <a:xfrm>
            <a:off x="2670538" y="3110230"/>
            <a:ext cx="6344245" cy="517922"/>
          </a:xfrm>
          <a:prstGeom prst="rect">
            <a:avLst/>
          </a:prstGeom>
          <a:solidFill>
            <a:srgbClr val="FFFFFF">
              <a:alpha val="4000"/>
            </a:srgbClr>
          </a:solidFill>
          <a:ln/>
        </p:spPr>
        <p:txBody>
          <a:bodyPr/>
          <a:lstStyle/>
          <a:p>
            <a:endParaRPr lang="it-IT">
              <a:solidFill>
                <a:schemeClr val="accent1">
                  <a:lumMod val="50000"/>
                </a:schemeClr>
              </a:solidFill>
            </a:endParaRPr>
          </a:p>
        </p:txBody>
      </p:sp>
      <p:sp>
        <p:nvSpPr>
          <p:cNvPr id="17" name="Text 3">
            <a:extLst>
              <a:ext uri="{FF2B5EF4-FFF2-40B4-BE49-F238E27FC236}">
                <a16:creationId xmlns:a16="http://schemas.microsoft.com/office/drawing/2014/main" id="{354E4E31-AE13-718A-4BEE-0AAE582AEC60}"/>
              </a:ext>
            </a:extLst>
          </p:cNvPr>
          <p:cNvSpPr/>
          <p:nvPr/>
        </p:nvSpPr>
        <p:spPr>
          <a:xfrm>
            <a:off x="2851116" y="3224827"/>
            <a:ext cx="1222078" cy="288727"/>
          </a:xfrm>
          <a:prstGeom prst="rect">
            <a:avLst/>
          </a:prstGeom>
          <a:noFill/>
          <a:ln/>
        </p:spPr>
        <p:txBody>
          <a:bodyPr wrap="none" lIns="0" tIns="0" rIns="0" bIns="0" rtlCol="0" anchor="t"/>
          <a:lstStyle/>
          <a:p>
            <a:pPr>
              <a:lnSpc>
                <a:spcPts val="2250"/>
              </a:lnSpc>
            </a:pPr>
            <a:endParaRPr lang="en-US" dirty="0">
              <a:solidFill>
                <a:schemeClr val="accent1">
                  <a:lumMod val="50000"/>
                </a:schemeClr>
              </a:solidFill>
            </a:endParaRPr>
          </a:p>
        </p:txBody>
      </p:sp>
      <p:sp>
        <p:nvSpPr>
          <p:cNvPr id="18" name="Text 4">
            <a:extLst>
              <a:ext uri="{FF2B5EF4-FFF2-40B4-BE49-F238E27FC236}">
                <a16:creationId xmlns:a16="http://schemas.microsoft.com/office/drawing/2014/main" id="{EB290856-5CCA-E0FD-839D-2B35F183390E}"/>
              </a:ext>
            </a:extLst>
          </p:cNvPr>
          <p:cNvSpPr/>
          <p:nvPr/>
        </p:nvSpPr>
        <p:spPr>
          <a:xfrm>
            <a:off x="4440303" y="3224827"/>
            <a:ext cx="4394101" cy="288727"/>
          </a:xfrm>
          <a:prstGeom prst="rect">
            <a:avLst/>
          </a:prstGeom>
          <a:noFill/>
          <a:ln/>
        </p:spPr>
        <p:txBody>
          <a:bodyPr wrap="none" lIns="0" tIns="0" rIns="0" bIns="0" rtlCol="0" anchor="t"/>
          <a:lstStyle/>
          <a:p>
            <a:pPr algn="ctr">
              <a:lnSpc>
                <a:spcPts val="2250"/>
              </a:lnSpc>
            </a:pPr>
            <a:r>
              <a:rPr lang="en-US" sz="1400" b="1" dirty="0" err="1">
                <a:solidFill>
                  <a:schemeClr val="accent1">
                    <a:lumMod val="50000"/>
                  </a:schemeClr>
                </a:solidFill>
                <a:effectLst>
                  <a:outerShdw blurRad="38100" dist="38100" dir="2700000" algn="tl">
                    <a:srgbClr val="000000">
                      <a:alpha val="43137"/>
                    </a:srgbClr>
                  </a:outerShdw>
                </a:effectLst>
                <a:latin typeface="Quattrocento" pitchFamily="34" charset="0"/>
              </a:rPr>
              <a:t>Rischio</a:t>
            </a:r>
            <a:r>
              <a:rPr lang="en-US" sz="1400" b="1" dirty="0">
                <a:solidFill>
                  <a:schemeClr val="accent1">
                    <a:lumMod val="50000"/>
                  </a:schemeClr>
                </a:solidFill>
                <a:effectLst>
                  <a:outerShdw blurRad="38100" dist="38100" dir="2700000" algn="tl">
                    <a:srgbClr val="000000">
                      <a:alpha val="43137"/>
                    </a:srgbClr>
                  </a:outerShdw>
                </a:effectLst>
                <a:latin typeface="Quattrocento" pitchFamily="34" charset="0"/>
              </a:rPr>
              <a:t> Beneficiario</a:t>
            </a:r>
          </a:p>
        </p:txBody>
      </p:sp>
      <p:sp>
        <p:nvSpPr>
          <p:cNvPr id="19" name="Shape 5">
            <a:extLst>
              <a:ext uri="{FF2B5EF4-FFF2-40B4-BE49-F238E27FC236}">
                <a16:creationId xmlns:a16="http://schemas.microsoft.com/office/drawing/2014/main" id="{0A54CF59-35F2-E480-62EF-F94CBB82A283}"/>
              </a:ext>
            </a:extLst>
          </p:cNvPr>
          <p:cNvSpPr/>
          <p:nvPr/>
        </p:nvSpPr>
        <p:spPr>
          <a:xfrm>
            <a:off x="2670538" y="3628152"/>
            <a:ext cx="6344245" cy="866179"/>
          </a:xfrm>
          <a:prstGeom prst="rect">
            <a:avLst/>
          </a:prstGeom>
          <a:solidFill>
            <a:srgbClr val="000000">
              <a:alpha val="4000"/>
            </a:srgbClr>
          </a:solidFill>
          <a:ln/>
        </p:spPr>
        <p:txBody>
          <a:bodyPr/>
          <a:lstStyle/>
          <a:p>
            <a:endParaRPr lang="it-IT">
              <a:solidFill>
                <a:schemeClr val="accent1">
                  <a:lumMod val="50000"/>
                </a:schemeClr>
              </a:solidFill>
            </a:endParaRPr>
          </a:p>
        </p:txBody>
      </p:sp>
      <p:sp>
        <p:nvSpPr>
          <p:cNvPr id="20" name="Text 6">
            <a:extLst>
              <a:ext uri="{FF2B5EF4-FFF2-40B4-BE49-F238E27FC236}">
                <a16:creationId xmlns:a16="http://schemas.microsoft.com/office/drawing/2014/main" id="{392BB341-FD08-BDAD-4314-E5FC536DBB19}"/>
              </a:ext>
            </a:extLst>
          </p:cNvPr>
          <p:cNvSpPr/>
          <p:nvPr/>
        </p:nvSpPr>
        <p:spPr>
          <a:xfrm>
            <a:off x="2670538" y="3742749"/>
            <a:ext cx="1716058" cy="866180"/>
          </a:xfrm>
          <a:prstGeom prst="rect">
            <a:avLst/>
          </a:prstGeom>
          <a:noFill/>
          <a:ln/>
        </p:spPr>
        <p:txBody>
          <a:bodyPr wrap="square" lIns="0" tIns="0" rIns="0" bIns="0" rtlCol="0" anchor="t"/>
          <a:lstStyle/>
          <a:p>
            <a:pPr>
              <a:lnSpc>
                <a:spcPts val="2250"/>
              </a:lnSpc>
            </a:pPr>
            <a:r>
              <a:rPr lang="en-US" sz="1400" b="1"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Rischio Azione/Operazione</a:t>
            </a:r>
            <a:endParaRPr lang="en-US" sz="1400" b="1" dirty="0">
              <a:solidFill>
                <a:schemeClr val="accent1">
                  <a:lumMod val="50000"/>
                </a:schemeClr>
              </a:solidFill>
              <a:effectLst>
                <a:outerShdw blurRad="38100" dist="38100" dir="2700000" algn="tl">
                  <a:srgbClr val="000000">
                    <a:alpha val="43137"/>
                  </a:srgbClr>
                </a:outerShdw>
              </a:effectLst>
            </a:endParaRPr>
          </a:p>
        </p:txBody>
      </p:sp>
      <p:sp>
        <p:nvSpPr>
          <p:cNvPr id="21" name="Text 7">
            <a:extLst>
              <a:ext uri="{FF2B5EF4-FFF2-40B4-BE49-F238E27FC236}">
                <a16:creationId xmlns:a16="http://schemas.microsoft.com/office/drawing/2014/main" id="{94463523-8343-0C6B-7360-DADCF7703065}"/>
              </a:ext>
            </a:extLst>
          </p:cNvPr>
          <p:cNvSpPr/>
          <p:nvPr/>
        </p:nvSpPr>
        <p:spPr>
          <a:xfrm>
            <a:off x="4633382" y="3742749"/>
            <a:ext cx="1218903" cy="288727"/>
          </a:xfrm>
          <a:prstGeom prst="rect">
            <a:avLst/>
          </a:prstGeom>
          <a:solidFill>
            <a:srgbClr val="FF0000"/>
          </a:solidFill>
          <a:ln/>
        </p:spPr>
        <p:txBody>
          <a:bodyPr wrap="none" lIns="0" tIns="0" rIns="0" bIns="0" rtlCol="0" anchor="t"/>
          <a:lstStyle/>
          <a:p>
            <a:pPr>
              <a:lnSpc>
                <a:spcPts val="2250"/>
              </a:lnSpc>
            </a:pPr>
            <a:r>
              <a:rPr lang="en-US" dirty="0">
                <a:solidFill>
                  <a:schemeClr val="accent1">
                    <a:lumMod val="50000"/>
                  </a:schemeClr>
                </a:solidFill>
                <a:latin typeface="Quattrocento" pitchFamily="34" charset="0"/>
                <a:ea typeface="Quattrocento" pitchFamily="34" charset="-122"/>
                <a:cs typeface="Quattrocento" pitchFamily="34" charset="-120"/>
              </a:rPr>
              <a:t>Alto</a:t>
            </a:r>
            <a:endParaRPr lang="en-US" dirty="0">
              <a:solidFill>
                <a:schemeClr val="accent1">
                  <a:lumMod val="50000"/>
                </a:schemeClr>
              </a:solidFill>
            </a:endParaRPr>
          </a:p>
        </p:txBody>
      </p:sp>
      <p:sp>
        <p:nvSpPr>
          <p:cNvPr id="22" name="Text 8">
            <a:extLst>
              <a:ext uri="{FF2B5EF4-FFF2-40B4-BE49-F238E27FC236}">
                <a16:creationId xmlns:a16="http://schemas.microsoft.com/office/drawing/2014/main" id="{812834E1-602A-745F-5254-045A18C52152}"/>
              </a:ext>
            </a:extLst>
          </p:cNvPr>
          <p:cNvSpPr/>
          <p:nvPr/>
        </p:nvSpPr>
        <p:spPr>
          <a:xfrm>
            <a:off x="6219393" y="3742749"/>
            <a:ext cx="1218903" cy="288727"/>
          </a:xfrm>
          <a:prstGeom prst="rect">
            <a:avLst/>
          </a:prstGeom>
          <a:solidFill>
            <a:srgbClr val="FFFF00"/>
          </a:solidFill>
          <a:ln/>
        </p:spPr>
        <p:txBody>
          <a:bodyPr wrap="none" lIns="0" tIns="0" rIns="0" bIns="0" rtlCol="0" anchor="t"/>
          <a:lstStyle/>
          <a:p>
            <a:pPr>
              <a:lnSpc>
                <a:spcPts val="2250"/>
              </a:lnSpc>
            </a:pPr>
            <a:r>
              <a:rPr lang="en-US" dirty="0">
                <a:solidFill>
                  <a:schemeClr val="accent1">
                    <a:lumMod val="50000"/>
                  </a:schemeClr>
                </a:solidFill>
                <a:latin typeface="Quattrocento" pitchFamily="34" charset="0"/>
                <a:ea typeface="Quattrocento" pitchFamily="34" charset="-122"/>
                <a:cs typeface="Quattrocento" pitchFamily="34" charset="-120"/>
              </a:rPr>
              <a:t>Medio</a:t>
            </a:r>
            <a:endParaRPr lang="en-US" dirty="0">
              <a:solidFill>
                <a:schemeClr val="accent1">
                  <a:lumMod val="50000"/>
                </a:schemeClr>
              </a:solidFill>
            </a:endParaRPr>
          </a:p>
        </p:txBody>
      </p:sp>
      <p:sp>
        <p:nvSpPr>
          <p:cNvPr id="23" name="Text 9">
            <a:extLst>
              <a:ext uri="{FF2B5EF4-FFF2-40B4-BE49-F238E27FC236}">
                <a16:creationId xmlns:a16="http://schemas.microsoft.com/office/drawing/2014/main" id="{D404B750-F453-9341-2499-EC6F6995377A}"/>
              </a:ext>
            </a:extLst>
          </p:cNvPr>
          <p:cNvSpPr/>
          <p:nvPr/>
        </p:nvSpPr>
        <p:spPr>
          <a:xfrm>
            <a:off x="7805405" y="3742749"/>
            <a:ext cx="1222078" cy="288727"/>
          </a:xfrm>
          <a:prstGeom prst="rect">
            <a:avLst/>
          </a:prstGeom>
          <a:solidFill>
            <a:schemeClr val="accent6">
              <a:lumMod val="60000"/>
              <a:lumOff val="40000"/>
            </a:schemeClr>
          </a:solidFill>
          <a:ln/>
        </p:spPr>
        <p:txBody>
          <a:bodyPr wrap="none" lIns="0" tIns="0" rIns="0" bIns="0" rtlCol="0" anchor="t"/>
          <a:lstStyle/>
          <a:p>
            <a:pPr>
              <a:lnSpc>
                <a:spcPts val="2250"/>
              </a:lnSpc>
            </a:pPr>
            <a:r>
              <a:rPr lang="en-US" dirty="0">
                <a:solidFill>
                  <a:schemeClr val="accent1">
                    <a:lumMod val="50000"/>
                  </a:schemeClr>
                </a:solidFill>
                <a:latin typeface="Quattrocento" pitchFamily="34" charset="0"/>
                <a:ea typeface="Quattrocento" pitchFamily="34" charset="-122"/>
                <a:cs typeface="Quattrocento" pitchFamily="34" charset="-120"/>
              </a:rPr>
              <a:t>Basso</a:t>
            </a:r>
            <a:endParaRPr lang="en-US" dirty="0">
              <a:solidFill>
                <a:schemeClr val="accent1">
                  <a:lumMod val="50000"/>
                </a:schemeClr>
              </a:solidFill>
            </a:endParaRPr>
          </a:p>
        </p:txBody>
      </p:sp>
      <p:sp>
        <p:nvSpPr>
          <p:cNvPr id="24" name="Shape 10">
            <a:extLst>
              <a:ext uri="{FF2B5EF4-FFF2-40B4-BE49-F238E27FC236}">
                <a16:creationId xmlns:a16="http://schemas.microsoft.com/office/drawing/2014/main" id="{FD7C9753-9E48-C583-5ADA-B1BC292E5631}"/>
              </a:ext>
            </a:extLst>
          </p:cNvPr>
          <p:cNvSpPr/>
          <p:nvPr/>
        </p:nvSpPr>
        <p:spPr>
          <a:xfrm>
            <a:off x="2547145" y="4524096"/>
            <a:ext cx="6344245" cy="517922"/>
          </a:xfrm>
          <a:prstGeom prst="rect">
            <a:avLst/>
          </a:prstGeom>
          <a:solidFill>
            <a:srgbClr val="FFFFFF">
              <a:alpha val="4000"/>
            </a:srgbClr>
          </a:solidFill>
          <a:ln/>
        </p:spPr>
        <p:txBody>
          <a:bodyPr/>
          <a:lstStyle/>
          <a:p>
            <a:endParaRPr lang="it-IT">
              <a:solidFill>
                <a:schemeClr val="accent1">
                  <a:lumMod val="50000"/>
                </a:schemeClr>
              </a:solidFill>
            </a:endParaRPr>
          </a:p>
        </p:txBody>
      </p:sp>
      <p:sp>
        <p:nvSpPr>
          <p:cNvPr id="29" name="Shape 15">
            <a:extLst>
              <a:ext uri="{FF2B5EF4-FFF2-40B4-BE49-F238E27FC236}">
                <a16:creationId xmlns:a16="http://schemas.microsoft.com/office/drawing/2014/main" id="{68A09CB9-15C9-544A-1FB5-4B2814B00DBD}"/>
              </a:ext>
            </a:extLst>
          </p:cNvPr>
          <p:cNvSpPr/>
          <p:nvPr/>
        </p:nvSpPr>
        <p:spPr>
          <a:xfrm>
            <a:off x="2547145" y="5042018"/>
            <a:ext cx="6344245" cy="517922"/>
          </a:xfrm>
          <a:prstGeom prst="rect">
            <a:avLst/>
          </a:prstGeom>
          <a:solidFill>
            <a:srgbClr val="000000">
              <a:alpha val="4000"/>
            </a:srgbClr>
          </a:solidFill>
          <a:ln/>
        </p:spPr>
        <p:txBody>
          <a:bodyPr/>
          <a:lstStyle/>
          <a:p>
            <a:endParaRPr lang="it-IT">
              <a:solidFill>
                <a:schemeClr val="accent1">
                  <a:lumMod val="50000"/>
                </a:schemeClr>
              </a:solidFill>
            </a:endParaRPr>
          </a:p>
        </p:txBody>
      </p:sp>
      <p:sp>
        <p:nvSpPr>
          <p:cNvPr id="34" name="Shape 20">
            <a:extLst>
              <a:ext uri="{FF2B5EF4-FFF2-40B4-BE49-F238E27FC236}">
                <a16:creationId xmlns:a16="http://schemas.microsoft.com/office/drawing/2014/main" id="{8544F28F-FFAD-D464-4072-49AC7E80D9C6}"/>
              </a:ext>
            </a:extLst>
          </p:cNvPr>
          <p:cNvSpPr/>
          <p:nvPr/>
        </p:nvSpPr>
        <p:spPr>
          <a:xfrm>
            <a:off x="2547145" y="5559940"/>
            <a:ext cx="6344245" cy="517922"/>
          </a:xfrm>
          <a:prstGeom prst="rect">
            <a:avLst/>
          </a:prstGeom>
          <a:solidFill>
            <a:srgbClr val="FFFFFF">
              <a:alpha val="4000"/>
            </a:srgbClr>
          </a:solidFill>
          <a:ln/>
        </p:spPr>
        <p:txBody>
          <a:bodyPr/>
          <a:lstStyle/>
          <a:p>
            <a:endParaRPr lang="it-IT">
              <a:solidFill>
                <a:schemeClr val="accent1">
                  <a:lumMod val="50000"/>
                </a:schemeClr>
              </a:solidFill>
            </a:endParaRPr>
          </a:p>
        </p:txBody>
      </p:sp>
      <p:sp>
        <p:nvSpPr>
          <p:cNvPr id="39" name="Text 7">
            <a:extLst>
              <a:ext uri="{FF2B5EF4-FFF2-40B4-BE49-F238E27FC236}">
                <a16:creationId xmlns:a16="http://schemas.microsoft.com/office/drawing/2014/main" id="{C75E4D6B-D36E-4B0E-47B7-73E1AFC13E17}"/>
              </a:ext>
            </a:extLst>
          </p:cNvPr>
          <p:cNvSpPr/>
          <p:nvPr/>
        </p:nvSpPr>
        <p:spPr>
          <a:xfrm>
            <a:off x="2678460" y="4608928"/>
            <a:ext cx="1218903" cy="288727"/>
          </a:xfrm>
          <a:prstGeom prst="rect">
            <a:avLst/>
          </a:prstGeom>
          <a:solidFill>
            <a:srgbClr val="FF0000"/>
          </a:solidFill>
          <a:ln/>
        </p:spPr>
        <p:txBody>
          <a:bodyPr wrap="none" lIns="0" tIns="0" rIns="0" bIns="0" rtlCol="0" anchor="t"/>
          <a:lstStyle/>
          <a:p>
            <a:pPr>
              <a:lnSpc>
                <a:spcPts val="2250"/>
              </a:lnSpc>
            </a:pPr>
            <a:r>
              <a:rPr lang="en-US" dirty="0">
                <a:solidFill>
                  <a:schemeClr val="accent1">
                    <a:lumMod val="50000"/>
                  </a:schemeClr>
                </a:solidFill>
                <a:latin typeface="Quattrocento" pitchFamily="34" charset="0"/>
                <a:ea typeface="Quattrocento" pitchFamily="34" charset="-122"/>
                <a:cs typeface="Quattrocento" pitchFamily="34" charset="-120"/>
              </a:rPr>
              <a:t>Alto</a:t>
            </a:r>
            <a:endParaRPr lang="en-US" dirty="0">
              <a:solidFill>
                <a:schemeClr val="accent1">
                  <a:lumMod val="50000"/>
                </a:schemeClr>
              </a:solidFill>
            </a:endParaRPr>
          </a:p>
        </p:txBody>
      </p:sp>
      <p:sp>
        <p:nvSpPr>
          <p:cNvPr id="40" name="Text 7">
            <a:extLst>
              <a:ext uri="{FF2B5EF4-FFF2-40B4-BE49-F238E27FC236}">
                <a16:creationId xmlns:a16="http://schemas.microsoft.com/office/drawing/2014/main" id="{730B3805-61C6-091F-F5D1-FC7D7C11A645}"/>
              </a:ext>
            </a:extLst>
          </p:cNvPr>
          <p:cNvSpPr/>
          <p:nvPr/>
        </p:nvSpPr>
        <p:spPr>
          <a:xfrm>
            <a:off x="4472777" y="4608928"/>
            <a:ext cx="1218903" cy="288727"/>
          </a:xfrm>
          <a:prstGeom prst="rect">
            <a:avLst/>
          </a:prstGeom>
          <a:solidFill>
            <a:srgbClr val="FF0000"/>
          </a:solidFill>
          <a:ln/>
        </p:spPr>
        <p:txBody>
          <a:bodyPr wrap="none" lIns="0" tIns="0" rIns="0" bIns="0" rtlCol="0" anchor="t"/>
          <a:lstStyle/>
          <a:p>
            <a:pPr>
              <a:lnSpc>
                <a:spcPts val="2250"/>
              </a:lnSpc>
            </a:pPr>
            <a:r>
              <a:rPr lang="en-US" dirty="0">
                <a:solidFill>
                  <a:schemeClr val="accent1">
                    <a:lumMod val="50000"/>
                  </a:schemeClr>
                </a:solidFill>
                <a:latin typeface="Quattrocento" pitchFamily="34" charset="0"/>
                <a:ea typeface="Quattrocento" pitchFamily="34" charset="-122"/>
                <a:cs typeface="Quattrocento" pitchFamily="34" charset="-120"/>
              </a:rPr>
              <a:t>Alto</a:t>
            </a:r>
            <a:endParaRPr lang="en-US" dirty="0">
              <a:solidFill>
                <a:schemeClr val="accent1">
                  <a:lumMod val="50000"/>
                </a:schemeClr>
              </a:solidFill>
            </a:endParaRPr>
          </a:p>
        </p:txBody>
      </p:sp>
      <p:sp>
        <p:nvSpPr>
          <p:cNvPr id="41" name="Text 7">
            <a:extLst>
              <a:ext uri="{FF2B5EF4-FFF2-40B4-BE49-F238E27FC236}">
                <a16:creationId xmlns:a16="http://schemas.microsoft.com/office/drawing/2014/main" id="{C24D4FB8-A728-AEC7-748F-354E30328F6A}"/>
              </a:ext>
            </a:extLst>
          </p:cNvPr>
          <p:cNvSpPr/>
          <p:nvPr/>
        </p:nvSpPr>
        <p:spPr>
          <a:xfrm>
            <a:off x="6096000" y="4599185"/>
            <a:ext cx="1218903" cy="288727"/>
          </a:xfrm>
          <a:prstGeom prst="rect">
            <a:avLst/>
          </a:prstGeom>
          <a:solidFill>
            <a:srgbClr val="FF0000"/>
          </a:solidFill>
          <a:ln/>
        </p:spPr>
        <p:txBody>
          <a:bodyPr wrap="none" lIns="0" tIns="0" rIns="0" bIns="0" rtlCol="0" anchor="t"/>
          <a:lstStyle/>
          <a:p>
            <a:pPr>
              <a:lnSpc>
                <a:spcPts val="2250"/>
              </a:lnSpc>
            </a:pPr>
            <a:r>
              <a:rPr lang="en-US" dirty="0">
                <a:solidFill>
                  <a:schemeClr val="accent1">
                    <a:lumMod val="50000"/>
                  </a:schemeClr>
                </a:solidFill>
                <a:latin typeface="Quattrocento" pitchFamily="34" charset="0"/>
                <a:ea typeface="Quattrocento" pitchFamily="34" charset="-122"/>
                <a:cs typeface="Quattrocento" pitchFamily="34" charset="-120"/>
              </a:rPr>
              <a:t>Alto</a:t>
            </a:r>
            <a:endParaRPr lang="en-US" dirty="0">
              <a:solidFill>
                <a:schemeClr val="accent1">
                  <a:lumMod val="50000"/>
                </a:schemeClr>
              </a:solidFill>
            </a:endParaRPr>
          </a:p>
        </p:txBody>
      </p:sp>
      <p:sp>
        <p:nvSpPr>
          <p:cNvPr id="42" name="Text 8">
            <a:extLst>
              <a:ext uri="{FF2B5EF4-FFF2-40B4-BE49-F238E27FC236}">
                <a16:creationId xmlns:a16="http://schemas.microsoft.com/office/drawing/2014/main" id="{68EB286A-13D1-8446-3D25-EE4756584067}"/>
              </a:ext>
            </a:extLst>
          </p:cNvPr>
          <p:cNvSpPr/>
          <p:nvPr/>
        </p:nvSpPr>
        <p:spPr>
          <a:xfrm>
            <a:off x="7672487" y="4599185"/>
            <a:ext cx="1218903" cy="288727"/>
          </a:xfrm>
          <a:prstGeom prst="rect">
            <a:avLst/>
          </a:prstGeom>
          <a:solidFill>
            <a:srgbClr val="FFFF00"/>
          </a:solidFill>
          <a:ln/>
        </p:spPr>
        <p:txBody>
          <a:bodyPr wrap="none" lIns="0" tIns="0" rIns="0" bIns="0" rtlCol="0" anchor="t"/>
          <a:lstStyle/>
          <a:p>
            <a:pPr>
              <a:lnSpc>
                <a:spcPts val="2250"/>
              </a:lnSpc>
            </a:pPr>
            <a:r>
              <a:rPr lang="en-US" dirty="0">
                <a:solidFill>
                  <a:schemeClr val="accent1">
                    <a:lumMod val="50000"/>
                  </a:schemeClr>
                </a:solidFill>
                <a:latin typeface="Quattrocento" pitchFamily="34" charset="0"/>
                <a:ea typeface="Quattrocento" pitchFamily="34" charset="-122"/>
                <a:cs typeface="Quattrocento" pitchFamily="34" charset="-120"/>
              </a:rPr>
              <a:t>Medio</a:t>
            </a:r>
            <a:endParaRPr lang="en-US" dirty="0">
              <a:solidFill>
                <a:schemeClr val="accent1">
                  <a:lumMod val="50000"/>
                </a:schemeClr>
              </a:solidFill>
            </a:endParaRPr>
          </a:p>
        </p:txBody>
      </p:sp>
      <p:sp>
        <p:nvSpPr>
          <p:cNvPr id="43" name="Text 8">
            <a:extLst>
              <a:ext uri="{FF2B5EF4-FFF2-40B4-BE49-F238E27FC236}">
                <a16:creationId xmlns:a16="http://schemas.microsoft.com/office/drawing/2014/main" id="{8F62CC49-DD59-0607-7903-44A345799366}"/>
              </a:ext>
            </a:extLst>
          </p:cNvPr>
          <p:cNvSpPr/>
          <p:nvPr/>
        </p:nvSpPr>
        <p:spPr>
          <a:xfrm>
            <a:off x="6096000" y="5129687"/>
            <a:ext cx="1218903" cy="288727"/>
          </a:xfrm>
          <a:prstGeom prst="rect">
            <a:avLst/>
          </a:prstGeom>
          <a:solidFill>
            <a:srgbClr val="FFFF00"/>
          </a:solidFill>
          <a:ln/>
        </p:spPr>
        <p:txBody>
          <a:bodyPr wrap="none" lIns="0" tIns="0" rIns="0" bIns="0" rtlCol="0" anchor="t"/>
          <a:lstStyle/>
          <a:p>
            <a:pPr>
              <a:lnSpc>
                <a:spcPts val="2250"/>
              </a:lnSpc>
            </a:pPr>
            <a:r>
              <a:rPr lang="en-US" dirty="0">
                <a:solidFill>
                  <a:schemeClr val="accent1">
                    <a:lumMod val="50000"/>
                  </a:schemeClr>
                </a:solidFill>
                <a:latin typeface="Quattrocento" pitchFamily="34" charset="0"/>
                <a:ea typeface="Quattrocento" pitchFamily="34" charset="-122"/>
                <a:cs typeface="Quattrocento" pitchFamily="34" charset="-120"/>
              </a:rPr>
              <a:t>Medio</a:t>
            </a:r>
            <a:endParaRPr lang="en-US" dirty="0">
              <a:solidFill>
                <a:schemeClr val="accent1">
                  <a:lumMod val="50000"/>
                </a:schemeClr>
              </a:solidFill>
            </a:endParaRPr>
          </a:p>
        </p:txBody>
      </p:sp>
      <p:sp>
        <p:nvSpPr>
          <p:cNvPr id="45" name="Text 7">
            <a:extLst>
              <a:ext uri="{FF2B5EF4-FFF2-40B4-BE49-F238E27FC236}">
                <a16:creationId xmlns:a16="http://schemas.microsoft.com/office/drawing/2014/main" id="{0521F041-781D-7F8A-7CA0-5C7A6D2B0F2F}"/>
              </a:ext>
            </a:extLst>
          </p:cNvPr>
          <p:cNvSpPr/>
          <p:nvPr/>
        </p:nvSpPr>
        <p:spPr>
          <a:xfrm>
            <a:off x="4505362" y="5126849"/>
            <a:ext cx="1218903" cy="288727"/>
          </a:xfrm>
          <a:prstGeom prst="rect">
            <a:avLst/>
          </a:prstGeom>
          <a:solidFill>
            <a:srgbClr val="FF0000"/>
          </a:solidFill>
          <a:ln/>
        </p:spPr>
        <p:txBody>
          <a:bodyPr wrap="none" lIns="0" tIns="0" rIns="0" bIns="0" rtlCol="0" anchor="t"/>
          <a:lstStyle/>
          <a:p>
            <a:pPr>
              <a:lnSpc>
                <a:spcPts val="2250"/>
              </a:lnSpc>
            </a:pPr>
            <a:r>
              <a:rPr lang="en-US" dirty="0">
                <a:solidFill>
                  <a:schemeClr val="accent1">
                    <a:lumMod val="50000"/>
                  </a:schemeClr>
                </a:solidFill>
                <a:latin typeface="Quattrocento" pitchFamily="34" charset="0"/>
                <a:ea typeface="Quattrocento" pitchFamily="34" charset="-122"/>
                <a:cs typeface="Quattrocento" pitchFamily="34" charset="-120"/>
              </a:rPr>
              <a:t>Alto</a:t>
            </a:r>
            <a:endParaRPr lang="en-US" dirty="0">
              <a:solidFill>
                <a:schemeClr val="accent1">
                  <a:lumMod val="50000"/>
                </a:schemeClr>
              </a:solidFill>
            </a:endParaRPr>
          </a:p>
        </p:txBody>
      </p:sp>
      <p:sp>
        <p:nvSpPr>
          <p:cNvPr id="46" name="Text 8">
            <a:extLst>
              <a:ext uri="{FF2B5EF4-FFF2-40B4-BE49-F238E27FC236}">
                <a16:creationId xmlns:a16="http://schemas.microsoft.com/office/drawing/2014/main" id="{CA9BDBF8-DA73-6A7A-C18E-D28216AC9EE9}"/>
              </a:ext>
            </a:extLst>
          </p:cNvPr>
          <p:cNvSpPr/>
          <p:nvPr/>
        </p:nvSpPr>
        <p:spPr>
          <a:xfrm>
            <a:off x="4500364" y="5679935"/>
            <a:ext cx="1218903" cy="288727"/>
          </a:xfrm>
          <a:prstGeom prst="rect">
            <a:avLst/>
          </a:prstGeom>
          <a:solidFill>
            <a:srgbClr val="FFFF00"/>
          </a:solidFill>
          <a:ln/>
        </p:spPr>
        <p:txBody>
          <a:bodyPr wrap="none" lIns="0" tIns="0" rIns="0" bIns="0" rtlCol="0" anchor="t"/>
          <a:lstStyle/>
          <a:p>
            <a:pPr>
              <a:lnSpc>
                <a:spcPts val="2250"/>
              </a:lnSpc>
            </a:pPr>
            <a:r>
              <a:rPr lang="en-US" dirty="0">
                <a:solidFill>
                  <a:schemeClr val="accent1">
                    <a:lumMod val="50000"/>
                  </a:schemeClr>
                </a:solidFill>
                <a:latin typeface="Quattrocento" pitchFamily="34" charset="0"/>
                <a:ea typeface="Quattrocento" pitchFamily="34" charset="-122"/>
                <a:cs typeface="Quattrocento" pitchFamily="34" charset="-120"/>
              </a:rPr>
              <a:t>Medio</a:t>
            </a:r>
            <a:endParaRPr lang="en-US" dirty="0">
              <a:solidFill>
                <a:schemeClr val="accent1">
                  <a:lumMod val="50000"/>
                </a:schemeClr>
              </a:solidFill>
            </a:endParaRPr>
          </a:p>
        </p:txBody>
      </p:sp>
      <p:sp>
        <p:nvSpPr>
          <p:cNvPr id="47" name="Text 8">
            <a:extLst>
              <a:ext uri="{FF2B5EF4-FFF2-40B4-BE49-F238E27FC236}">
                <a16:creationId xmlns:a16="http://schemas.microsoft.com/office/drawing/2014/main" id="{2A429D3F-1F99-D8DF-8BFC-DB802F833D92}"/>
              </a:ext>
            </a:extLst>
          </p:cNvPr>
          <p:cNvSpPr/>
          <p:nvPr/>
        </p:nvSpPr>
        <p:spPr>
          <a:xfrm>
            <a:off x="2673833" y="5133536"/>
            <a:ext cx="1218903" cy="288727"/>
          </a:xfrm>
          <a:prstGeom prst="rect">
            <a:avLst/>
          </a:prstGeom>
          <a:solidFill>
            <a:srgbClr val="FFFF00"/>
          </a:solidFill>
          <a:ln/>
        </p:spPr>
        <p:txBody>
          <a:bodyPr wrap="none" lIns="0" tIns="0" rIns="0" bIns="0" rtlCol="0" anchor="t"/>
          <a:lstStyle/>
          <a:p>
            <a:pPr>
              <a:lnSpc>
                <a:spcPts val="2250"/>
              </a:lnSpc>
            </a:pPr>
            <a:r>
              <a:rPr lang="en-US" dirty="0">
                <a:solidFill>
                  <a:schemeClr val="accent1">
                    <a:lumMod val="50000"/>
                  </a:schemeClr>
                </a:solidFill>
                <a:latin typeface="Quattrocento" pitchFamily="34" charset="0"/>
                <a:ea typeface="Quattrocento" pitchFamily="34" charset="-122"/>
                <a:cs typeface="Quattrocento" pitchFamily="34" charset="-120"/>
              </a:rPr>
              <a:t>Medio</a:t>
            </a:r>
            <a:endParaRPr lang="en-US" dirty="0">
              <a:solidFill>
                <a:schemeClr val="accent1">
                  <a:lumMod val="50000"/>
                </a:schemeClr>
              </a:solidFill>
            </a:endParaRPr>
          </a:p>
        </p:txBody>
      </p:sp>
      <p:sp>
        <p:nvSpPr>
          <p:cNvPr id="48" name="Text 9">
            <a:extLst>
              <a:ext uri="{FF2B5EF4-FFF2-40B4-BE49-F238E27FC236}">
                <a16:creationId xmlns:a16="http://schemas.microsoft.com/office/drawing/2014/main" id="{9193F0EB-85ED-99C2-0914-2947C1D8D76D}"/>
              </a:ext>
            </a:extLst>
          </p:cNvPr>
          <p:cNvSpPr/>
          <p:nvPr/>
        </p:nvSpPr>
        <p:spPr>
          <a:xfrm>
            <a:off x="7682012" y="5129429"/>
            <a:ext cx="1222078" cy="288727"/>
          </a:xfrm>
          <a:prstGeom prst="rect">
            <a:avLst/>
          </a:prstGeom>
          <a:solidFill>
            <a:schemeClr val="accent6">
              <a:lumMod val="60000"/>
              <a:lumOff val="40000"/>
            </a:schemeClr>
          </a:solidFill>
          <a:ln/>
        </p:spPr>
        <p:txBody>
          <a:bodyPr wrap="none" lIns="0" tIns="0" rIns="0" bIns="0" rtlCol="0" anchor="t"/>
          <a:lstStyle/>
          <a:p>
            <a:pPr>
              <a:lnSpc>
                <a:spcPts val="2250"/>
              </a:lnSpc>
            </a:pPr>
            <a:r>
              <a:rPr lang="en-US" dirty="0">
                <a:solidFill>
                  <a:schemeClr val="accent1">
                    <a:lumMod val="50000"/>
                  </a:schemeClr>
                </a:solidFill>
                <a:latin typeface="Quattrocento" pitchFamily="34" charset="0"/>
                <a:ea typeface="Quattrocento" pitchFamily="34" charset="-122"/>
                <a:cs typeface="Quattrocento" pitchFamily="34" charset="-120"/>
              </a:rPr>
              <a:t>Basso</a:t>
            </a:r>
            <a:endParaRPr lang="en-US" dirty="0">
              <a:solidFill>
                <a:schemeClr val="accent1">
                  <a:lumMod val="50000"/>
                </a:schemeClr>
              </a:solidFill>
            </a:endParaRPr>
          </a:p>
        </p:txBody>
      </p:sp>
      <p:sp>
        <p:nvSpPr>
          <p:cNvPr id="49" name="Text 9">
            <a:extLst>
              <a:ext uri="{FF2B5EF4-FFF2-40B4-BE49-F238E27FC236}">
                <a16:creationId xmlns:a16="http://schemas.microsoft.com/office/drawing/2014/main" id="{E90E9633-5B55-16BA-7C3B-B35F477E31D6}"/>
              </a:ext>
            </a:extLst>
          </p:cNvPr>
          <p:cNvSpPr/>
          <p:nvPr/>
        </p:nvSpPr>
        <p:spPr>
          <a:xfrm>
            <a:off x="7691636" y="5654989"/>
            <a:ext cx="1222078" cy="288727"/>
          </a:xfrm>
          <a:prstGeom prst="rect">
            <a:avLst/>
          </a:prstGeom>
          <a:solidFill>
            <a:schemeClr val="accent6">
              <a:lumMod val="60000"/>
              <a:lumOff val="40000"/>
            </a:schemeClr>
          </a:solidFill>
          <a:ln/>
        </p:spPr>
        <p:txBody>
          <a:bodyPr wrap="none" lIns="0" tIns="0" rIns="0" bIns="0" rtlCol="0" anchor="t"/>
          <a:lstStyle/>
          <a:p>
            <a:pPr>
              <a:lnSpc>
                <a:spcPts val="2250"/>
              </a:lnSpc>
            </a:pPr>
            <a:r>
              <a:rPr lang="en-US" dirty="0">
                <a:solidFill>
                  <a:schemeClr val="accent1">
                    <a:lumMod val="50000"/>
                  </a:schemeClr>
                </a:solidFill>
                <a:latin typeface="Quattrocento" pitchFamily="34" charset="0"/>
                <a:ea typeface="Quattrocento" pitchFamily="34" charset="-122"/>
                <a:cs typeface="Quattrocento" pitchFamily="34" charset="-120"/>
              </a:rPr>
              <a:t>Basso</a:t>
            </a:r>
            <a:endParaRPr lang="en-US" dirty="0">
              <a:solidFill>
                <a:schemeClr val="accent1">
                  <a:lumMod val="50000"/>
                </a:schemeClr>
              </a:solidFill>
            </a:endParaRPr>
          </a:p>
        </p:txBody>
      </p:sp>
      <p:sp>
        <p:nvSpPr>
          <p:cNvPr id="50" name="Text 9">
            <a:extLst>
              <a:ext uri="{FF2B5EF4-FFF2-40B4-BE49-F238E27FC236}">
                <a16:creationId xmlns:a16="http://schemas.microsoft.com/office/drawing/2014/main" id="{32869992-398E-CF1A-48BB-B5AB6BBA3DE4}"/>
              </a:ext>
            </a:extLst>
          </p:cNvPr>
          <p:cNvSpPr/>
          <p:nvPr/>
        </p:nvSpPr>
        <p:spPr>
          <a:xfrm>
            <a:off x="6092825" y="5687188"/>
            <a:ext cx="1222078" cy="288727"/>
          </a:xfrm>
          <a:prstGeom prst="rect">
            <a:avLst/>
          </a:prstGeom>
          <a:solidFill>
            <a:schemeClr val="accent6">
              <a:lumMod val="60000"/>
              <a:lumOff val="40000"/>
            </a:schemeClr>
          </a:solidFill>
          <a:ln/>
        </p:spPr>
        <p:txBody>
          <a:bodyPr wrap="none" lIns="0" tIns="0" rIns="0" bIns="0" rtlCol="0" anchor="t"/>
          <a:lstStyle/>
          <a:p>
            <a:pPr>
              <a:lnSpc>
                <a:spcPts val="2250"/>
              </a:lnSpc>
            </a:pPr>
            <a:r>
              <a:rPr lang="en-US" dirty="0">
                <a:solidFill>
                  <a:schemeClr val="accent1">
                    <a:lumMod val="50000"/>
                  </a:schemeClr>
                </a:solidFill>
                <a:latin typeface="Quattrocento" pitchFamily="34" charset="0"/>
                <a:ea typeface="Quattrocento" pitchFamily="34" charset="-122"/>
                <a:cs typeface="Quattrocento" pitchFamily="34" charset="-120"/>
              </a:rPr>
              <a:t>Basso</a:t>
            </a:r>
            <a:endParaRPr lang="en-US" dirty="0">
              <a:solidFill>
                <a:schemeClr val="accent1">
                  <a:lumMod val="50000"/>
                </a:schemeClr>
              </a:solidFill>
            </a:endParaRPr>
          </a:p>
        </p:txBody>
      </p:sp>
      <p:sp>
        <p:nvSpPr>
          <p:cNvPr id="51" name="Text 9">
            <a:extLst>
              <a:ext uri="{FF2B5EF4-FFF2-40B4-BE49-F238E27FC236}">
                <a16:creationId xmlns:a16="http://schemas.microsoft.com/office/drawing/2014/main" id="{5FFBCD5F-15F6-85D6-5AB2-212F3847B445}"/>
              </a:ext>
            </a:extLst>
          </p:cNvPr>
          <p:cNvSpPr/>
          <p:nvPr/>
        </p:nvSpPr>
        <p:spPr>
          <a:xfrm>
            <a:off x="2717073" y="5654988"/>
            <a:ext cx="1222078" cy="288727"/>
          </a:xfrm>
          <a:prstGeom prst="rect">
            <a:avLst/>
          </a:prstGeom>
          <a:solidFill>
            <a:schemeClr val="accent6">
              <a:lumMod val="60000"/>
              <a:lumOff val="40000"/>
            </a:schemeClr>
          </a:solidFill>
          <a:ln/>
        </p:spPr>
        <p:txBody>
          <a:bodyPr wrap="none" lIns="0" tIns="0" rIns="0" bIns="0" rtlCol="0" anchor="t"/>
          <a:lstStyle/>
          <a:p>
            <a:pPr>
              <a:lnSpc>
                <a:spcPts val="2250"/>
              </a:lnSpc>
            </a:pPr>
            <a:r>
              <a:rPr lang="en-US" dirty="0">
                <a:solidFill>
                  <a:schemeClr val="accent1">
                    <a:lumMod val="50000"/>
                  </a:schemeClr>
                </a:solidFill>
                <a:latin typeface="Quattrocento" pitchFamily="34" charset="0"/>
                <a:ea typeface="Quattrocento" pitchFamily="34" charset="-122"/>
                <a:cs typeface="Quattrocento" pitchFamily="34" charset="-120"/>
              </a:rPr>
              <a:t>Basso</a:t>
            </a:r>
            <a:endParaRPr lang="en-US" dirty="0">
              <a:solidFill>
                <a:schemeClr val="accent1">
                  <a:lumMod val="50000"/>
                </a:schemeClr>
              </a:solidFill>
            </a:endParaRPr>
          </a:p>
        </p:txBody>
      </p:sp>
    </p:spTree>
    <p:extLst>
      <p:ext uri="{BB962C8B-B14F-4D97-AF65-F5344CB8AC3E}">
        <p14:creationId xmlns:p14="http://schemas.microsoft.com/office/powerpoint/2010/main" val="18544181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ppt_x"/>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ppt_x"/>
                                          </p:val>
                                        </p:tav>
                                        <p:tav tm="100000">
                                          <p:val>
                                            <p:strVal val="#ppt_x"/>
                                          </p:val>
                                        </p:tav>
                                      </p:tavLst>
                                    </p:anim>
                                    <p:anim calcmode="lin" valueType="num">
                                      <p:cBhvr additive="base">
                                        <p:cTn id="34" dur="500" fill="hold"/>
                                        <p:tgtEl>
                                          <p:spTgt spid="2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ppt_x"/>
                                          </p:val>
                                        </p:tav>
                                        <p:tav tm="100000">
                                          <p:val>
                                            <p:strVal val="#ppt_x"/>
                                          </p:val>
                                        </p:tav>
                                      </p:tavLst>
                                    </p:anim>
                                    <p:anim calcmode="lin" valueType="num">
                                      <p:cBhvr additive="base">
                                        <p:cTn id="38" dur="500" fill="hold"/>
                                        <p:tgtEl>
                                          <p:spTgt spid="2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ppt_x"/>
                                          </p:val>
                                        </p:tav>
                                        <p:tav tm="100000">
                                          <p:val>
                                            <p:strVal val="#ppt_x"/>
                                          </p:val>
                                        </p:tav>
                                      </p:tavLst>
                                    </p:anim>
                                    <p:anim calcmode="lin" valueType="num">
                                      <p:cBhvr additive="base">
                                        <p:cTn id="42" dur="500" fill="hold"/>
                                        <p:tgtEl>
                                          <p:spTgt spid="2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additive="base">
                                        <p:cTn id="45" dur="500" fill="hold"/>
                                        <p:tgtEl>
                                          <p:spTgt spid="23"/>
                                        </p:tgtEl>
                                        <p:attrNameLst>
                                          <p:attrName>ppt_x</p:attrName>
                                        </p:attrNameLst>
                                      </p:cBhvr>
                                      <p:tavLst>
                                        <p:tav tm="0">
                                          <p:val>
                                            <p:strVal val="#ppt_x"/>
                                          </p:val>
                                        </p:tav>
                                        <p:tav tm="100000">
                                          <p:val>
                                            <p:strVal val="#ppt_x"/>
                                          </p:val>
                                        </p:tav>
                                      </p:tavLst>
                                    </p:anim>
                                    <p:anim calcmode="lin" valueType="num">
                                      <p:cBhvr additive="base">
                                        <p:cTn id="46" dur="500" fill="hold"/>
                                        <p:tgtEl>
                                          <p:spTgt spid="2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ppt_x"/>
                                          </p:val>
                                        </p:tav>
                                        <p:tav tm="100000">
                                          <p:val>
                                            <p:strVal val="#ppt_x"/>
                                          </p:val>
                                        </p:tav>
                                      </p:tavLst>
                                    </p:anim>
                                    <p:anim calcmode="lin" valueType="num">
                                      <p:cBhvr additive="base">
                                        <p:cTn id="54" dur="500" fill="hold"/>
                                        <p:tgtEl>
                                          <p:spTgt spid="2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ppt_x"/>
                                          </p:val>
                                        </p:tav>
                                        <p:tav tm="100000">
                                          <p:val>
                                            <p:strVal val="#ppt_x"/>
                                          </p:val>
                                        </p:tav>
                                      </p:tavLst>
                                    </p:anim>
                                    <p:anim calcmode="lin" valueType="num">
                                      <p:cBhvr additive="base">
                                        <p:cTn id="58" dur="500" fill="hold"/>
                                        <p:tgtEl>
                                          <p:spTgt spid="3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additive="base">
                                        <p:cTn id="61" dur="500" fill="hold"/>
                                        <p:tgtEl>
                                          <p:spTgt spid="39"/>
                                        </p:tgtEl>
                                        <p:attrNameLst>
                                          <p:attrName>ppt_x</p:attrName>
                                        </p:attrNameLst>
                                      </p:cBhvr>
                                      <p:tavLst>
                                        <p:tav tm="0">
                                          <p:val>
                                            <p:strVal val="#ppt_x"/>
                                          </p:val>
                                        </p:tav>
                                        <p:tav tm="100000">
                                          <p:val>
                                            <p:strVal val="#ppt_x"/>
                                          </p:val>
                                        </p:tav>
                                      </p:tavLst>
                                    </p:anim>
                                    <p:anim calcmode="lin" valueType="num">
                                      <p:cBhvr additive="base">
                                        <p:cTn id="62" dur="500" fill="hold"/>
                                        <p:tgtEl>
                                          <p:spTgt spid="39"/>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0"/>
                                        </p:tgtEl>
                                        <p:attrNameLst>
                                          <p:attrName>style.visibility</p:attrName>
                                        </p:attrNameLst>
                                      </p:cBhvr>
                                      <p:to>
                                        <p:strVal val="visible"/>
                                      </p:to>
                                    </p:set>
                                    <p:anim calcmode="lin" valueType="num">
                                      <p:cBhvr additive="base">
                                        <p:cTn id="65" dur="500" fill="hold"/>
                                        <p:tgtEl>
                                          <p:spTgt spid="40"/>
                                        </p:tgtEl>
                                        <p:attrNameLst>
                                          <p:attrName>ppt_x</p:attrName>
                                        </p:attrNameLst>
                                      </p:cBhvr>
                                      <p:tavLst>
                                        <p:tav tm="0">
                                          <p:val>
                                            <p:strVal val="#ppt_x"/>
                                          </p:val>
                                        </p:tav>
                                        <p:tav tm="100000">
                                          <p:val>
                                            <p:strVal val="#ppt_x"/>
                                          </p:val>
                                        </p:tav>
                                      </p:tavLst>
                                    </p:anim>
                                    <p:anim calcmode="lin" valueType="num">
                                      <p:cBhvr additive="base">
                                        <p:cTn id="66" dur="500" fill="hold"/>
                                        <p:tgtEl>
                                          <p:spTgt spid="40"/>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additive="base">
                                        <p:cTn id="69" dur="500" fill="hold"/>
                                        <p:tgtEl>
                                          <p:spTgt spid="41"/>
                                        </p:tgtEl>
                                        <p:attrNameLst>
                                          <p:attrName>ppt_x</p:attrName>
                                        </p:attrNameLst>
                                      </p:cBhvr>
                                      <p:tavLst>
                                        <p:tav tm="0">
                                          <p:val>
                                            <p:strVal val="#ppt_x"/>
                                          </p:val>
                                        </p:tav>
                                        <p:tav tm="100000">
                                          <p:val>
                                            <p:strVal val="#ppt_x"/>
                                          </p:val>
                                        </p:tav>
                                      </p:tavLst>
                                    </p:anim>
                                    <p:anim calcmode="lin" valueType="num">
                                      <p:cBhvr additive="base">
                                        <p:cTn id="70" dur="500" fill="hold"/>
                                        <p:tgtEl>
                                          <p:spTgt spid="41"/>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 calcmode="lin" valueType="num">
                                      <p:cBhvr additive="base">
                                        <p:cTn id="73" dur="500" fill="hold"/>
                                        <p:tgtEl>
                                          <p:spTgt spid="42"/>
                                        </p:tgtEl>
                                        <p:attrNameLst>
                                          <p:attrName>ppt_x</p:attrName>
                                        </p:attrNameLst>
                                      </p:cBhvr>
                                      <p:tavLst>
                                        <p:tav tm="0">
                                          <p:val>
                                            <p:strVal val="#ppt_x"/>
                                          </p:val>
                                        </p:tav>
                                        <p:tav tm="100000">
                                          <p:val>
                                            <p:strVal val="#ppt_x"/>
                                          </p:val>
                                        </p:tav>
                                      </p:tavLst>
                                    </p:anim>
                                    <p:anim calcmode="lin" valueType="num">
                                      <p:cBhvr additive="base">
                                        <p:cTn id="74" dur="500" fill="hold"/>
                                        <p:tgtEl>
                                          <p:spTgt spid="42"/>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 calcmode="lin" valueType="num">
                                      <p:cBhvr additive="base">
                                        <p:cTn id="77" dur="500" fill="hold"/>
                                        <p:tgtEl>
                                          <p:spTgt spid="43"/>
                                        </p:tgtEl>
                                        <p:attrNameLst>
                                          <p:attrName>ppt_x</p:attrName>
                                        </p:attrNameLst>
                                      </p:cBhvr>
                                      <p:tavLst>
                                        <p:tav tm="0">
                                          <p:val>
                                            <p:strVal val="#ppt_x"/>
                                          </p:val>
                                        </p:tav>
                                        <p:tav tm="100000">
                                          <p:val>
                                            <p:strVal val="#ppt_x"/>
                                          </p:val>
                                        </p:tav>
                                      </p:tavLst>
                                    </p:anim>
                                    <p:anim calcmode="lin" valueType="num">
                                      <p:cBhvr additive="base">
                                        <p:cTn id="78" dur="500" fill="hold"/>
                                        <p:tgtEl>
                                          <p:spTgt spid="43"/>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45"/>
                                        </p:tgtEl>
                                        <p:attrNameLst>
                                          <p:attrName>style.visibility</p:attrName>
                                        </p:attrNameLst>
                                      </p:cBhvr>
                                      <p:to>
                                        <p:strVal val="visible"/>
                                      </p:to>
                                    </p:set>
                                    <p:anim calcmode="lin" valueType="num">
                                      <p:cBhvr additive="base">
                                        <p:cTn id="81" dur="500" fill="hold"/>
                                        <p:tgtEl>
                                          <p:spTgt spid="45"/>
                                        </p:tgtEl>
                                        <p:attrNameLst>
                                          <p:attrName>ppt_x</p:attrName>
                                        </p:attrNameLst>
                                      </p:cBhvr>
                                      <p:tavLst>
                                        <p:tav tm="0">
                                          <p:val>
                                            <p:strVal val="#ppt_x"/>
                                          </p:val>
                                        </p:tav>
                                        <p:tav tm="100000">
                                          <p:val>
                                            <p:strVal val="#ppt_x"/>
                                          </p:val>
                                        </p:tav>
                                      </p:tavLst>
                                    </p:anim>
                                    <p:anim calcmode="lin" valueType="num">
                                      <p:cBhvr additive="base">
                                        <p:cTn id="82" dur="500" fill="hold"/>
                                        <p:tgtEl>
                                          <p:spTgt spid="45"/>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46"/>
                                        </p:tgtEl>
                                        <p:attrNameLst>
                                          <p:attrName>style.visibility</p:attrName>
                                        </p:attrNameLst>
                                      </p:cBhvr>
                                      <p:to>
                                        <p:strVal val="visible"/>
                                      </p:to>
                                    </p:set>
                                    <p:anim calcmode="lin" valueType="num">
                                      <p:cBhvr additive="base">
                                        <p:cTn id="85" dur="500" fill="hold"/>
                                        <p:tgtEl>
                                          <p:spTgt spid="46"/>
                                        </p:tgtEl>
                                        <p:attrNameLst>
                                          <p:attrName>ppt_x</p:attrName>
                                        </p:attrNameLst>
                                      </p:cBhvr>
                                      <p:tavLst>
                                        <p:tav tm="0">
                                          <p:val>
                                            <p:strVal val="#ppt_x"/>
                                          </p:val>
                                        </p:tav>
                                        <p:tav tm="100000">
                                          <p:val>
                                            <p:strVal val="#ppt_x"/>
                                          </p:val>
                                        </p:tav>
                                      </p:tavLst>
                                    </p:anim>
                                    <p:anim calcmode="lin" valueType="num">
                                      <p:cBhvr additive="base">
                                        <p:cTn id="86" dur="500" fill="hold"/>
                                        <p:tgtEl>
                                          <p:spTgt spid="46"/>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47"/>
                                        </p:tgtEl>
                                        <p:attrNameLst>
                                          <p:attrName>style.visibility</p:attrName>
                                        </p:attrNameLst>
                                      </p:cBhvr>
                                      <p:to>
                                        <p:strVal val="visible"/>
                                      </p:to>
                                    </p:set>
                                    <p:anim calcmode="lin" valueType="num">
                                      <p:cBhvr additive="base">
                                        <p:cTn id="89" dur="500" fill="hold"/>
                                        <p:tgtEl>
                                          <p:spTgt spid="47"/>
                                        </p:tgtEl>
                                        <p:attrNameLst>
                                          <p:attrName>ppt_x</p:attrName>
                                        </p:attrNameLst>
                                      </p:cBhvr>
                                      <p:tavLst>
                                        <p:tav tm="0">
                                          <p:val>
                                            <p:strVal val="#ppt_x"/>
                                          </p:val>
                                        </p:tav>
                                        <p:tav tm="100000">
                                          <p:val>
                                            <p:strVal val="#ppt_x"/>
                                          </p:val>
                                        </p:tav>
                                      </p:tavLst>
                                    </p:anim>
                                    <p:anim calcmode="lin" valueType="num">
                                      <p:cBhvr additive="base">
                                        <p:cTn id="90" dur="500" fill="hold"/>
                                        <p:tgtEl>
                                          <p:spTgt spid="47"/>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48"/>
                                        </p:tgtEl>
                                        <p:attrNameLst>
                                          <p:attrName>style.visibility</p:attrName>
                                        </p:attrNameLst>
                                      </p:cBhvr>
                                      <p:to>
                                        <p:strVal val="visible"/>
                                      </p:to>
                                    </p:set>
                                    <p:anim calcmode="lin" valueType="num">
                                      <p:cBhvr additive="base">
                                        <p:cTn id="93" dur="500" fill="hold"/>
                                        <p:tgtEl>
                                          <p:spTgt spid="48"/>
                                        </p:tgtEl>
                                        <p:attrNameLst>
                                          <p:attrName>ppt_x</p:attrName>
                                        </p:attrNameLst>
                                      </p:cBhvr>
                                      <p:tavLst>
                                        <p:tav tm="0">
                                          <p:val>
                                            <p:strVal val="#ppt_x"/>
                                          </p:val>
                                        </p:tav>
                                        <p:tav tm="100000">
                                          <p:val>
                                            <p:strVal val="#ppt_x"/>
                                          </p:val>
                                        </p:tav>
                                      </p:tavLst>
                                    </p:anim>
                                    <p:anim calcmode="lin" valueType="num">
                                      <p:cBhvr additive="base">
                                        <p:cTn id="94" dur="500" fill="hold"/>
                                        <p:tgtEl>
                                          <p:spTgt spid="48"/>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49"/>
                                        </p:tgtEl>
                                        <p:attrNameLst>
                                          <p:attrName>style.visibility</p:attrName>
                                        </p:attrNameLst>
                                      </p:cBhvr>
                                      <p:to>
                                        <p:strVal val="visible"/>
                                      </p:to>
                                    </p:set>
                                    <p:anim calcmode="lin" valueType="num">
                                      <p:cBhvr additive="base">
                                        <p:cTn id="97" dur="500" fill="hold"/>
                                        <p:tgtEl>
                                          <p:spTgt spid="49"/>
                                        </p:tgtEl>
                                        <p:attrNameLst>
                                          <p:attrName>ppt_x</p:attrName>
                                        </p:attrNameLst>
                                      </p:cBhvr>
                                      <p:tavLst>
                                        <p:tav tm="0">
                                          <p:val>
                                            <p:strVal val="#ppt_x"/>
                                          </p:val>
                                        </p:tav>
                                        <p:tav tm="100000">
                                          <p:val>
                                            <p:strVal val="#ppt_x"/>
                                          </p:val>
                                        </p:tav>
                                      </p:tavLst>
                                    </p:anim>
                                    <p:anim calcmode="lin" valueType="num">
                                      <p:cBhvr additive="base">
                                        <p:cTn id="98" dur="500" fill="hold"/>
                                        <p:tgtEl>
                                          <p:spTgt spid="49"/>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50"/>
                                        </p:tgtEl>
                                        <p:attrNameLst>
                                          <p:attrName>style.visibility</p:attrName>
                                        </p:attrNameLst>
                                      </p:cBhvr>
                                      <p:to>
                                        <p:strVal val="visible"/>
                                      </p:to>
                                    </p:set>
                                    <p:anim calcmode="lin" valueType="num">
                                      <p:cBhvr additive="base">
                                        <p:cTn id="101" dur="500" fill="hold"/>
                                        <p:tgtEl>
                                          <p:spTgt spid="50"/>
                                        </p:tgtEl>
                                        <p:attrNameLst>
                                          <p:attrName>ppt_x</p:attrName>
                                        </p:attrNameLst>
                                      </p:cBhvr>
                                      <p:tavLst>
                                        <p:tav tm="0">
                                          <p:val>
                                            <p:strVal val="#ppt_x"/>
                                          </p:val>
                                        </p:tav>
                                        <p:tav tm="100000">
                                          <p:val>
                                            <p:strVal val="#ppt_x"/>
                                          </p:val>
                                        </p:tav>
                                      </p:tavLst>
                                    </p:anim>
                                    <p:anim calcmode="lin" valueType="num">
                                      <p:cBhvr additive="base">
                                        <p:cTn id="102" dur="500" fill="hold"/>
                                        <p:tgtEl>
                                          <p:spTgt spid="50"/>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51"/>
                                        </p:tgtEl>
                                        <p:attrNameLst>
                                          <p:attrName>style.visibility</p:attrName>
                                        </p:attrNameLst>
                                      </p:cBhvr>
                                      <p:to>
                                        <p:strVal val="visible"/>
                                      </p:to>
                                    </p:set>
                                    <p:anim calcmode="lin" valueType="num">
                                      <p:cBhvr additive="base">
                                        <p:cTn id="105" dur="500" fill="hold"/>
                                        <p:tgtEl>
                                          <p:spTgt spid="51"/>
                                        </p:tgtEl>
                                        <p:attrNameLst>
                                          <p:attrName>ppt_x</p:attrName>
                                        </p:attrNameLst>
                                      </p:cBhvr>
                                      <p:tavLst>
                                        <p:tav tm="0">
                                          <p:val>
                                            <p:strVal val="#ppt_x"/>
                                          </p:val>
                                        </p:tav>
                                        <p:tav tm="100000">
                                          <p:val>
                                            <p:strVal val="#ppt_x"/>
                                          </p:val>
                                        </p:tav>
                                      </p:tavLst>
                                    </p:anim>
                                    <p:anim calcmode="lin" valueType="num">
                                      <p:cBhvr additive="base">
                                        <p:cTn id="106"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6" grpId="0" animBg="1"/>
      <p:bldP spid="17" grpId="0" animBg="1"/>
      <p:bldP spid="18" grpId="0" animBg="1"/>
      <p:bldP spid="19" grpId="0" animBg="1"/>
      <p:bldP spid="20" grpId="0" animBg="1"/>
      <p:bldP spid="21" grpId="0" animBg="1"/>
      <p:bldP spid="22" grpId="0" animBg="1"/>
      <p:bldP spid="23" grpId="0" animBg="1"/>
      <p:bldP spid="24" grpId="0" animBg="1"/>
      <p:bldP spid="29" grpId="0" animBg="1"/>
      <p:bldP spid="34" grpId="0" animBg="1"/>
      <p:bldP spid="39" grpId="0" animBg="1"/>
      <p:bldP spid="40" grpId="0" animBg="1"/>
      <p:bldP spid="41" grpId="0" animBg="1"/>
      <p:bldP spid="42" grpId="0" animBg="1"/>
      <p:bldP spid="43" grpId="0" animBg="1"/>
      <p:bldP spid="45" grpId="0" animBg="1"/>
      <p:bldP spid="46" grpId="0" animBg="1"/>
      <p:bldP spid="47" grpId="0" animBg="1"/>
      <p:bldP spid="48" grpId="0" animBg="1"/>
      <p:bldP spid="49" grpId="0" animBg="1"/>
      <p:bldP spid="50" grpId="0" animBg="1"/>
      <p:bldP spid="5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785EA-9133-F9BC-D2C3-C37994DDFF84}"/>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0277E8BF-35E1-BE58-02E0-2B6F20B6237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0AE537FC-AE01-4BE7-13A7-A640C71423B9}"/>
              </a:ext>
            </a:extLst>
          </p:cNvPr>
          <p:cNvSpPr txBox="1">
            <a:spLocks/>
          </p:cNvSpPr>
          <p:nvPr/>
        </p:nvSpPr>
        <p:spPr>
          <a:xfrm>
            <a:off x="223936" y="914720"/>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endParaRPr lang="it-IT" sz="4400" dirty="0">
              <a:solidFill>
                <a:srgbClr val="164194"/>
              </a:solidFill>
              <a:latin typeface="Calibri" panose="020F0502020204030204"/>
              <a:ea typeface="+mn-ea"/>
              <a:cs typeface="+mn-cs"/>
            </a:endParaRPr>
          </a:p>
        </p:txBody>
      </p:sp>
      <p:sp>
        <p:nvSpPr>
          <p:cNvPr id="4" name="Title 1">
            <a:extLst>
              <a:ext uri="{FF2B5EF4-FFF2-40B4-BE49-F238E27FC236}">
                <a16:creationId xmlns:a16="http://schemas.microsoft.com/office/drawing/2014/main" id="{81A1887B-6BE9-C683-930C-5DE5F36CC0D0}"/>
              </a:ext>
            </a:extLst>
          </p:cNvPr>
          <p:cNvSpPr txBox="1">
            <a:spLocks/>
          </p:cNvSpPr>
          <p:nvPr/>
        </p:nvSpPr>
        <p:spPr>
          <a:xfrm>
            <a:off x="193529" y="776493"/>
            <a:ext cx="11744129"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100000"/>
              </a:lnSpc>
              <a:spcBef>
                <a:spcPts val="0"/>
              </a:spcBef>
              <a:defRPr/>
            </a:pPr>
            <a:r>
              <a:rPr lang="it-IT" sz="3200" b="1" dirty="0">
                <a:solidFill>
                  <a:srgbClr val="164194"/>
                </a:solidFill>
                <a:latin typeface="Calibri" panose="020F0502020204030204"/>
                <a:ea typeface="+mn-ea"/>
                <a:cs typeface="+mn-cs"/>
              </a:rPr>
              <a:t>Percentuali e criteri di Campionamento</a:t>
            </a:r>
          </a:p>
        </p:txBody>
      </p:sp>
      <p:sp>
        <p:nvSpPr>
          <p:cNvPr id="5" name="Text 37">
            <a:extLst>
              <a:ext uri="{FF2B5EF4-FFF2-40B4-BE49-F238E27FC236}">
                <a16:creationId xmlns:a16="http://schemas.microsoft.com/office/drawing/2014/main" id="{F36214D4-B694-8093-F539-54C81FAB4DEB}"/>
              </a:ext>
            </a:extLst>
          </p:cNvPr>
          <p:cNvSpPr/>
          <p:nvPr/>
        </p:nvSpPr>
        <p:spPr>
          <a:xfrm>
            <a:off x="193528" y="1530573"/>
            <a:ext cx="11744129" cy="868538"/>
          </a:xfrm>
          <a:prstGeom prst="rect">
            <a:avLst/>
          </a:prstGeom>
          <a:noFill/>
          <a:ln/>
        </p:spPr>
        <p:txBody>
          <a:bodyPr wrap="square" lIns="0" tIns="0" rIns="0" bIns="0" rtlCol="0" anchor="t"/>
          <a:lstStyle/>
          <a:p>
            <a:pPr algn="just">
              <a:lnSpc>
                <a:spcPts val="2083"/>
              </a:lnSpc>
            </a:pPr>
            <a:r>
              <a:rPr lang="it-IT" dirty="0">
                <a:solidFill>
                  <a:schemeClr val="accent1">
                    <a:lumMod val="75000"/>
                  </a:schemeClr>
                </a:solidFill>
                <a:latin typeface="Quattrocento" pitchFamily="34" charset="0"/>
                <a:ea typeface="Quattrocento" pitchFamily="34" charset="-122"/>
                <a:cs typeface="Quattrocento" pitchFamily="34" charset="-120"/>
              </a:rPr>
              <a:t>Sulla base del processo di attribuzione dei livelli di rischio precedentemente descritti e determinato il livello di rischio complessivo di ciascuna Azione/Procedura di attivazione, si associa una quota di campionamento secondo lo schema illustrato.</a:t>
            </a:r>
          </a:p>
        </p:txBody>
      </p:sp>
      <p:sp>
        <p:nvSpPr>
          <p:cNvPr id="7" name="Shape 1">
            <a:extLst>
              <a:ext uri="{FF2B5EF4-FFF2-40B4-BE49-F238E27FC236}">
                <a16:creationId xmlns:a16="http://schemas.microsoft.com/office/drawing/2014/main" id="{A920A1AB-7A84-77B0-DB7E-FFBEF0DBED63}"/>
              </a:ext>
            </a:extLst>
          </p:cNvPr>
          <p:cNvSpPr/>
          <p:nvPr/>
        </p:nvSpPr>
        <p:spPr>
          <a:xfrm rot="7061339">
            <a:off x="9616847" y="2739203"/>
            <a:ext cx="448767" cy="448767"/>
          </a:xfrm>
          <a:prstGeom prst="roundRect">
            <a:avLst>
              <a:gd name="adj" fmla="val 6668"/>
            </a:avLst>
          </a:prstGeom>
          <a:solidFill>
            <a:srgbClr val="315251"/>
          </a:solidFill>
          <a:ln/>
        </p:spPr>
        <p:txBody>
          <a:bodyPr/>
          <a:lstStyle/>
          <a:p>
            <a:endParaRPr lang="it-IT" sz="1500" dirty="0"/>
          </a:p>
        </p:txBody>
      </p:sp>
      <p:sp>
        <p:nvSpPr>
          <p:cNvPr id="8" name="Shape 1">
            <a:extLst>
              <a:ext uri="{FF2B5EF4-FFF2-40B4-BE49-F238E27FC236}">
                <a16:creationId xmlns:a16="http://schemas.microsoft.com/office/drawing/2014/main" id="{204FA0D7-F6AE-8A20-527C-F05B78C72C75}"/>
              </a:ext>
            </a:extLst>
          </p:cNvPr>
          <p:cNvSpPr/>
          <p:nvPr/>
        </p:nvSpPr>
        <p:spPr>
          <a:xfrm rot="7061339">
            <a:off x="5187652" y="2710825"/>
            <a:ext cx="448767" cy="448767"/>
          </a:xfrm>
          <a:prstGeom prst="roundRect">
            <a:avLst>
              <a:gd name="adj" fmla="val 6668"/>
            </a:avLst>
          </a:prstGeom>
          <a:solidFill>
            <a:srgbClr val="FFFF00"/>
          </a:solidFill>
          <a:ln/>
        </p:spPr>
        <p:txBody>
          <a:bodyPr/>
          <a:lstStyle/>
          <a:p>
            <a:endParaRPr lang="it-IT" sz="1500" dirty="0"/>
          </a:p>
        </p:txBody>
      </p:sp>
      <p:sp>
        <p:nvSpPr>
          <p:cNvPr id="9" name="Shape 1">
            <a:extLst>
              <a:ext uri="{FF2B5EF4-FFF2-40B4-BE49-F238E27FC236}">
                <a16:creationId xmlns:a16="http://schemas.microsoft.com/office/drawing/2014/main" id="{A2FB4447-B81E-89B7-ABB8-154BA69A1099}"/>
              </a:ext>
            </a:extLst>
          </p:cNvPr>
          <p:cNvSpPr/>
          <p:nvPr/>
        </p:nvSpPr>
        <p:spPr>
          <a:xfrm rot="7061339">
            <a:off x="933717" y="2791290"/>
            <a:ext cx="448767" cy="448767"/>
          </a:xfrm>
          <a:prstGeom prst="roundRect">
            <a:avLst>
              <a:gd name="adj" fmla="val 6668"/>
            </a:avLst>
          </a:prstGeom>
          <a:solidFill>
            <a:srgbClr val="FF0000"/>
          </a:solidFill>
          <a:ln/>
        </p:spPr>
        <p:txBody>
          <a:bodyPr/>
          <a:lstStyle/>
          <a:p>
            <a:endParaRPr lang="it-IT" sz="1500" dirty="0"/>
          </a:p>
        </p:txBody>
      </p:sp>
      <p:sp>
        <p:nvSpPr>
          <p:cNvPr id="10" name="Text 2">
            <a:extLst>
              <a:ext uri="{FF2B5EF4-FFF2-40B4-BE49-F238E27FC236}">
                <a16:creationId xmlns:a16="http://schemas.microsoft.com/office/drawing/2014/main" id="{0AE3A315-00E3-459C-ACB6-D979077A8CD5}"/>
              </a:ext>
            </a:extLst>
          </p:cNvPr>
          <p:cNvSpPr/>
          <p:nvPr/>
        </p:nvSpPr>
        <p:spPr>
          <a:xfrm>
            <a:off x="808289" y="3404521"/>
            <a:ext cx="2346821" cy="293291"/>
          </a:xfrm>
          <a:prstGeom prst="rect">
            <a:avLst/>
          </a:prstGeom>
          <a:noFill/>
          <a:ln/>
        </p:spPr>
        <p:txBody>
          <a:bodyPr wrap="none" lIns="0" tIns="0" rIns="0" bIns="0" rtlCol="0" anchor="t"/>
          <a:lstStyle/>
          <a:p>
            <a:pPr>
              <a:lnSpc>
                <a:spcPts val="2292"/>
              </a:lnSpc>
            </a:pPr>
            <a:r>
              <a:rPr lang="en-US" sz="2000" b="1"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Rischio Alto</a:t>
            </a:r>
            <a:endParaRPr lang="en-US" sz="2000" b="1" dirty="0">
              <a:solidFill>
                <a:schemeClr val="accent1">
                  <a:lumMod val="50000"/>
                </a:schemeClr>
              </a:solidFill>
              <a:effectLst>
                <a:outerShdw blurRad="38100" dist="38100" dir="2700000" algn="tl">
                  <a:srgbClr val="000000">
                    <a:alpha val="43137"/>
                  </a:srgbClr>
                </a:outerShdw>
              </a:effectLst>
            </a:endParaRPr>
          </a:p>
        </p:txBody>
      </p:sp>
      <p:sp>
        <p:nvSpPr>
          <p:cNvPr id="12" name="Text 5">
            <a:extLst>
              <a:ext uri="{FF2B5EF4-FFF2-40B4-BE49-F238E27FC236}">
                <a16:creationId xmlns:a16="http://schemas.microsoft.com/office/drawing/2014/main" id="{46FDC4BB-5C21-B07E-A0F7-180C2360A552}"/>
              </a:ext>
            </a:extLst>
          </p:cNvPr>
          <p:cNvSpPr/>
          <p:nvPr/>
        </p:nvSpPr>
        <p:spPr>
          <a:xfrm>
            <a:off x="4679790" y="3321989"/>
            <a:ext cx="2346821" cy="293291"/>
          </a:xfrm>
          <a:prstGeom prst="rect">
            <a:avLst/>
          </a:prstGeom>
          <a:noFill/>
          <a:ln/>
        </p:spPr>
        <p:txBody>
          <a:bodyPr wrap="none" lIns="0" tIns="0" rIns="0" bIns="0" rtlCol="0" anchor="t"/>
          <a:lstStyle/>
          <a:p>
            <a:pPr>
              <a:lnSpc>
                <a:spcPts val="2292"/>
              </a:lnSpc>
            </a:pPr>
            <a:r>
              <a:rPr lang="en-US" sz="2000" b="1"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Rischio Medio</a:t>
            </a:r>
            <a:endParaRPr lang="en-US" sz="2000" b="1" dirty="0">
              <a:solidFill>
                <a:schemeClr val="accent1">
                  <a:lumMod val="50000"/>
                </a:schemeClr>
              </a:solidFill>
              <a:effectLst>
                <a:outerShdw blurRad="38100" dist="38100" dir="2700000" algn="tl">
                  <a:srgbClr val="000000">
                    <a:alpha val="43137"/>
                  </a:srgbClr>
                </a:outerShdw>
              </a:effectLst>
            </a:endParaRPr>
          </a:p>
        </p:txBody>
      </p:sp>
      <p:sp>
        <p:nvSpPr>
          <p:cNvPr id="13" name="Text 8">
            <a:extLst>
              <a:ext uri="{FF2B5EF4-FFF2-40B4-BE49-F238E27FC236}">
                <a16:creationId xmlns:a16="http://schemas.microsoft.com/office/drawing/2014/main" id="{63759DA8-7AE0-E5E8-37F7-198E1E6267CA}"/>
              </a:ext>
            </a:extLst>
          </p:cNvPr>
          <p:cNvSpPr/>
          <p:nvPr/>
        </p:nvSpPr>
        <p:spPr>
          <a:xfrm>
            <a:off x="9538277" y="3321989"/>
            <a:ext cx="2346821" cy="293291"/>
          </a:xfrm>
          <a:prstGeom prst="rect">
            <a:avLst/>
          </a:prstGeom>
          <a:noFill/>
          <a:ln/>
        </p:spPr>
        <p:txBody>
          <a:bodyPr wrap="none" lIns="0" tIns="0" rIns="0" bIns="0" rtlCol="0" anchor="t"/>
          <a:lstStyle/>
          <a:p>
            <a:pPr>
              <a:lnSpc>
                <a:spcPts val="2292"/>
              </a:lnSpc>
            </a:pPr>
            <a:r>
              <a:rPr lang="en-US" sz="2000" b="1"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Rischio Basso</a:t>
            </a:r>
            <a:endParaRPr lang="en-US" sz="2000" b="1" dirty="0">
              <a:solidFill>
                <a:schemeClr val="accent1">
                  <a:lumMod val="50000"/>
                </a:schemeClr>
              </a:solidFill>
              <a:effectLst>
                <a:outerShdw blurRad="38100" dist="38100" dir="2700000" algn="tl">
                  <a:srgbClr val="000000">
                    <a:alpha val="43137"/>
                  </a:srgbClr>
                </a:outerShdw>
              </a:effectLst>
            </a:endParaRPr>
          </a:p>
        </p:txBody>
      </p:sp>
      <p:sp>
        <p:nvSpPr>
          <p:cNvPr id="14" name="Text 3">
            <a:extLst>
              <a:ext uri="{FF2B5EF4-FFF2-40B4-BE49-F238E27FC236}">
                <a16:creationId xmlns:a16="http://schemas.microsoft.com/office/drawing/2014/main" id="{1C453579-6E2E-15B8-2CE7-6C05C9715C50}"/>
              </a:ext>
            </a:extLst>
          </p:cNvPr>
          <p:cNvSpPr/>
          <p:nvPr/>
        </p:nvSpPr>
        <p:spPr>
          <a:xfrm>
            <a:off x="1678747" y="2915005"/>
            <a:ext cx="605906" cy="403621"/>
          </a:xfrm>
          <a:prstGeom prst="rect">
            <a:avLst/>
          </a:prstGeom>
          <a:noFill/>
          <a:ln/>
        </p:spPr>
        <p:txBody>
          <a:bodyPr wrap="square" lIns="0" tIns="0" rIns="0" bIns="0" rtlCol="0" anchor="t"/>
          <a:lstStyle/>
          <a:p>
            <a:pPr>
              <a:lnSpc>
                <a:spcPts val="2500"/>
              </a:lnSpc>
            </a:pPr>
            <a:r>
              <a:rPr lang="en-US" sz="2400" b="1"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30</a:t>
            </a:r>
            <a:r>
              <a:rPr lang="en-US" b="1"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a:t>
            </a:r>
          </a:p>
        </p:txBody>
      </p:sp>
      <p:sp>
        <p:nvSpPr>
          <p:cNvPr id="25" name="Text 3">
            <a:extLst>
              <a:ext uri="{FF2B5EF4-FFF2-40B4-BE49-F238E27FC236}">
                <a16:creationId xmlns:a16="http://schemas.microsoft.com/office/drawing/2014/main" id="{68D1CFFF-C759-6C36-5B09-D2FDD45F2E08}"/>
              </a:ext>
            </a:extLst>
          </p:cNvPr>
          <p:cNvSpPr/>
          <p:nvPr/>
        </p:nvSpPr>
        <p:spPr>
          <a:xfrm>
            <a:off x="53333" y="3716638"/>
            <a:ext cx="3101777" cy="533400"/>
          </a:xfrm>
          <a:prstGeom prst="rect">
            <a:avLst/>
          </a:prstGeom>
          <a:noFill/>
          <a:ln/>
        </p:spPr>
        <p:txBody>
          <a:bodyPr wrap="square" lIns="0" tIns="0" rIns="0" bIns="0" rtlCol="0" anchor="t"/>
          <a:lstStyle/>
          <a:p>
            <a:pPr algn="ctr">
              <a:lnSpc>
                <a:spcPts val="2083"/>
              </a:lnSpc>
            </a:pPr>
            <a:r>
              <a:rPr lang="en-US" sz="1600" dirty="0">
                <a:solidFill>
                  <a:schemeClr val="accent1">
                    <a:lumMod val="50000"/>
                  </a:schemeClr>
                </a:solidFill>
                <a:latin typeface="Quattrocento" pitchFamily="34" charset="0"/>
                <a:ea typeface="Quattrocento" pitchFamily="34" charset="-122"/>
                <a:cs typeface="Quattrocento" pitchFamily="34" charset="-120"/>
              </a:rPr>
              <a:t>Percentuale di campionamento per lo Strato 1 (Rischio Alto)</a:t>
            </a:r>
            <a:endParaRPr lang="en-US" sz="1600" dirty="0">
              <a:solidFill>
                <a:schemeClr val="accent1">
                  <a:lumMod val="50000"/>
                </a:schemeClr>
              </a:solidFill>
            </a:endParaRPr>
          </a:p>
        </p:txBody>
      </p:sp>
      <p:sp>
        <p:nvSpPr>
          <p:cNvPr id="26" name="Text 3">
            <a:extLst>
              <a:ext uri="{FF2B5EF4-FFF2-40B4-BE49-F238E27FC236}">
                <a16:creationId xmlns:a16="http://schemas.microsoft.com/office/drawing/2014/main" id="{E0BAED66-EA48-D38C-3261-AE3DF72C37DC}"/>
              </a:ext>
            </a:extLst>
          </p:cNvPr>
          <p:cNvSpPr/>
          <p:nvPr/>
        </p:nvSpPr>
        <p:spPr>
          <a:xfrm>
            <a:off x="8720668" y="3591484"/>
            <a:ext cx="3101777" cy="533400"/>
          </a:xfrm>
          <a:prstGeom prst="rect">
            <a:avLst/>
          </a:prstGeom>
          <a:noFill/>
          <a:ln/>
        </p:spPr>
        <p:txBody>
          <a:bodyPr wrap="square" lIns="0" tIns="0" rIns="0" bIns="0" rtlCol="0" anchor="t"/>
          <a:lstStyle/>
          <a:p>
            <a:pPr algn="ctr">
              <a:lnSpc>
                <a:spcPts val="2083"/>
              </a:lnSpc>
            </a:pPr>
            <a:r>
              <a:rPr lang="en-US" sz="1600" dirty="0">
                <a:solidFill>
                  <a:schemeClr val="accent1">
                    <a:lumMod val="50000"/>
                  </a:schemeClr>
                </a:solidFill>
                <a:latin typeface="Quattrocento" pitchFamily="34" charset="0"/>
                <a:ea typeface="Quattrocento" pitchFamily="34" charset="-122"/>
                <a:cs typeface="Quattrocento" pitchFamily="34" charset="-120"/>
              </a:rPr>
              <a:t>Percentuale di campionamento per lo Strato 3 (</a:t>
            </a:r>
            <a:r>
              <a:rPr lang="en-US" sz="1600" dirty="0" err="1">
                <a:solidFill>
                  <a:schemeClr val="accent1">
                    <a:lumMod val="50000"/>
                  </a:schemeClr>
                </a:solidFill>
                <a:latin typeface="Quattrocento" pitchFamily="34" charset="0"/>
                <a:ea typeface="Quattrocento" pitchFamily="34" charset="-122"/>
                <a:cs typeface="Quattrocento" pitchFamily="34" charset="-120"/>
              </a:rPr>
              <a:t>Rischio</a:t>
            </a:r>
            <a:r>
              <a:rPr lang="en-US" sz="1600" dirty="0">
                <a:solidFill>
                  <a:schemeClr val="accent1">
                    <a:lumMod val="50000"/>
                  </a:schemeClr>
                </a:solidFill>
                <a:latin typeface="Quattrocento" pitchFamily="34" charset="0"/>
                <a:ea typeface="Quattrocento" pitchFamily="34" charset="-122"/>
                <a:cs typeface="Quattrocento" pitchFamily="34" charset="-120"/>
              </a:rPr>
              <a:t> Basso)</a:t>
            </a:r>
            <a:endParaRPr lang="en-US" sz="1600" dirty="0">
              <a:solidFill>
                <a:schemeClr val="accent1">
                  <a:lumMod val="50000"/>
                </a:schemeClr>
              </a:solidFill>
            </a:endParaRPr>
          </a:p>
        </p:txBody>
      </p:sp>
      <p:sp>
        <p:nvSpPr>
          <p:cNvPr id="27" name="Text 3">
            <a:extLst>
              <a:ext uri="{FF2B5EF4-FFF2-40B4-BE49-F238E27FC236}">
                <a16:creationId xmlns:a16="http://schemas.microsoft.com/office/drawing/2014/main" id="{AC9827F8-2023-981E-99E8-1DA8543424BD}"/>
              </a:ext>
            </a:extLst>
          </p:cNvPr>
          <p:cNvSpPr/>
          <p:nvPr/>
        </p:nvSpPr>
        <p:spPr>
          <a:xfrm>
            <a:off x="10267712" y="2836180"/>
            <a:ext cx="605906" cy="403621"/>
          </a:xfrm>
          <a:prstGeom prst="rect">
            <a:avLst/>
          </a:prstGeom>
          <a:noFill/>
          <a:ln/>
        </p:spPr>
        <p:txBody>
          <a:bodyPr wrap="square" lIns="0" tIns="0" rIns="0" bIns="0" rtlCol="0" anchor="t"/>
          <a:lstStyle/>
          <a:p>
            <a:pPr>
              <a:lnSpc>
                <a:spcPts val="2500"/>
              </a:lnSpc>
            </a:pPr>
            <a:r>
              <a:rPr lang="en-US" sz="2400" b="1"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10</a:t>
            </a:r>
            <a:r>
              <a:rPr lang="en-US" b="1"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a:t>
            </a:r>
          </a:p>
        </p:txBody>
      </p:sp>
      <p:sp>
        <p:nvSpPr>
          <p:cNvPr id="28" name="Text 3">
            <a:extLst>
              <a:ext uri="{FF2B5EF4-FFF2-40B4-BE49-F238E27FC236}">
                <a16:creationId xmlns:a16="http://schemas.microsoft.com/office/drawing/2014/main" id="{ECB5EB0D-8C67-B219-1362-B47C8431E0F8}"/>
              </a:ext>
            </a:extLst>
          </p:cNvPr>
          <p:cNvSpPr/>
          <p:nvPr/>
        </p:nvSpPr>
        <p:spPr>
          <a:xfrm>
            <a:off x="5762641" y="2831567"/>
            <a:ext cx="605906" cy="403621"/>
          </a:xfrm>
          <a:prstGeom prst="rect">
            <a:avLst/>
          </a:prstGeom>
          <a:noFill/>
          <a:ln/>
        </p:spPr>
        <p:txBody>
          <a:bodyPr wrap="square" lIns="0" tIns="0" rIns="0" bIns="0" rtlCol="0" anchor="t"/>
          <a:lstStyle/>
          <a:p>
            <a:pPr>
              <a:lnSpc>
                <a:spcPts val="2500"/>
              </a:lnSpc>
            </a:pPr>
            <a:r>
              <a:rPr lang="en-US" sz="2400" b="1"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20</a:t>
            </a:r>
            <a:r>
              <a:rPr lang="en-US" b="1"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a:t>
            </a:r>
          </a:p>
        </p:txBody>
      </p:sp>
      <p:sp>
        <p:nvSpPr>
          <p:cNvPr id="30" name="Text 3">
            <a:extLst>
              <a:ext uri="{FF2B5EF4-FFF2-40B4-BE49-F238E27FC236}">
                <a16:creationId xmlns:a16="http://schemas.microsoft.com/office/drawing/2014/main" id="{39AFA927-53EF-44C4-D8B4-46FC0DB77291}"/>
              </a:ext>
            </a:extLst>
          </p:cNvPr>
          <p:cNvSpPr/>
          <p:nvPr/>
        </p:nvSpPr>
        <p:spPr>
          <a:xfrm>
            <a:off x="4164099" y="3649568"/>
            <a:ext cx="3101777" cy="533400"/>
          </a:xfrm>
          <a:prstGeom prst="rect">
            <a:avLst/>
          </a:prstGeom>
          <a:noFill/>
          <a:ln/>
        </p:spPr>
        <p:txBody>
          <a:bodyPr wrap="square" lIns="0" tIns="0" rIns="0" bIns="0" rtlCol="0" anchor="t"/>
          <a:lstStyle/>
          <a:p>
            <a:pPr algn="ctr">
              <a:lnSpc>
                <a:spcPts val="2083"/>
              </a:lnSpc>
            </a:pPr>
            <a:r>
              <a:rPr lang="en-US" sz="1600" dirty="0">
                <a:solidFill>
                  <a:schemeClr val="accent1">
                    <a:lumMod val="50000"/>
                  </a:schemeClr>
                </a:solidFill>
                <a:latin typeface="Quattrocento" pitchFamily="34" charset="0"/>
                <a:ea typeface="Quattrocento" pitchFamily="34" charset="-122"/>
                <a:cs typeface="Quattrocento" pitchFamily="34" charset="-120"/>
              </a:rPr>
              <a:t>Percentuale di campionamento per lo Strato 2 (</a:t>
            </a:r>
            <a:r>
              <a:rPr lang="en-US" sz="1600" dirty="0" err="1">
                <a:solidFill>
                  <a:schemeClr val="accent1">
                    <a:lumMod val="50000"/>
                  </a:schemeClr>
                </a:solidFill>
                <a:latin typeface="Quattrocento" pitchFamily="34" charset="0"/>
                <a:ea typeface="Quattrocento" pitchFamily="34" charset="-122"/>
                <a:cs typeface="Quattrocento" pitchFamily="34" charset="-120"/>
              </a:rPr>
              <a:t>Rischio</a:t>
            </a:r>
            <a:r>
              <a:rPr lang="en-US" sz="1600" dirty="0">
                <a:solidFill>
                  <a:schemeClr val="accent1">
                    <a:lumMod val="50000"/>
                  </a:schemeClr>
                </a:solidFill>
                <a:latin typeface="Quattrocento" pitchFamily="34" charset="0"/>
                <a:ea typeface="Quattrocento" pitchFamily="34" charset="-122"/>
                <a:cs typeface="Quattrocento" pitchFamily="34" charset="-120"/>
              </a:rPr>
              <a:t> Medio)</a:t>
            </a:r>
            <a:endParaRPr lang="en-US" sz="1600" dirty="0">
              <a:solidFill>
                <a:schemeClr val="accent1">
                  <a:lumMod val="50000"/>
                </a:schemeClr>
              </a:solidFill>
            </a:endParaRPr>
          </a:p>
        </p:txBody>
      </p:sp>
      <p:sp>
        <p:nvSpPr>
          <p:cNvPr id="31" name="Text 2">
            <a:extLst>
              <a:ext uri="{FF2B5EF4-FFF2-40B4-BE49-F238E27FC236}">
                <a16:creationId xmlns:a16="http://schemas.microsoft.com/office/drawing/2014/main" id="{7803725C-5D4A-F150-5C11-9B009BD9A25E}"/>
              </a:ext>
            </a:extLst>
          </p:cNvPr>
          <p:cNvSpPr/>
          <p:nvPr/>
        </p:nvSpPr>
        <p:spPr>
          <a:xfrm>
            <a:off x="382554" y="4765932"/>
            <a:ext cx="3859676" cy="510977"/>
          </a:xfrm>
          <a:prstGeom prst="rect">
            <a:avLst/>
          </a:prstGeom>
          <a:noFill/>
          <a:ln/>
        </p:spPr>
        <p:txBody>
          <a:bodyPr wrap="square" lIns="0" tIns="0" rIns="0" bIns="0" rtlCol="0" anchor="t"/>
          <a:lstStyle/>
          <a:p>
            <a:pPr>
              <a:lnSpc>
                <a:spcPts val="2000"/>
              </a:lnSpc>
            </a:pPr>
            <a:r>
              <a:rPr lang="en-US" sz="1583" b="1"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Selezione per Dimensione Finanziaria</a:t>
            </a:r>
            <a:endParaRPr lang="en-US" sz="1583" b="1" dirty="0">
              <a:solidFill>
                <a:schemeClr val="accent1">
                  <a:lumMod val="50000"/>
                </a:schemeClr>
              </a:solidFill>
              <a:effectLst>
                <a:outerShdw blurRad="38100" dist="38100" dir="2700000" algn="tl">
                  <a:srgbClr val="000000">
                    <a:alpha val="43137"/>
                  </a:srgbClr>
                </a:outerShdw>
              </a:effectLst>
            </a:endParaRPr>
          </a:p>
        </p:txBody>
      </p:sp>
      <p:sp>
        <p:nvSpPr>
          <p:cNvPr id="32" name="Freccia a destra 31">
            <a:extLst>
              <a:ext uri="{FF2B5EF4-FFF2-40B4-BE49-F238E27FC236}">
                <a16:creationId xmlns:a16="http://schemas.microsoft.com/office/drawing/2014/main" id="{2B332F05-E5D2-BACF-B7CD-590EE42960EB}"/>
              </a:ext>
            </a:extLst>
          </p:cNvPr>
          <p:cNvSpPr/>
          <p:nvPr/>
        </p:nvSpPr>
        <p:spPr>
          <a:xfrm>
            <a:off x="4190033" y="4631792"/>
            <a:ext cx="914400" cy="485156"/>
          </a:xfrm>
          <a:prstGeom prst="righ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
        <p:nvSpPr>
          <p:cNvPr id="33" name="Text 3">
            <a:extLst>
              <a:ext uri="{FF2B5EF4-FFF2-40B4-BE49-F238E27FC236}">
                <a16:creationId xmlns:a16="http://schemas.microsoft.com/office/drawing/2014/main" id="{F01767B1-5008-87FD-8C5C-576A63D1A1EB}"/>
              </a:ext>
            </a:extLst>
          </p:cNvPr>
          <p:cNvSpPr/>
          <p:nvPr/>
        </p:nvSpPr>
        <p:spPr>
          <a:xfrm>
            <a:off x="5227750" y="4571749"/>
            <a:ext cx="6705257" cy="808913"/>
          </a:xfrm>
          <a:prstGeom prst="rect">
            <a:avLst/>
          </a:prstGeom>
          <a:noFill/>
          <a:ln/>
        </p:spPr>
        <p:txBody>
          <a:bodyPr wrap="square" lIns="0" tIns="0" rIns="0" bIns="0" rtlCol="0" anchor="t"/>
          <a:lstStyle/>
          <a:p>
            <a:pPr algn="just">
              <a:lnSpc>
                <a:spcPts val="2167"/>
              </a:lnSpc>
            </a:pPr>
            <a:r>
              <a:rPr lang="en-US" sz="1600" b="1" dirty="0">
                <a:solidFill>
                  <a:schemeClr val="accent1">
                    <a:lumMod val="50000"/>
                  </a:schemeClr>
                </a:solidFill>
                <a:latin typeface="Quattrocento" pitchFamily="34" charset="0"/>
                <a:ea typeface="Quattrocento" pitchFamily="34" charset="-122"/>
                <a:cs typeface="Quattrocento" pitchFamily="34" charset="-120"/>
              </a:rPr>
              <a:t>All'interno di </a:t>
            </a:r>
            <a:r>
              <a:rPr lang="en-US" sz="1600" b="1" dirty="0" err="1">
                <a:solidFill>
                  <a:schemeClr val="accent1">
                    <a:lumMod val="50000"/>
                  </a:schemeClr>
                </a:solidFill>
                <a:latin typeface="Quattrocento" pitchFamily="34" charset="0"/>
                <a:ea typeface="Quattrocento" pitchFamily="34" charset="-122"/>
                <a:cs typeface="Quattrocento" pitchFamily="34" charset="-120"/>
              </a:rPr>
              <a:t>ciascuna</a:t>
            </a:r>
            <a:r>
              <a:rPr lang="en-US" sz="1600" b="1" dirty="0">
                <a:solidFill>
                  <a:schemeClr val="accent1">
                    <a:lumMod val="50000"/>
                  </a:schemeClr>
                </a:solidFill>
                <a:latin typeface="Quattrocento" pitchFamily="34" charset="0"/>
                <a:ea typeface="Quattrocento" pitchFamily="34" charset="-122"/>
                <a:cs typeface="Quattrocento" pitchFamily="34" charset="-120"/>
              </a:rPr>
              <a:t> azione si selezionano prioritariamente </a:t>
            </a:r>
            <a:r>
              <a:rPr lang="en-US" sz="1600" b="1"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l'operazione con la maggiore dimensione finanziaria e quella con la minore dimensione finanziaria.</a:t>
            </a:r>
            <a:endParaRPr lang="en-US" sz="1600" b="1" dirty="0">
              <a:solidFill>
                <a:schemeClr val="accent1">
                  <a:lumMod val="50000"/>
                </a:schemeClr>
              </a:solidFill>
              <a:effectLst>
                <a:outerShdw blurRad="38100" dist="38100" dir="2700000" algn="tl">
                  <a:srgbClr val="000000">
                    <a:alpha val="43137"/>
                  </a:srgbClr>
                </a:outerShdw>
              </a:effectLst>
            </a:endParaRPr>
          </a:p>
        </p:txBody>
      </p:sp>
      <p:sp>
        <p:nvSpPr>
          <p:cNvPr id="35" name="Text 5">
            <a:extLst>
              <a:ext uri="{FF2B5EF4-FFF2-40B4-BE49-F238E27FC236}">
                <a16:creationId xmlns:a16="http://schemas.microsoft.com/office/drawing/2014/main" id="{94FF32E8-1509-F51B-290D-50E3647928D7}"/>
              </a:ext>
            </a:extLst>
          </p:cNvPr>
          <p:cNvSpPr/>
          <p:nvPr/>
        </p:nvSpPr>
        <p:spPr>
          <a:xfrm>
            <a:off x="439149" y="5946438"/>
            <a:ext cx="2043807" cy="255488"/>
          </a:xfrm>
          <a:prstGeom prst="rect">
            <a:avLst/>
          </a:prstGeom>
          <a:noFill/>
          <a:ln/>
        </p:spPr>
        <p:txBody>
          <a:bodyPr wrap="none" lIns="0" tIns="0" rIns="0" bIns="0" rtlCol="0" anchor="t"/>
          <a:lstStyle/>
          <a:p>
            <a:pPr>
              <a:lnSpc>
                <a:spcPts val="2000"/>
              </a:lnSpc>
            </a:pPr>
            <a:r>
              <a:rPr lang="en-US" sz="1583" b="1" dirty="0" err="1">
                <a:solidFill>
                  <a:schemeClr val="accent1">
                    <a:lumMod val="50000"/>
                  </a:schemeClr>
                </a:solidFill>
                <a:effectLst>
                  <a:outerShdw blurRad="38100" dist="38100" dir="2700000" algn="tl">
                    <a:srgbClr val="000000">
                      <a:alpha val="43137"/>
                    </a:srgbClr>
                  </a:outerShdw>
                </a:effectLst>
                <a:latin typeface="Quattrocento" pitchFamily="34" charset="0"/>
              </a:rPr>
              <a:t>Estrazione</a:t>
            </a:r>
            <a:r>
              <a:rPr lang="en-US" sz="1583" b="1" dirty="0">
                <a:solidFill>
                  <a:schemeClr val="accent1">
                    <a:lumMod val="50000"/>
                  </a:schemeClr>
                </a:solidFill>
                <a:effectLst>
                  <a:outerShdw blurRad="38100" dist="38100" dir="2700000" algn="tl">
                    <a:srgbClr val="000000">
                      <a:alpha val="43137"/>
                    </a:srgbClr>
                  </a:outerShdw>
                </a:effectLst>
                <a:latin typeface="Quattrocento" pitchFamily="34" charset="0"/>
              </a:rPr>
              <a:t> </a:t>
            </a:r>
            <a:r>
              <a:rPr lang="en-US" sz="1583" b="1" dirty="0" err="1">
                <a:solidFill>
                  <a:schemeClr val="accent1">
                    <a:lumMod val="50000"/>
                  </a:schemeClr>
                </a:solidFill>
                <a:effectLst>
                  <a:outerShdw blurRad="38100" dist="38100" dir="2700000" algn="tl">
                    <a:srgbClr val="000000">
                      <a:alpha val="43137"/>
                    </a:srgbClr>
                  </a:outerShdw>
                </a:effectLst>
                <a:latin typeface="Quattrocento" pitchFamily="34" charset="0"/>
              </a:rPr>
              <a:t>Casuale</a:t>
            </a:r>
            <a:endParaRPr lang="en-US" sz="1583" b="1" dirty="0">
              <a:solidFill>
                <a:schemeClr val="accent1">
                  <a:lumMod val="50000"/>
                </a:schemeClr>
              </a:solidFill>
              <a:effectLst>
                <a:outerShdw blurRad="38100" dist="38100" dir="2700000" algn="tl">
                  <a:srgbClr val="000000">
                    <a:alpha val="43137"/>
                  </a:srgbClr>
                </a:outerShdw>
              </a:effectLst>
              <a:latin typeface="Quattrocento" pitchFamily="34" charset="0"/>
            </a:endParaRPr>
          </a:p>
        </p:txBody>
      </p:sp>
      <p:sp>
        <p:nvSpPr>
          <p:cNvPr id="36" name="Freccia a destra 35">
            <a:extLst>
              <a:ext uri="{FF2B5EF4-FFF2-40B4-BE49-F238E27FC236}">
                <a16:creationId xmlns:a16="http://schemas.microsoft.com/office/drawing/2014/main" id="{D4038EE5-FD28-7F3F-A8E7-3BD2989CD355}"/>
              </a:ext>
            </a:extLst>
          </p:cNvPr>
          <p:cNvSpPr/>
          <p:nvPr/>
        </p:nvSpPr>
        <p:spPr>
          <a:xfrm>
            <a:off x="4223766" y="5896353"/>
            <a:ext cx="914400" cy="485156"/>
          </a:xfrm>
          <a:prstGeom prst="righ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
        <p:nvSpPr>
          <p:cNvPr id="37" name="Text 6">
            <a:extLst>
              <a:ext uri="{FF2B5EF4-FFF2-40B4-BE49-F238E27FC236}">
                <a16:creationId xmlns:a16="http://schemas.microsoft.com/office/drawing/2014/main" id="{D14EACF7-D0E3-C9DA-4E3B-B1F4B4255CCC}"/>
              </a:ext>
            </a:extLst>
          </p:cNvPr>
          <p:cNvSpPr/>
          <p:nvPr/>
        </p:nvSpPr>
        <p:spPr>
          <a:xfrm>
            <a:off x="5232401" y="5752519"/>
            <a:ext cx="6828574" cy="808913"/>
          </a:xfrm>
          <a:prstGeom prst="rect">
            <a:avLst/>
          </a:prstGeom>
          <a:noFill/>
          <a:ln/>
        </p:spPr>
        <p:txBody>
          <a:bodyPr wrap="square" lIns="0" tIns="0" rIns="0" bIns="0" rtlCol="0" anchor="t"/>
          <a:lstStyle/>
          <a:p>
            <a:pPr algn="just">
              <a:lnSpc>
                <a:spcPts val="2167"/>
              </a:lnSpc>
            </a:pPr>
            <a:r>
              <a:rPr lang="en-US" sz="1600" b="1" dirty="0">
                <a:solidFill>
                  <a:schemeClr val="accent1">
                    <a:lumMod val="50000"/>
                  </a:schemeClr>
                </a:solidFill>
                <a:latin typeface="Quattrocento" pitchFamily="34" charset="0"/>
                <a:ea typeface="Quattrocento" pitchFamily="34" charset="-122"/>
                <a:cs typeface="Quattrocento" pitchFamily="34" charset="-120"/>
              </a:rPr>
              <a:t>Le ulteriori operazioni necessarie per raggiungere la numerosità prevista sono selezionate mediante </a:t>
            </a:r>
            <a:r>
              <a:rPr lang="en-US" sz="1600" b="1"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estrazione casuale, garantendo così l'imparzialità del processo di selezione.</a:t>
            </a:r>
            <a:endParaRPr lang="en-US" sz="1600" b="1" dirty="0">
              <a:solidFill>
                <a:schemeClr val="accent1">
                  <a:lumMod val="50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5757291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fill="hold"/>
                                        <p:tgtEl>
                                          <p:spTgt spid="30"/>
                                        </p:tgtEl>
                                        <p:attrNameLst>
                                          <p:attrName>ppt_x</p:attrName>
                                        </p:attrNameLst>
                                      </p:cBhvr>
                                      <p:tavLst>
                                        <p:tav tm="0">
                                          <p:val>
                                            <p:strVal val="#ppt_x"/>
                                          </p:val>
                                        </p:tav>
                                        <p:tav tm="100000">
                                          <p:val>
                                            <p:strVal val="#ppt_x"/>
                                          </p:val>
                                        </p:tav>
                                      </p:tavLst>
                                    </p:anim>
                                    <p:anim calcmode="lin" valueType="num">
                                      <p:cBhvr additive="base">
                                        <p:cTn id="4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ppt_x"/>
                                          </p:val>
                                        </p:tav>
                                        <p:tav tm="100000">
                                          <p:val>
                                            <p:strVal val="#ppt_x"/>
                                          </p:val>
                                        </p:tav>
                                      </p:tavLst>
                                    </p:anim>
                                    <p:anim calcmode="lin" valueType="num">
                                      <p:cBhvr additive="base">
                                        <p:cTn id="54" dur="500" fill="hold"/>
                                        <p:tgtEl>
                                          <p:spTgt spid="1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ppt_x"/>
                                          </p:val>
                                        </p:tav>
                                        <p:tav tm="100000">
                                          <p:val>
                                            <p:strVal val="#ppt_x"/>
                                          </p:val>
                                        </p:tav>
                                      </p:tavLst>
                                    </p:anim>
                                    <p:anim calcmode="lin" valueType="num">
                                      <p:cBhvr additive="base">
                                        <p:cTn id="58" dur="500" fill="hold"/>
                                        <p:tgtEl>
                                          <p:spTgt spid="2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ppt_x"/>
                                          </p:val>
                                        </p:tav>
                                        <p:tav tm="100000">
                                          <p:val>
                                            <p:strVal val="#ppt_x"/>
                                          </p:val>
                                        </p:tav>
                                      </p:tavLst>
                                    </p:anim>
                                    <p:anim calcmode="lin" valueType="num">
                                      <p:cBhvr additive="base">
                                        <p:cTn id="6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500" fill="hold"/>
                                        <p:tgtEl>
                                          <p:spTgt spid="31"/>
                                        </p:tgtEl>
                                        <p:attrNameLst>
                                          <p:attrName>ppt_x</p:attrName>
                                        </p:attrNameLst>
                                      </p:cBhvr>
                                      <p:tavLst>
                                        <p:tav tm="0">
                                          <p:val>
                                            <p:strVal val="#ppt_x"/>
                                          </p:val>
                                        </p:tav>
                                        <p:tav tm="100000">
                                          <p:val>
                                            <p:strVal val="#ppt_x"/>
                                          </p:val>
                                        </p:tav>
                                      </p:tavLst>
                                    </p:anim>
                                    <p:anim calcmode="lin" valueType="num">
                                      <p:cBhvr additive="base">
                                        <p:cTn id="68" dur="500" fill="hold"/>
                                        <p:tgtEl>
                                          <p:spTgt spid="31"/>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500" fill="hold"/>
                                        <p:tgtEl>
                                          <p:spTgt spid="32"/>
                                        </p:tgtEl>
                                        <p:attrNameLst>
                                          <p:attrName>ppt_x</p:attrName>
                                        </p:attrNameLst>
                                      </p:cBhvr>
                                      <p:tavLst>
                                        <p:tav tm="0">
                                          <p:val>
                                            <p:strVal val="#ppt_x"/>
                                          </p:val>
                                        </p:tav>
                                        <p:tav tm="100000">
                                          <p:val>
                                            <p:strVal val="#ppt_x"/>
                                          </p:val>
                                        </p:tav>
                                      </p:tavLst>
                                    </p:anim>
                                    <p:anim calcmode="lin" valueType="num">
                                      <p:cBhvr additive="base">
                                        <p:cTn id="72" dur="500" fill="hold"/>
                                        <p:tgtEl>
                                          <p:spTgt spid="32"/>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 calcmode="lin" valueType="num">
                                      <p:cBhvr additive="base">
                                        <p:cTn id="75" dur="500" fill="hold"/>
                                        <p:tgtEl>
                                          <p:spTgt spid="33"/>
                                        </p:tgtEl>
                                        <p:attrNameLst>
                                          <p:attrName>ppt_x</p:attrName>
                                        </p:attrNameLst>
                                      </p:cBhvr>
                                      <p:tavLst>
                                        <p:tav tm="0">
                                          <p:val>
                                            <p:strVal val="#ppt_x"/>
                                          </p:val>
                                        </p:tav>
                                        <p:tav tm="100000">
                                          <p:val>
                                            <p:strVal val="#ppt_x"/>
                                          </p:val>
                                        </p:tav>
                                      </p:tavLst>
                                    </p:anim>
                                    <p:anim calcmode="lin" valueType="num">
                                      <p:cBhvr additive="base">
                                        <p:cTn id="7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35"/>
                                        </p:tgtEl>
                                        <p:attrNameLst>
                                          <p:attrName>style.visibility</p:attrName>
                                        </p:attrNameLst>
                                      </p:cBhvr>
                                      <p:to>
                                        <p:strVal val="visible"/>
                                      </p:to>
                                    </p:set>
                                    <p:anim calcmode="lin" valueType="num">
                                      <p:cBhvr additive="base">
                                        <p:cTn id="81" dur="500" fill="hold"/>
                                        <p:tgtEl>
                                          <p:spTgt spid="35"/>
                                        </p:tgtEl>
                                        <p:attrNameLst>
                                          <p:attrName>ppt_x</p:attrName>
                                        </p:attrNameLst>
                                      </p:cBhvr>
                                      <p:tavLst>
                                        <p:tav tm="0">
                                          <p:val>
                                            <p:strVal val="#ppt_x"/>
                                          </p:val>
                                        </p:tav>
                                        <p:tav tm="100000">
                                          <p:val>
                                            <p:strVal val="#ppt_x"/>
                                          </p:val>
                                        </p:tav>
                                      </p:tavLst>
                                    </p:anim>
                                    <p:anim calcmode="lin" valueType="num">
                                      <p:cBhvr additive="base">
                                        <p:cTn id="82" dur="500" fill="hold"/>
                                        <p:tgtEl>
                                          <p:spTgt spid="35"/>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36"/>
                                        </p:tgtEl>
                                        <p:attrNameLst>
                                          <p:attrName>style.visibility</p:attrName>
                                        </p:attrNameLst>
                                      </p:cBhvr>
                                      <p:to>
                                        <p:strVal val="visible"/>
                                      </p:to>
                                    </p:set>
                                    <p:anim calcmode="lin" valueType="num">
                                      <p:cBhvr additive="base">
                                        <p:cTn id="85" dur="500" fill="hold"/>
                                        <p:tgtEl>
                                          <p:spTgt spid="36"/>
                                        </p:tgtEl>
                                        <p:attrNameLst>
                                          <p:attrName>ppt_x</p:attrName>
                                        </p:attrNameLst>
                                      </p:cBhvr>
                                      <p:tavLst>
                                        <p:tav tm="0">
                                          <p:val>
                                            <p:strVal val="#ppt_x"/>
                                          </p:val>
                                        </p:tav>
                                        <p:tav tm="100000">
                                          <p:val>
                                            <p:strVal val="#ppt_x"/>
                                          </p:val>
                                        </p:tav>
                                      </p:tavLst>
                                    </p:anim>
                                    <p:anim calcmode="lin" valueType="num">
                                      <p:cBhvr additive="base">
                                        <p:cTn id="86" dur="500" fill="hold"/>
                                        <p:tgtEl>
                                          <p:spTgt spid="36"/>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 calcmode="lin" valueType="num">
                                      <p:cBhvr additive="base">
                                        <p:cTn id="89" dur="500" fill="hold"/>
                                        <p:tgtEl>
                                          <p:spTgt spid="37"/>
                                        </p:tgtEl>
                                        <p:attrNameLst>
                                          <p:attrName>ppt_x</p:attrName>
                                        </p:attrNameLst>
                                      </p:cBhvr>
                                      <p:tavLst>
                                        <p:tav tm="0">
                                          <p:val>
                                            <p:strVal val="#ppt_x"/>
                                          </p:val>
                                        </p:tav>
                                        <p:tav tm="100000">
                                          <p:val>
                                            <p:strVal val="#ppt_x"/>
                                          </p:val>
                                        </p:tav>
                                      </p:tavLst>
                                    </p:anim>
                                    <p:anim calcmode="lin" valueType="num">
                                      <p:cBhvr additive="base">
                                        <p:cTn id="90"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2" grpId="0" animBg="1"/>
      <p:bldP spid="13" grpId="0" animBg="1"/>
      <p:bldP spid="14" grpId="0" animBg="1"/>
      <p:bldP spid="25" grpId="0" animBg="1"/>
      <p:bldP spid="26" grpId="0" animBg="1"/>
      <p:bldP spid="27" grpId="0" animBg="1"/>
      <p:bldP spid="28" grpId="0" animBg="1"/>
      <p:bldP spid="30" grpId="0" animBg="1"/>
      <p:bldP spid="31" grpId="0" animBg="1"/>
      <p:bldP spid="32" grpId="0" animBg="1"/>
      <p:bldP spid="33" grpId="0" animBg="1"/>
      <p:bldP spid="35" grpId="0" animBg="1"/>
      <p:bldP spid="36" grpId="0" animBg="1"/>
      <p:bldP spid="3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F044F4-465C-51C4-8543-68FECD3B2DAB}"/>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2A03F153-A6FE-F33C-F366-48E89365FFF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085D36D7-AA8A-0AC1-CD0F-5BA06E3ABD1D}"/>
              </a:ext>
            </a:extLst>
          </p:cNvPr>
          <p:cNvSpPr txBox="1">
            <a:spLocks/>
          </p:cNvSpPr>
          <p:nvPr/>
        </p:nvSpPr>
        <p:spPr>
          <a:xfrm>
            <a:off x="223936" y="914720"/>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endParaRPr lang="it-IT" sz="4400" dirty="0">
              <a:solidFill>
                <a:srgbClr val="164194"/>
              </a:solidFill>
              <a:latin typeface="Calibri" panose="020F0502020204030204"/>
              <a:ea typeface="+mn-ea"/>
              <a:cs typeface="+mn-cs"/>
            </a:endParaRPr>
          </a:p>
        </p:txBody>
      </p:sp>
      <p:sp>
        <p:nvSpPr>
          <p:cNvPr id="4" name="Title 1">
            <a:extLst>
              <a:ext uri="{FF2B5EF4-FFF2-40B4-BE49-F238E27FC236}">
                <a16:creationId xmlns:a16="http://schemas.microsoft.com/office/drawing/2014/main" id="{291A4D28-059B-ACA6-F1B8-5456E12AEA5B}"/>
              </a:ext>
            </a:extLst>
          </p:cNvPr>
          <p:cNvSpPr txBox="1">
            <a:spLocks/>
          </p:cNvSpPr>
          <p:nvPr/>
        </p:nvSpPr>
        <p:spPr>
          <a:xfrm>
            <a:off x="223935" y="1092001"/>
            <a:ext cx="11744129"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r>
              <a:rPr lang="it-IT" sz="3200" b="1" dirty="0">
                <a:solidFill>
                  <a:srgbClr val="164194"/>
                </a:solidFill>
                <a:latin typeface="Calibri" panose="020F0502020204030204"/>
                <a:ea typeface="+mn-ea"/>
                <a:cs typeface="+mn-cs"/>
              </a:rPr>
              <a:t>Premessa e Contesto Normativo </a:t>
            </a:r>
          </a:p>
        </p:txBody>
      </p:sp>
      <p:sp>
        <p:nvSpPr>
          <p:cNvPr id="5" name="Text 1">
            <a:extLst>
              <a:ext uri="{FF2B5EF4-FFF2-40B4-BE49-F238E27FC236}">
                <a16:creationId xmlns:a16="http://schemas.microsoft.com/office/drawing/2014/main" id="{8AEB7B36-43AF-247C-BD4D-FA85262D4211}"/>
              </a:ext>
            </a:extLst>
          </p:cNvPr>
          <p:cNvSpPr/>
          <p:nvPr/>
        </p:nvSpPr>
        <p:spPr>
          <a:xfrm>
            <a:off x="223935" y="1844241"/>
            <a:ext cx="2721650" cy="314444"/>
          </a:xfrm>
          <a:prstGeom prst="rect">
            <a:avLst/>
          </a:prstGeom>
          <a:noFill/>
          <a:ln/>
        </p:spPr>
        <p:txBody>
          <a:bodyPr wrap="none" lIns="0" tIns="0" rIns="0" bIns="0" rtlCol="0" anchor="t"/>
          <a:lstStyle/>
          <a:p>
            <a:pPr marL="0" indent="0" algn="l">
              <a:lnSpc>
                <a:spcPts val="2450"/>
              </a:lnSpc>
              <a:buNone/>
            </a:pPr>
            <a:r>
              <a:rPr lang="en-US" sz="1950" b="1" dirty="0">
                <a:solidFill>
                  <a:schemeClr val="accent1">
                    <a:lumMod val="75000"/>
                  </a:schemeClr>
                </a:solidFill>
                <a:latin typeface="Quattrocento" pitchFamily="34" charset="0"/>
                <a:ea typeface="Quattrocento" pitchFamily="34" charset="-122"/>
                <a:cs typeface="Quattrocento" pitchFamily="34" charset="-120"/>
              </a:rPr>
              <a:t>Fondamento Normativo</a:t>
            </a:r>
            <a:endParaRPr lang="en-US" sz="1950" b="1" dirty="0">
              <a:solidFill>
                <a:schemeClr val="accent1">
                  <a:lumMod val="75000"/>
                </a:schemeClr>
              </a:solidFill>
            </a:endParaRPr>
          </a:p>
        </p:txBody>
      </p:sp>
      <p:sp>
        <p:nvSpPr>
          <p:cNvPr id="6" name="Text 2">
            <a:extLst>
              <a:ext uri="{FF2B5EF4-FFF2-40B4-BE49-F238E27FC236}">
                <a16:creationId xmlns:a16="http://schemas.microsoft.com/office/drawing/2014/main" id="{AFF51616-3DAF-1C97-1251-3854004FFAAD}"/>
              </a:ext>
            </a:extLst>
          </p:cNvPr>
          <p:cNvSpPr/>
          <p:nvPr/>
        </p:nvSpPr>
        <p:spPr>
          <a:xfrm>
            <a:off x="223934" y="2470068"/>
            <a:ext cx="5102149" cy="2515268"/>
          </a:xfrm>
          <a:prstGeom prst="rect">
            <a:avLst/>
          </a:prstGeom>
          <a:noFill/>
          <a:ln/>
        </p:spPr>
        <p:txBody>
          <a:bodyPr wrap="square" lIns="0" tIns="0" rIns="0" bIns="0" rtlCol="0" anchor="t"/>
          <a:lstStyle/>
          <a:p>
            <a:pPr marL="0" indent="0" algn="just">
              <a:lnSpc>
                <a:spcPts val="2650"/>
              </a:lnSpc>
              <a:buNone/>
            </a:pPr>
            <a:r>
              <a:rPr lang="en-US" dirty="0">
                <a:solidFill>
                  <a:schemeClr val="accent1">
                    <a:lumMod val="75000"/>
                  </a:schemeClr>
                </a:solidFill>
                <a:latin typeface="Quattrocento" pitchFamily="34" charset="0"/>
                <a:ea typeface="Quattrocento" pitchFamily="34" charset="-122"/>
                <a:cs typeface="Quattrocento" pitchFamily="34" charset="-120"/>
              </a:rPr>
              <a:t>In base all'articolo 74, paragrafo 1, lettera a) del Regolamento (UE) n. 1060/2021, le Autorità di Gestione sono tenute a eseguire le verifiche di gestione, finalizzate ad accertare che i prodotti e i servizi cofinanziati siano stati effettivamente </a:t>
            </a:r>
            <a:r>
              <a:rPr lang="en-US" dirty="0" err="1">
                <a:solidFill>
                  <a:schemeClr val="accent1">
                    <a:lumMod val="75000"/>
                  </a:schemeClr>
                </a:solidFill>
                <a:latin typeface="Quattrocento" pitchFamily="34" charset="0"/>
                <a:ea typeface="Quattrocento" pitchFamily="34" charset="-122"/>
                <a:cs typeface="Quattrocento" pitchFamily="34" charset="-120"/>
              </a:rPr>
              <a:t>forniti</a:t>
            </a:r>
            <a:r>
              <a:rPr lang="en-US" dirty="0">
                <a:solidFill>
                  <a:schemeClr val="accent1">
                    <a:lumMod val="75000"/>
                  </a:schemeClr>
                </a:solidFill>
                <a:latin typeface="Quattrocento" pitchFamily="34" charset="0"/>
                <a:ea typeface="Quattrocento" pitchFamily="34" charset="-122"/>
                <a:cs typeface="Quattrocento" pitchFamily="34" charset="-120"/>
              </a:rPr>
              <a:t>.</a:t>
            </a:r>
            <a:endParaRPr lang="en-US" dirty="0">
              <a:solidFill>
                <a:srgbClr val="FF0000"/>
              </a:solidFill>
            </a:endParaRPr>
          </a:p>
        </p:txBody>
      </p:sp>
      <p:sp>
        <p:nvSpPr>
          <p:cNvPr id="7" name="Text 4">
            <a:extLst>
              <a:ext uri="{FF2B5EF4-FFF2-40B4-BE49-F238E27FC236}">
                <a16:creationId xmlns:a16="http://schemas.microsoft.com/office/drawing/2014/main" id="{3069F472-CCA8-BF10-1363-3DEF5ECCF74F}"/>
              </a:ext>
            </a:extLst>
          </p:cNvPr>
          <p:cNvSpPr/>
          <p:nvPr/>
        </p:nvSpPr>
        <p:spPr>
          <a:xfrm>
            <a:off x="5781041" y="2245459"/>
            <a:ext cx="6187022" cy="2052399"/>
          </a:xfrm>
          <a:prstGeom prst="rect">
            <a:avLst/>
          </a:prstGeom>
          <a:noFill/>
          <a:ln/>
        </p:spPr>
        <p:txBody>
          <a:bodyPr wrap="square" lIns="0" tIns="0" rIns="0" bIns="0" rtlCol="0" anchor="t"/>
          <a:lstStyle/>
          <a:p>
            <a:pPr marL="0" indent="0" algn="just">
              <a:lnSpc>
                <a:spcPts val="2650"/>
              </a:lnSpc>
              <a:buNone/>
            </a:pPr>
            <a:r>
              <a:rPr lang="en-US" dirty="0" err="1">
                <a:solidFill>
                  <a:schemeClr val="accent1">
                    <a:lumMod val="75000"/>
                  </a:schemeClr>
                </a:solidFill>
                <a:latin typeface="Quattrocento" pitchFamily="34" charset="0"/>
              </a:rPr>
              <a:t>L’analisi</a:t>
            </a:r>
            <a:r>
              <a:rPr lang="en-US" dirty="0">
                <a:solidFill>
                  <a:schemeClr val="accent1">
                    <a:lumMod val="75000"/>
                  </a:schemeClr>
                </a:solidFill>
                <a:latin typeface="Quattrocento" pitchFamily="34" charset="0"/>
              </a:rPr>
              <a:t> </a:t>
            </a:r>
            <a:r>
              <a:rPr lang="en-US" dirty="0" err="1">
                <a:solidFill>
                  <a:schemeClr val="accent1">
                    <a:lumMod val="75000"/>
                  </a:schemeClr>
                </a:solidFill>
                <a:latin typeface="Quattrocento" pitchFamily="34" charset="0"/>
              </a:rPr>
              <a:t>dei</a:t>
            </a:r>
            <a:r>
              <a:rPr lang="en-US" dirty="0">
                <a:solidFill>
                  <a:schemeClr val="accent1">
                    <a:lumMod val="75000"/>
                  </a:schemeClr>
                </a:solidFill>
                <a:latin typeface="Quattrocento" pitchFamily="34" charset="0"/>
              </a:rPr>
              <a:t> </a:t>
            </a:r>
            <a:r>
              <a:rPr lang="en-US" dirty="0" err="1">
                <a:solidFill>
                  <a:schemeClr val="accent1">
                    <a:lumMod val="75000"/>
                  </a:schemeClr>
                </a:solidFill>
                <a:latin typeface="Quattrocento" pitchFamily="34" charset="0"/>
              </a:rPr>
              <a:t>rischi</a:t>
            </a:r>
            <a:r>
              <a:rPr lang="en-US" dirty="0">
                <a:solidFill>
                  <a:schemeClr val="accent1">
                    <a:lumMod val="75000"/>
                  </a:schemeClr>
                </a:solidFill>
                <a:latin typeface="Quattrocento" pitchFamily="34" charset="0"/>
              </a:rPr>
              <a:t> ha lo scopo di fornire un quadro metodologico di riferimento per la </a:t>
            </a:r>
            <a:r>
              <a:rPr lang="en-US" dirty="0" err="1">
                <a:solidFill>
                  <a:schemeClr val="accent1">
                    <a:lumMod val="75000"/>
                  </a:schemeClr>
                </a:solidFill>
                <a:latin typeface="Quattrocento" pitchFamily="34" charset="0"/>
              </a:rPr>
              <a:t>selezione</a:t>
            </a:r>
            <a:r>
              <a:rPr lang="en-US" dirty="0">
                <a:solidFill>
                  <a:schemeClr val="accent1">
                    <a:lumMod val="75000"/>
                  </a:schemeClr>
                </a:solidFill>
                <a:latin typeface="Quattrocento" pitchFamily="34" charset="0"/>
              </a:rPr>
              <a:t> del </a:t>
            </a:r>
            <a:r>
              <a:rPr lang="en-US" dirty="0" err="1">
                <a:solidFill>
                  <a:schemeClr val="accent1">
                    <a:lumMod val="75000"/>
                  </a:schemeClr>
                </a:solidFill>
                <a:latin typeface="Quattrocento" pitchFamily="34" charset="0"/>
              </a:rPr>
              <a:t>campione</a:t>
            </a:r>
            <a:r>
              <a:rPr lang="en-US" dirty="0">
                <a:solidFill>
                  <a:schemeClr val="accent1">
                    <a:lumMod val="75000"/>
                  </a:schemeClr>
                </a:solidFill>
                <a:latin typeface="Quattrocento" pitchFamily="34" charset="0"/>
              </a:rPr>
              <a:t> </a:t>
            </a:r>
            <a:r>
              <a:rPr lang="en-US" dirty="0" err="1">
                <a:solidFill>
                  <a:schemeClr val="accent1">
                    <a:lumMod val="75000"/>
                  </a:schemeClr>
                </a:solidFill>
                <a:latin typeface="Quattrocento" pitchFamily="34" charset="0"/>
              </a:rPr>
              <a:t>delle</a:t>
            </a:r>
            <a:r>
              <a:rPr lang="en-US" dirty="0">
                <a:solidFill>
                  <a:schemeClr val="accent1">
                    <a:lumMod val="75000"/>
                  </a:schemeClr>
                </a:solidFill>
                <a:latin typeface="Quattrocento" pitchFamily="34" charset="0"/>
              </a:rPr>
              <a:t> </a:t>
            </a:r>
            <a:r>
              <a:rPr lang="en-US" dirty="0" err="1">
                <a:solidFill>
                  <a:schemeClr val="accent1">
                    <a:lumMod val="75000"/>
                  </a:schemeClr>
                </a:solidFill>
                <a:latin typeface="Quattrocento" pitchFamily="34" charset="0"/>
              </a:rPr>
              <a:t>operazioni</a:t>
            </a:r>
            <a:r>
              <a:rPr lang="en-US" dirty="0">
                <a:solidFill>
                  <a:schemeClr val="accent1">
                    <a:lumMod val="75000"/>
                  </a:schemeClr>
                </a:solidFill>
                <a:latin typeface="Quattrocento" pitchFamily="34" charset="0"/>
              </a:rPr>
              <a:t> da </a:t>
            </a:r>
            <a:r>
              <a:rPr lang="en-US" dirty="0" err="1">
                <a:solidFill>
                  <a:schemeClr val="accent1">
                    <a:lumMod val="75000"/>
                  </a:schemeClr>
                </a:solidFill>
                <a:latin typeface="Quattrocento" pitchFamily="34" charset="0"/>
              </a:rPr>
              <a:t>sottoporre</a:t>
            </a:r>
            <a:r>
              <a:rPr lang="en-US" dirty="0">
                <a:solidFill>
                  <a:schemeClr val="accent1">
                    <a:lumMod val="75000"/>
                  </a:schemeClr>
                </a:solidFill>
                <a:latin typeface="Quattrocento" pitchFamily="34" charset="0"/>
              </a:rPr>
              <a:t> a </a:t>
            </a:r>
            <a:r>
              <a:rPr lang="en-US" dirty="0" err="1">
                <a:solidFill>
                  <a:schemeClr val="accent1">
                    <a:lumMod val="75000"/>
                  </a:schemeClr>
                </a:solidFill>
                <a:latin typeface="Quattrocento" pitchFamily="34" charset="0"/>
              </a:rPr>
              <a:t>controllo</a:t>
            </a:r>
            <a:r>
              <a:rPr lang="en-US" dirty="0">
                <a:solidFill>
                  <a:schemeClr val="accent1">
                    <a:lumMod val="75000"/>
                  </a:schemeClr>
                </a:solidFill>
                <a:latin typeface="Quattrocento" pitchFamily="34" charset="0"/>
              </a:rPr>
              <a:t> ad uso dei soggetti responsabili dell'esecuzione </a:t>
            </a:r>
            <a:r>
              <a:rPr lang="en-US" dirty="0" err="1">
                <a:solidFill>
                  <a:schemeClr val="accent1">
                    <a:lumMod val="75000"/>
                  </a:schemeClr>
                </a:solidFill>
                <a:latin typeface="Quattrocento" pitchFamily="34" charset="0"/>
              </a:rPr>
              <a:t>dei</a:t>
            </a:r>
            <a:r>
              <a:rPr lang="en-US" dirty="0">
                <a:solidFill>
                  <a:schemeClr val="accent1">
                    <a:lumMod val="75000"/>
                  </a:schemeClr>
                </a:solidFill>
                <a:latin typeface="Quattrocento" pitchFamily="34" charset="0"/>
              </a:rPr>
              <a:t> CPL. </a:t>
            </a:r>
            <a:r>
              <a:rPr lang="en-US" dirty="0">
                <a:solidFill>
                  <a:schemeClr val="accent1">
                    <a:lumMod val="75000"/>
                  </a:schemeClr>
                </a:solidFill>
                <a:latin typeface="Quattrocento" pitchFamily="34" charset="0"/>
                <a:ea typeface="Quattrocento" pitchFamily="34" charset="-122"/>
              </a:rPr>
              <a:t>In </a:t>
            </a:r>
            <a:r>
              <a:rPr lang="en-US" dirty="0" err="1">
                <a:solidFill>
                  <a:schemeClr val="accent1">
                    <a:lumMod val="75000"/>
                  </a:schemeClr>
                </a:solidFill>
                <a:latin typeface="Quattrocento" pitchFamily="34" charset="0"/>
                <a:ea typeface="Quattrocento" pitchFamily="34" charset="-122"/>
              </a:rPr>
              <a:t>conformità</a:t>
            </a:r>
            <a:r>
              <a:rPr lang="en-US" dirty="0">
                <a:solidFill>
                  <a:schemeClr val="accent1">
                    <a:lumMod val="75000"/>
                  </a:schemeClr>
                </a:solidFill>
                <a:latin typeface="Quattrocento" pitchFamily="34" charset="0"/>
                <a:ea typeface="Quattrocento" pitchFamily="34" charset="-122"/>
              </a:rPr>
              <a:t> al </a:t>
            </a:r>
            <a:r>
              <a:rPr lang="en-US" dirty="0" err="1">
                <a:solidFill>
                  <a:schemeClr val="accent1">
                    <a:lumMod val="75000"/>
                  </a:schemeClr>
                </a:solidFill>
                <a:latin typeface="Quattrocento" pitchFamily="34" charset="0"/>
                <a:ea typeface="Quattrocento" pitchFamily="34" charset="-122"/>
              </a:rPr>
              <a:t>documento</a:t>
            </a:r>
            <a:r>
              <a:rPr lang="en-US" dirty="0">
                <a:solidFill>
                  <a:schemeClr val="accent1">
                    <a:lumMod val="75000"/>
                  </a:schemeClr>
                </a:solidFill>
                <a:latin typeface="Quattrocento" pitchFamily="34" charset="0"/>
                <a:ea typeface="Quattrocento" pitchFamily="34" charset="-122"/>
              </a:rPr>
              <a:t> di </a:t>
            </a:r>
            <a:r>
              <a:rPr lang="en-US" dirty="0" err="1">
                <a:solidFill>
                  <a:schemeClr val="accent1">
                    <a:lumMod val="75000"/>
                  </a:schemeClr>
                </a:solidFill>
                <a:latin typeface="Quattrocento" pitchFamily="34" charset="0"/>
                <a:ea typeface="Quattrocento" pitchFamily="34" charset="-122"/>
              </a:rPr>
              <a:t>riflessione</a:t>
            </a:r>
            <a:r>
              <a:rPr lang="en-US" dirty="0">
                <a:solidFill>
                  <a:schemeClr val="accent1">
                    <a:lumMod val="75000"/>
                  </a:schemeClr>
                </a:solidFill>
                <a:latin typeface="Quattrocento" pitchFamily="34" charset="0"/>
                <a:ea typeface="Quattrocento" pitchFamily="34" charset="-122"/>
              </a:rPr>
              <a:t> </a:t>
            </a:r>
            <a:r>
              <a:rPr lang="en-US" dirty="0" err="1">
                <a:solidFill>
                  <a:schemeClr val="accent1">
                    <a:lumMod val="75000"/>
                  </a:schemeClr>
                </a:solidFill>
                <a:latin typeface="Quattrocento" pitchFamily="34" charset="0"/>
                <a:ea typeface="Quattrocento" pitchFamily="34" charset="-122"/>
              </a:rPr>
              <a:t>della</a:t>
            </a:r>
            <a:r>
              <a:rPr lang="en-US" dirty="0">
                <a:solidFill>
                  <a:schemeClr val="accent1">
                    <a:lumMod val="75000"/>
                  </a:schemeClr>
                </a:solidFill>
                <a:latin typeface="Quattrocento" pitchFamily="34" charset="0"/>
                <a:ea typeface="Quattrocento" pitchFamily="34" charset="-122"/>
              </a:rPr>
              <a:t> </a:t>
            </a:r>
            <a:r>
              <a:rPr lang="en-US" dirty="0" err="1">
                <a:solidFill>
                  <a:schemeClr val="accent1">
                    <a:lumMod val="75000"/>
                  </a:schemeClr>
                </a:solidFill>
                <a:latin typeface="Quattrocento" pitchFamily="34" charset="0"/>
                <a:ea typeface="Quattrocento" pitchFamily="34" charset="-122"/>
              </a:rPr>
              <a:t>Commissione</a:t>
            </a:r>
            <a:r>
              <a:rPr lang="en-US" dirty="0">
                <a:solidFill>
                  <a:schemeClr val="accent1">
                    <a:lumMod val="75000"/>
                  </a:schemeClr>
                </a:solidFill>
                <a:latin typeface="Quattrocento" pitchFamily="34" charset="0"/>
                <a:ea typeface="Quattrocento" pitchFamily="34" charset="-122"/>
              </a:rPr>
              <a:t> </a:t>
            </a:r>
            <a:r>
              <a:rPr lang="en-US" dirty="0" err="1">
                <a:solidFill>
                  <a:schemeClr val="accent1">
                    <a:lumMod val="75000"/>
                  </a:schemeClr>
                </a:solidFill>
                <a:latin typeface="Quattrocento" pitchFamily="34" charset="0"/>
                <a:ea typeface="Quattrocento" pitchFamily="34" charset="-122"/>
              </a:rPr>
              <a:t>Europea</a:t>
            </a:r>
            <a:r>
              <a:rPr lang="en-US" dirty="0">
                <a:solidFill>
                  <a:schemeClr val="accent1">
                    <a:lumMod val="75000"/>
                  </a:schemeClr>
                </a:solidFill>
                <a:latin typeface="Quattrocento" pitchFamily="34" charset="0"/>
                <a:ea typeface="Quattrocento" pitchFamily="34" charset="-122"/>
              </a:rPr>
              <a:t> (CPRE 23-0005-01) la </a:t>
            </a:r>
            <a:r>
              <a:rPr lang="en-US" dirty="0" err="1">
                <a:solidFill>
                  <a:schemeClr val="accent1">
                    <a:lumMod val="75000"/>
                  </a:schemeClr>
                </a:solidFill>
                <a:latin typeface="Quattrocento" pitchFamily="34" charset="0"/>
                <a:ea typeface="Quattrocento" pitchFamily="34" charset="-122"/>
              </a:rPr>
              <a:t>presente</a:t>
            </a:r>
            <a:r>
              <a:rPr lang="en-US" dirty="0">
                <a:solidFill>
                  <a:schemeClr val="accent1">
                    <a:lumMod val="75000"/>
                  </a:schemeClr>
                </a:solidFill>
                <a:latin typeface="Quattrocento" pitchFamily="34" charset="0"/>
                <a:ea typeface="Quattrocento" pitchFamily="34" charset="-122"/>
              </a:rPr>
              <a:t> </a:t>
            </a:r>
            <a:r>
              <a:rPr lang="en-US" dirty="0" err="1">
                <a:solidFill>
                  <a:schemeClr val="accent1">
                    <a:lumMod val="75000"/>
                  </a:schemeClr>
                </a:solidFill>
                <a:latin typeface="Quattrocento" pitchFamily="34" charset="0"/>
                <a:ea typeface="Quattrocento" pitchFamily="34" charset="-122"/>
              </a:rPr>
              <a:t>valutazione</a:t>
            </a:r>
            <a:r>
              <a:rPr lang="en-US" dirty="0">
                <a:solidFill>
                  <a:schemeClr val="accent1">
                    <a:lumMod val="75000"/>
                  </a:schemeClr>
                </a:solidFill>
                <a:latin typeface="Quattrocento" pitchFamily="34" charset="0"/>
                <a:ea typeface="Quattrocento" pitchFamily="34" charset="-122"/>
              </a:rPr>
              <a:t> è il </a:t>
            </a:r>
            <a:r>
              <a:rPr lang="en-US" dirty="0" err="1">
                <a:solidFill>
                  <a:schemeClr val="accent1">
                    <a:lumMod val="75000"/>
                  </a:schemeClr>
                </a:solidFill>
                <a:latin typeface="Quattrocento" pitchFamily="34" charset="0"/>
                <a:ea typeface="Quattrocento" pitchFamily="34" charset="-122"/>
              </a:rPr>
              <a:t>frutto</a:t>
            </a:r>
            <a:r>
              <a:rPr lang="en-US" dirty="0">
                <a:solidFill>
                  <a:schemeClr val="accent1">
                    <a:lumMod val="75000"/>
                  </a:schemeClr>
                </a:solidFill>
                <a:latin typeface="Quattrocento" pitchFamily="34" charset="0"/>
                <a:ea typeface="Quattrocento" pitchFamily="34" charset="-122"/>
              </a:rPr>
              <a:t> di </a:t>
            </a:r>
            <a:r>
              <a:rPr lang="en-US" dirty="0" err="1">
                <a:solidFill>
                  <a:schemeClr val="accent1">
                    <a:lumMod val="75000"/>
                  </a:schemeClr>
                </a:solidFill>
                <a:latin typeface="Quattrocento" pitchFamily="34" charset="0"/>
                <a:ea typeface="Quattrocento" pitchFamily="34" charset="-122"/>
              </a:rPr>
              <a:t>una</a:t>
            </a:r>
            <a:r>
              <a:rPr lang="en-US" dirty="0">
                <a:solidFill>
                  <a:schemeClr val="accent1">
                    <a:lumMod val="75000"/>
                  </a:schemeClr>
                </a:solidFill>
                <a:latin typeface="Quattrocento" pitchFamily="34" charset="0"/>
                <a:ea typeface="Quattrocento" pitchFamily="34" charset="-122"/>
              </a:rPr>
              <a:t> </a:t>
            </a:r>
            <a:r>
              <a:rPr lang="en-US" dirty="0" err="1">
                <a:solidFill>
                  <a:schemeClr val="accent1">
                    <a:lumMod val="75000"/>
                  </a:schemeClr>
                </a:solidFill>
                <a:latin typeface="Quattrocento" pitchFamily="34" charset="0"/>
                <a:ea typeface="Quattrocento" pitchFamily="34" charset="-122"/>
              </a:rPr>
              <a:t>proficua</a:t>
            </a:r>
            <a:r>
              <a:rPr lang="en-US" dirty="0">
                <a:solidFill>
                  <a:schemeClr val="accent1">
                    <a:lumMod val="75000"/>
                  </a:schemeClr>
                </a:solidFill>
                <a:latin typeface="Quattrocento" pitchFamily="34" charset="0"/>
                <a:ea typeface="Quattrocento" pitchFamily="34" charset="-122"/>
              </a:rPr>
              <a:t> </a:t>
            </a:r>
            <a:r>
              <a:rPr lang="en-US" dirty="0" err="1">
                <a:solidFill>
                  <a:schemeClr val="accent1">
                    <a:lumMod val="75000"/>
                  </a:schemeClr>
                </a:solidFill>
                <a:latin typeface="Quattrocento" pitchFamily="34" charset="0"/>
                <a:ea typeface="Quattrocento" pitchFamily="34" charset="-122"/>
              </a:rPr>
              <a:t>collaborazione</a:t>
            </a:r>
            <a:r>
              <a:rPr lang="en-US" dirty="0">
                <a:solidFill>
                  <a:schemeClr val="accent1">
                    <a:lumMod val="75000"/>
                  </a:schemeClr>
                </a:solidFill>
                <a:latin typeface="Quattrocento" pitchFamily="34" charset="0"/>
                <a:ea typeface="Quattrocento" pitchFamily="34" charset="-122"/>
              </a:rPr>
              <a:t> </a:t>
            </a:r>
            <a:r>
              <a:rPr lang="en-US" dirty="0" err="1">
                <a:solidFill>
                  <a:schemeClr val="accent1">
                    <a:lumMod val="75000"/>
                  </a:schemeClr>
                </a:solidFill>
                <a:latin typeface="Quattrocento" pitchFamily="34" charset="0"/>
                <a:ea typeface="Quattrocento" pitchFamily="34" charset="-122"/>
              </a:rPr>
              <a:t>tra</a:t>
            </a:r>
            <a:r>
              <a:rPr lang="en-US" dirty="0">
                <a:solidFill>
                  <a:schemeClr val="accent1">
                    <a:lumMod val="75000"/>
                  </a:schemeClr>
                </a:solidFill>
                <a:latin typeface="Quattrocento" pitchFamily="34" charset="0"/>
                <a:ea typeface="Quattrocento" pitchFamily="34" charset="-122"/>
              </a:rPr>
              <a:t> </a:t>
            </a:r>
            <a:r>
              <a:rPr lang="en-US" dirty="0" err="1">
                <a:solidFill>
                  <a:schemeClr val="accent1">
                    <a:lumMod val="75000"/>
                  </a:schemeClr>
                </a:solidFill>
                <a:latin typeface="Quattrocento" pitchFamily="34" charset="0"/>
                <a:ea typeface="Quattrocento" pitchFamily="34" charset="-122"/>
              </a:rPr>
              <a:t>AdG</a:t>
            </a:r>
            <a:r>
              <a:rPr lang="en-US" dirty="0">
                <a:solidFill>
                  <a:schemeClr val="accent1">
                    <a:lumMod val="75000"/>
                  </a:schemeClr>
                </a:solidFill>
                <a:latin typeface="Quattrocento" pitchFamily="34" charset="0"/>
                <a:ea typeface="Quattrocento" pitchFamily="34" charset="-122"/>
              </a:rPr>
              <a:t>  e </a:t>
            </a:r>
            <a:r>
              <a:rPr lang="en-US" dirty="0" err="1">
                <a:solidFill>
                  <a:schemeClr val="accent1">
                    <a:lumMod val="75000"/>
                  </a:schemeClr>
                </a:solidFill>
                <a:latin typeface="Quattrocento" pitchFamily="34" charset="0"/>
                <a:ea typeface="Quattrocento" pitchFamily="34" charset="-122"/>
              </a:rPr>
              <a:t>AdA</a:t>
            </a:r>
            <a:r>
              <a:rPr lang="en-US" dirty="0">
                <a:solidFill>
                  <a:schemeClr val="accent1">
                    <a:lumMod val="75000"/>
                  </a:schemeClr>
                </a:solidFill>
                <a:latin typeface="Quattrocento" pitchFamily="34" charset="0"/>
                <a:ea typeface="Quattrocento" pitchFamily="34" charset="-122"/>
              </a:rPr>
              <a:t> </a:t>
            </a:r>
            <a:r>
              <a:rPr lang="en-US" dirty="0" err="1">
                <a:solidFill>
                  <a:schemeClr val="accent1">
                    <a:lumMod val="75000"/>
                  </a:schemeClr>
                </a:solidFill>
                <a:latin typeface="Quattrocento" pitchFamily="34" charset="0"/>
                <a:ea typeface="Quattrocento" pitchFamily="34" charset="-122"/>
              </a:rPr>
              <a:t>tesa</a:t>
            </a:r>
            <a:r>
              <a:rPr lang="en-US" dirty="0">
                <a:solidFill>
                  <a:schemeClr val="accent1">
                    <a:lumMod val="75000"/>
                  </a:schemeClr>
                </a:solidFill>
                <a:latin typeface="Quattrocento" pitchFamily="34" charset="0"/>
                <a:ea typeface="Quattrocento" pitchFamily="34" charset="-122"/>
              </a:rPr>
              <a:t> a </a:t>
            </a:r>
            <a:r>
              <a:rPr lang="en-US" dirty="0" err="1">
                <a:solidFill>
                  <a:schemeClr val="accent1">
                    <a:lumMod val="75000"/>
                  </a:schemeClr>
                </a:solidFill>
                <a:latin typeface="Quattrocento" pitchFamily="34" charset="0"/>
                <a:ea typeface="Quattrocento" pitchFamily="34" charset="-122"/>
              </a:rPr>
              <a:t>valorizzare</a:t>
            </a:r>
            <a:r>
              <a:rPr lang="en-US" dirty="0">
                <a:solidFill>
                  <a:schemeClr val="accent1">
                    <a:lumMod val="75000"/>
                  </a:schemeClr>
                </a:solidFill>
                <a:latin typeface="Quattrocento" pitchFamily="34" charset="0"/>
                <a:ea typeface="Quattrocento" pitchFamily="34" charset="-122"/>
              </a:rPr>
              <a:t> la </a:t>
            </a:r>
            <a:r>
              <a:rPr lang="en-US" dirty="0" err="1">
                <a:solidFill>
                  <a:schemeClr val="accent1">
                    <a:lumMod val="75000"/>
                  </a:schemeClr>
                </a:solidFill>
                <a:latin typeface="Quattrocento" pitchFamily="34" charset="0"/>
                <a:ea typeface="Quattrocento" pitchFamily="34" charset="-122"/>
              </a:rPr>
              <a:t>qualità</a:t>
            </a:r>
            <a:r>
              <a:rPr lang="en-US" dirty="0">
                <a:solidFill>
                  <a:schemeClr val="accent1">
                    <a:lumMod val="75000"/>
                  </a:schemeClr>
                </a:solidFill>
                <a:latin typeface="Quattrocento" pitchFamily="34" charset="0"/>
                <a:ea typeface="Quattrocento" pitchFamily="34" charset="-122"/>
              </a:rPr>
              <a:t> e </a:t>
            </a:r>
            <a:r>
              <a:rPr lang="en-US" dirty="0" err="1">
                <a:solidFill>
                  <a:schemeClr val="accent1">
                    <a:lumMod val="75000"/>
                  </a:schemeClr>
                </a:solidFill>
                <a:latin typeface="Quattrocento" pitchFamily="34" charset="0"/>
                <a:ea typeface="Quattrocento" pitchFamily="34" charset="-122"/>
              </a:rPr>
              <a:t>l’efficacia</a:t>
            </a:r>
            <a:r>
              <a:rPr lang="en-US" dirty="0">
                <a:solidFill>
                  <a:schemeClr val="accent1">
                    <a:lumMod val="75000"/>
                  </a:schemeClr>
                </a:solidFill>
                <a:latin typeface="Quattrocento" pitchFamily="34" charset="0"/>
                <a:ea typeface="Quattrocento" pitchFamily="34" charset="-122"/>
              </a:rPr>
              <a:t> </a:t>
            </a:r>
            <a:r>
              <a:rPr lang="en-US" dirty="0" err="1">
                <a:solidFill>
                  <a:schemeClr val="accent1">
                    <a:lumMod val="75000"/>
                  </a:schemeClr>
                </a:solidFill>
                <a:latin typeface="Quattrocento" pitchFamily="34" charset="0"/>
                <a:ea typeface="Quattrocento" pitchFamily="34" charset="-122"/>
              </a:rPr>
              <a:t>delle</a:t>
            </a:r>
            <a:r>
              <a:rPr lang="en-US" dirty="0">
                <a:solidFill>
                  <a:schemeClr val="accent1">
                    <a:lumMod val="75000"/>
                  </a:schemeClr>
                </a:solidFill>
                <a:latin typeface="Quattrocento" pitchFamily="34" charset="0"/>
                <a:ea typeface="Quattrocento" pitchFamily="34" charset="-122"/>
              </a:rPr>
              <a:t> </a:t>
            </a:r>
            <a:r>
              <a:rPr lang="en-US" dirty="0" err="1">
                <a:solidFill>
                  <a:schemeClr val="accent1">
                    <a:lumMod val="75000"/>
                  </a:schemeClr>
                </a:solidFill>
                <a:latin typeface="Quattrocento" pitchFamily="34" charset="0"/>
                <a:ea typeface="Quattrocento" pitchFamily="34" charset="-122"/>
              </a:rPr>
              <a:t>verifiche</a:t>
            </a:r>
            <a:r>
              <a:rPr lang="en-US" dirty="0">
                <a:solidFill>
                  <a:schemeClr val="accent1">
                    <a:lumMod val="75000"/>
                  </a:schemeClr>
                </a:solidFill>
                <a:latin typeface="Quattrocento" pitchFamily="34" charset="0"/>
                <a:ea typeface="Quattrocento" pitchFamily="34" charset="-122"/>
              </a:rPr>
              <a:t> di </a:t>
            </a:r>
            <a:r>
              <a:rPr lang="en-US" dirty="0" err="1">
                <a:solidFill>
                  <a:schemeClr val="accent1">
                    <a:lumMod val="75000"/>
                  </a:schemeClr>
                </a:solidFill>
                <a:latin typeface="Quattrocento" pitchFamily="34" charset="0"/>
                <a:ea typeface="Quattrocento" pitchFamily="34" charset="-122"/>
              </a:rPr>
              <a:t>gestione</a:t>
            </a:r>
            <a:r>
              <a:rPr lang="en-US" dirty="0">
                <a:solidFill>
                  <a:schemeClr val="accent1">
                    <a:lumMod val="75000"/>
                  </a:schemeClr>
                </a:solidFill>
                <a:latin typeface="Quattrocento" pitchFamily="34" charset="0"/>
                <a:ea typeface="Quattrocento" pitchFamily="34" charset="-122"/>
              </a:rPr>
              <a:t>.</a:t>
            </a:r>
            <a:endParaRPr lang="en-US" dirty="0">
              <a:solidFill>
                <a:schemeClr val="accent1">
                  <a:lumMod val="75000"/>
                </a:schemeClr>
              </a:solidFill>
              <a:latin typeface="Quattrocento" pitchFamily="34" charset="0"/>
            </a:endParaRPr>
          </a:p>
        </p:txBody>
      </p:sp>
      <p:sp>
        <p:nvSpPr>
          <p:cNvPr id="8" name="Text 1">
            <a:extLst>
              <a:ext uri="{FF2B5EF4-FFF2-40B4-BE49-F238E27FC236}">
                <a16:creationId xmlns:a16="http://schemas.microsoft.com/office/drawing/2014/main" id="{CE147803-3981-E42F-9615-4D03C5786035}"/>
              </a:ext>
            </a:extLst>
          </p:cNvPr>
          <p:cNvSpPr/>
          <p:nvPr/>
        </p:nvSpPr>
        <p:spPr>
          <a:xfrm>
            <a:off x="5781041" y="1875290"/>
            <a:ext cx="2721650" cy="314444"/>
          </a:xfrm>
          <a:prstGeom prst="rect">
            <a:avLst/>
          </a:prstGeom>
          <a:noFill/>
          <a:ln/>
        </p:spPr>
        <p:txBody>
          <a:bodyPr wrap="none" lIns="0" tIns="0" rIns="0" bIns="0" rtlCol="0" anchor="t"/>
          <a:lstStyle/>
          <a:p>
            <a:pPr marL="0" indent="0" algn="l">
              <a:lnSpc>
                <a:spcPts val="2450"/>
              </a:lnSpc>
              <a:buNone/>
            </a:pPr>
            <a:r>
              <a:rPr lang="en-US" sz="1950" b="1" dirty="0" err="1">
                <a:solidFill>
                  <a:schemeClr val="accent1">
                    <a:lumMod val="75000"/>
                  </a:schemeClr>
                </a:solidFill>
                <a:latin typeface="Quattrocento" pitchFamily="34" charset="0"/>
                <a:ea typeface="Quattrocento" pitchFamily="34" charset="-122"/>
                <a:cs typeface="Quattrocento" pitchFamily="34" charset="-120"/>
              </a:rPr>
              <a:t>Obiettivi</a:t>
            </a:r>
            <a:r>
              <a:rPr lang="en-US" sz="1950" b="1" dirty="0">
                <a:solidFill>
                  <a:schemeClr val="accent1">
                    <a:lumMod val="75000"/>
                  </a:schemeClr>
                </a:solidFill>
                <a:latin typeface="Quattrocento" pitchFamily="34" charset="0"/>
                <a:ea typeface="Quattrocento" pitchFamily="34" charset="-122"/>
                <a:cs typeface="Quattrocento" pitchFamily="34" charset="-120"/>
              </a:rPr>
              <a:t> </a:t>
            </a:r>
            <a:endParaRPr lang="en-US" sz="1950" b="1" dirty="0">
              <a:solidFill>
                <a:schemeClr val="accent1">
                  <a:lumMod val="75000"/>
                </a:schemeClr>
              </a:solidFill>
            </a:endParaRPr>
          </a:p>
        </p:txBody>
      </p:sp>
      <p:sp>
        <p:nvSpPr>
          <p:cNvPr id="9" name="Text 5">
            <a:extLst>
              <a:ext uri="{FF2B5EF4-FFF2-40B4-BE49-F238E27FC236}">
                <a16:creationId xmlns:a16="http://schemas.microsoft.com/office/drawing/2014/main" id="{75A87926-F02B-8256-693F-2E1FAA8D277B}"/>
              </a:ext>
            </a:extLst>
          </p:cNvPr>
          <p:cNvSpPr/>
          <p:nvPr/>
        </p:nvSpPr>
        <p:spPr>
          <a:xfrm>
            <a:off x="223934" y="4954287"/>
            <a:ext cx="2515433" cy="314444"/>
          </a:xfrm>
          <a:prstGeom prst="rect">
            <a:avLst/>
          </a:prstGeom>
          <a:noFill/>
          <a:ln/>
        </p:spPr>
        <p:txBody>
          <a:bodyPr wrap="none" lIns="0" tIns="0" rIns="0" bIns="0" rtlCol="0" anchor="t"/>
          <a:lstStyle/>
          <a:p>
            <a:pPr marL="0" indent="0" algn="l">
              <a:lnSpc>
                <a:spcPts val="2450"/>
              </a:lnSpc>
              <a:buNone/>
            </a:pPr>
            <a:r>
              <a:rPr lang="en-US" sz="1950" b="1" dirty="0">
                <a:solidFill>
                  <a:schemeClr val="accent1">
                    <a:lumMod val="75000"/>
                  </a:schemeClr>
                </a:solidFill>
                <a:latin typeface="Quattrocento" pitchFamily="34" charset="0"/>
              </a:rPr>
              <a:t>Natura </a:t>
            </a:r>
            <a:r>
              <a:rPr lang="en-US" sz="1950" b="1" dirty="0" err="1">
                <a:solidFill>
                  <a:schemeClr val="accent1">
                    <a:lumMod val="75000"/>
                  </a:schemeClr>
                </a:solidFill>
                <a:latin typeface="Quattrocento" pitchFamily="34" charset="0"/>
              </a:rPr>
              <a:t>Dinamica</a:t>
            </a:r>
            <a:endParaRPr lang="en-US" sz="1950" b="1" dirty="0">
              <a:solidFill>
                <a:schemeClr val="accent1">
                  <a:lumMod val="75000"/>
                </a:schemeClr>
              </a:solidFill>
              <a:latin typeface="Quattrocento" pitchFamily="34" charset="0"/>
            </a:endParaRPr>
          </a:p>
        </p:txBody>
      </p:sp>
      <p:sp>
        <p:nvSpPr>
          <p:cNvPr id="10" name="Text 6">
            <a:extLst>
              <a:ext uri="{FF2B5EF4-FFF2-40B4-BE49-F238E27FC236}">
                <a16:creationId xmlns:a16="http://schemas.microsoft.com/office/drawing/2014/main" id="{990C80C5-6419-00FE-7FA1-312B3902D5D8}"/>
              </a:ext>
            </a:extLst>
          </p:cNvPr>
          <p:cNvSpPr/>
          <p:nvPr/>
        </p:nvSpPr>
        <p:spPr>
          <a:xfrm>
            <a:off x="223934" y="5430180"/>
            <a:ext cx="11744129" cy="1026200"/>
          </a:xfrm>
          <a:prstGeom prst="rect">
            <a:avLst/>
          </a:prstGeom>
          <a:noFill/>
          <a:ln/>
        </p:spPr>
        <p:txBody>
          <a:bodyPr wrap="square" lIns="0" tIns="0" rIns="0" bIns="0" rtlCol="0" anchor="t"/>
          <a:lstStyle/>
          <a:p>
            <a:pPr marL="0" indent="0" algn="just">
              <a:lnSpc>
                <a:spcPts val="2650"/>
              </a:lnSpc>
              <a:buNone/>
            </a:pPr>
            <a:r>
              <a:rPr lang="en-US" sz="2000" dirty="0" err="1">
                <a:solidFill>
                  <a:schemeClr val="accent1">
                    <a:lumMod val="75000"/>
                  </a:schemeClr>
                </a:solidFill>
                <a:latin typeface="Quattrocento" pitchFamily="34" charset="0"/>
              </a:rPr>
              <a:t>L’analisi</a:t>
            </a:r>
            <a:r>
              <a:rPr lang="en-US" sz="2000" dirty="0">
                <a:solidFill>
                  <a:schemeClr val="accent1">
                    <a:lumMod val="75000"/>
                  </a:schemeClr>
                </a:solidFill>
                <a:latin typeface="Quattrocento" pitchFamily="34" charset="0"/>
              </a:rPr>
              <a:t> </a:t>
            </a:r>
            <a:r>
              <a:rPr lang="en-US" sz="2000" dirty="0" err="1">
                <a:solidFill>
                  <a:schemeClr val="accent1">
                    <a:lumMod val="75000"/>
                  </a:schemeClr>
                </a:solidFill>
                <a:latin typeface="Quattrocento" pitchFamily="34" charset="0"/>
              </a:rPr>
              <a:t>dei</a:t>
            </a:r>
            <a:r>
              <a:rPr lang="en-US" sz="2000" dirty="0">
                <a:solidFill>
                  <a:schemeClr val="accent1">
                    <a:lumMod val="75000"/>
                  </a:schemeClr>
                </a:solidFill>
                <a:latin typeface="Quattrocento" pitchFamily="34" charset="0"/>
              </a:rPr>
              <a:t> </a:t>
            </a:r>
            <a:r>
              <a:rPr lang="en-US" sz="2000" dirty="0" err="1">
                <a:solidFill>
                  <a:schemeClr val="accent1">
                    <a:lumMod val="75000"/>
                  </a:schemeClr>
                </a:solidFill>
                <a:latin typeface="Quattrocento" pitchFamily="34" charset="0"/>
              </a:rPr>
              <a:t>rischi</a:t>
            </a:r>
            <a:r>
              <a:rPr lang="en-US" sz="2000" dirty="0">
                <a:solidFill>
                  <a:schemeClr val="accent1">
                    <a:lumMod val="75000"/>
                  </a:schemeClr>
                </a:solidFill>
                <a:latin typeface="Quattrocento" pitchFamily="34" charset="0"/>
              </a:rPr>
              <a:t> è uno strumento dinamico, soggetto a periodiche revisioni e aggiornamenti in base agli esiti dei controlli, alle </a:t>
            </a:r>
            <a:r>
              <a:rPr lang="en-US" sz="2000" dirty="0" err="1">
                <a:solidFill>
                  <a:schemeClr val="accent1">
                    <a:lumMod val="75000"/>
                  </a:schemeClr>
                </a:solidFill>
                <a:latin typeface="Quattrocento" pitchFamily="34" charset="0"/>
              </a:rPr>
              <a:t>risultanze</a:t>
            </a:r>
            <a:r>
              <a:rPr lang="en-US" sz="2000" dirty="0">
                <a:solidFill>
                  <a:schemeClr val="accent1">
                    <a:lumMod val="75000"/>
                  </a:schemeClr>
                </a:solidFill>
                <a:latin typeface="Quattrocento" pitchFamily="34" charset="0"/>
              </a:rPr>
              <a:t> </a:t>
            </a:r>
            <a:r>
              <a:rPr lang="en-US" sz="2000" dirty="0" err="1">
                <a:solidFill>
                  <a:schemeClr val="accent1">
                    <a:lumMod val="75000"/>
                  </a:schemeClr>
                </a:solidFill>
                <a:latin typeface="Quattrocento" pitchFamily="34" charset="0"/>
              </a:rPr>
              <a:t>delle</a:t>
            </a:r>
            <a:r>
              <a:rPr lang="en-US" sz="2000" dirty="0">
                <a:solidFill>
                  <a:schemeClr val="accent1">
                    <a:lumMod val="75000"/>
                  </a:schemeClr>
                </a:solidFill>
                <a:latin typeface="Quattrocento" pitchFamily="34" charset="0"/>
              </a:rPr>
              <a:t> </a:t>
            </a:r>
            <a:r>
              <a:rPr lang="en-US" sz="2000" dirty="0" err="1">
                <a:solidFill>
                  <a:schemeClr val="accent1">
                    <a:lumMod val="75000"/>
                  </a:schemeClr>
                </a:solidFill>
                <a:latin typeface="Quattrocento" pitchFamily="34" charset="0"/>
              </a:rPr>
              <a:t>verifiche</a:t>
            </a:r>
            <a:r>
              <a:rPr lang="en-US" sz="2000" dirty="0">
                <a:solidFill>
                  <a:schemeClr val="accent1">
                    <a:lumMod val="75000"/>
                  </a:schemeClr>
                </a:solidFill>
                <a:latin typeface="Quattrocento" pitchFamily="34" charset="0"/>
              </a:rPr>
              <a:t> </a:t>
            </a:r>
            <a:r>
              <a:rPr lang="en-US" sz="2000" dirty="0" err="1">
                <a:solidFill>
                  <a:schemeClr val="accent1">
                    <a:lumMod val="75000"/>
                  </a:schemeClr>
                </a:solidFill>
                <a:latin typeface="Quattrocento" pitchFamily="34" charset="0"/>
              </a:rPr>
              <a:t>dell’AdA</a:t>
            </a:r>
            <a:r>
              <a:rPr lang="en-US" sz="2000" dirty="0">
                <a:solidFill>
                  <a:schemeClr val="accent1">
                    <a:lumMod val="75000"/>
                  </a:schemeClr>
                </a:solidFill>
                <a:latin typeface="Quattrocento" pitchFamily="34" charset="0"/>
              </a:rPr>
              <a:t> e </a:t>
            </a:r>
            <a:r>
              <a:rPr lang="en-US" sz="2000" dirty="0" err="1">
                <a:solidFill>
                  <a:schemeClr val="accent1">
                    <a:lumMod val="75000"/>
                  </a:schemeClr>
                </a:solidFill>
                <a:latin typeface="Quattrocento" pitchFamily="34" charset="0"/>
              </a:rPr>
              <a:t>degli</a:t>
            </a:r>
            <a:r>
              <a:rPr lang="en-US" sz="2000" dirty="0">
                <a:solidFill>
                  <a:schemeClr val="accent1">
                    <a:lumMod val="75000"/>
                  </a:schemeClr>
                </a:solidFill>
                <a:latin typeface="Quattrocento" pitchFamily="34" charset="0"/>
              </a:rPr>
              <a:t> </a:t>
            </a:r>
            <a:r>
              <a:rPr lang="en-US" sz="2000" dirty="0" err="1">
                <a:solidFill>
                  <a:schemeClr val="accent1">
                    <a:lumMod val="75000"/>
                  </a:schemeClr>
                </a:solidFill>
                <a:latin typeface="Quattrocento" pitchFamily="34" charset="0"/>
              </a:rPr>
              <a:t>altri</a:t>
            </a:r>
            <a:r>
              <a:rPr lang="en-US" sz="2000" dirty="0">
                <a:solidFill>
                  <a:schemeClr val="accent1">
                    <a:lumMod val="75000"/>
                  </a:schemeClr>
                </a:solidFill>
                <a:latin typeface="Quattrocento" pitchFamily="34" charset="0"/>
              </a:rPr>
              <a:t> </a:t>
            </a:r>
            <a:r>
              <a:rPr lang="en-US" sz="2000" dirty="0" err="1">
                <a:solidFill>
                  <a:schemeClr val="accent1">
                    <a:lumMod val="75000"/>
                  </a:schemeClr>
                </a:solidFill>
                <a:latin typeface="Quattrocento" pitchFamily="34" charset="0"/>
              </a:rPr>
              <a:t>organismi</a:t>
            </a:r>
            <a:r>
              <a:rPr lang="en-US" sz="2000" dirty="0">
                <a:solidFill>
                  <a:schemeClr val="accent1">
                    <a:lumMod val="75000"/>
                  </a:schemeClr>
                </a:solidFill>
                <a:latin typeface="Quattrocento" pitchFamily="34" charset="0"/>
              </a:rPr>
              <a:t> di </a:t>
            </a:r>
            <a:r>
              <a:rPr lang="en-US" sz="2000" dirty="0" err="1">
                <a:solidFill>
                  <a:schemeClr val="accent1">
                    <a:lumMod val="75000"/>
                  </a:schemeClr>
                </a:solidFill>
                <a:latin typeface="Quattrocento" pitchFamily="34" charset="0"/>
              </a:rPr>
              <a:t>controllo</a:t>
            </a:r>
            <a:r>
              <a:rPr lang="en-US" sz="2000" dirty="0">
                <a:solidFill>
                  <a:schemeClr val="accent1">
                    <a:lumMod val="75000"/>
                  </a:schemeClr>
                </a:solidFill>
                <a:latin typeface="Quattrocento" pitchFamily="34" charset="0"/>
              </a:rPr>
              <a:t> (CE, </a:t>
            </a:r>
            <a:r>
              <a:rPr lang="en-US" sz="2000" dirty="0" err="1">
                <a:solidFill>
                  <a:schemeClr val="accent1">
                    <a:lumMod val="75000"/>
                  </a:schemeClr>
                </a:solidFill>
                <a:latin typeface="Quattrocento" pitchFamily="34" charset="0"/>
              </a:rPr>
              <a:t>CdC</a:t>
            </a:r>
            <a:r>
              <a:rPr lang="en-US" sz="2000" dirty="0">
                <a:solidFill>
                  <a:schemeClr val="accent1">
                    <a:lumMod val="75000"/>
                  </a:schemeClr>
                </a:solidFill>
                <a:latin typeface="Quattrocento" pitchFamily="34" charset="0"/>
              </a:rPr>
              <a:t>)  e all'evoluzione </a:t>
            </a:r>
            <a:r>
              <a:rPr lang="en-US" sz="2000" dirty="0" err="1">
                <a:solidFill>
                  <a:schemeClr val="accent1">
                    <a:lumMod val="75000"/>
                  </a:schemeClr>
                </a:solidFill>
                <a:latin typeface="Quattrocento" pitchFamily="34" charset="0"/>
              </a:rPr>
              <a:t>normativa</a:t>
            </a:r>
            <a:r>
              <a:rPr lang="en-US" sz="2000" dirty="0">
                <a:solidFill>
                  <a:schemeClr val="accent1">
                    <a:lumMod val="75000"/>
                  </a:schemeClr>
                </a:solidFill>
                <a:latin typeface="Quattrocento" pitchFamily="34" charset="0"/>
              </a:rPr>
              <a:t>.</a:t>
            </a:r>
          </a:p>
        </p:txBody>
      </p:sp>
    </p:spTree>
    <p:extLst>
      <p:ext uri="{BB962C8B-B14F-4D97-AF65-F5344CB8AC3E}">
        <p14:creationId xmlns:p14="http://schemas.microsoft.com/office/powerpoint/2010/main" val="39885173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EB41CC-69E2-48DC-1C88-A682C2EFEFB7}"/>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A806CD0A-3CFB-C607-05DF-04A63ACA3AA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93EE4312-D67B-E82E-1796-65D4F1B19747}"/>
              </a:ext>
            </a:extLst>
          </p:cNvPr>
          <p:cNvSpPr txBox="1">
            <a:spLocks/>
          </p:cNvSpPr>
          <p:nvPr/>
        </p:nvSpPr>
        <p:spPr>
          <a:xfrm>
            <a:off x="223936" y="914720"/>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endParaRPr lang="it-IT" sz="4400" dirty="0">
              <a:solidFill>
                <a:srgbClr val="164194"/>
              </a:solidFill>
              <a:latin typeface="Calibri" panose="020F0502020204030204"/>
              <a:ea typeface="+mn-ea"/>
              <a:cs typeface="+mn-cs"/>
            </a:endParaRPr>
          </a:p>
        </p:txBody>
      </p:sp>
      <p:sp>
        <p:nvSpPr>
          <p:cNvPr id="4" name="Title 1">
            <a:extLst>
              <a:ext uri="{FF2B5EF4-FFF2-40B4-BE49-F238E27FC236}">
                <a16:creationId xmlns:a16="http://schemas.microsoft.com/office/drawing/2014/main" id="{DFB5087A-0908-0AE9-37FD-DFC19CEEE306}"/>
              </a:ext>
            </a:extLst>
          </p:cNvPr>
          <p:cNvSpPr txBox="1">
            <a:spLocks/>
          </p:cNvSpPr>
          <p:nvPr/>
        </p:nvSpPr>
        <p:spPr>
          <a:xfrm>
            <a:off x="193529" y="776493"/>
            <a:ext cx="11744129"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100000"/>
              </a:lnSpc>
              <a:spcBef>
                <a:spcPts val="0"/>
              </a:spcBef>
              <a:defRPr/>
            </a:pPr>
            <a:r>
              <a:rPr lang="it-IT" sz="3200" b="1" dirty="0">
                <a:solidFill>
                  <a:srgbClr val="164194"/>
                </a:solidFill>
                <a:latin typeface="Calibri" panose="020F0502020204030204"/>
                <a:ea typeface="+mn-ea"/>
                <a:cs typeface="+mn-cs"/>
              </a:rPr>
              <a:t>Timeline per la conduzione delle verifiche amministrative </a:t>
            </a:r>
          </a:p>
        </p:txBody>
      </p:sp>
      <p:sp>
        <p:nvSpPr>
          <p:cNvPr id="5" name="Text 37">
            <a:extLst>
              <a:ext uri="{FF2B5EF4-FFF2-40B4-BE49-F238E27FC236}">
                <a16:creationId xmlns:a16="http://schemas.microsoft.com/office/drawing/2014/main" id="{9C0F4327-9446-3131-0AE1-53FBB6D632F0}"/>
              </a:ext>
            </a:extLst>
          </p:cNvPr>
          <p:cNvSpPr/>
          <p:nvPr/>
        </p:nvSpPr>
        <p:spPr>
          <a:xfrm>
            <a:off x="2760390" y="1862816"/>
            <a:ext cx="8592419" cy="1787092"/>
          </a:xfrm>
          <a:prstGeom prst="rect">
            <a:avLst/>
          </a:prstGeom>
          <a:noFill/>
          <a:ln/>
        </p:spPr>
        <p:txBody>
          <a:bodyPr wrap="square" lIns="0" tIns="0" rIns="0" bIns="0" rtlCol="0" anchor="t"/>
          <a:lstStyle/>
          <a:p>
            <a:pPr algn="just">
              <a:lnSpc>
                <a:spcPct val="150000"/>
              </a:lnSpc>
            </a:pPr>
            <a:r>
              <a:rPr lang="it-IT" sz="2000" dirty="0">
                <a:solidFill>
                  <a:schemeClr val="accent1">
                    <a:lumMod val="75000"/>
                  </a:schemeClr>
                </a:solidFill>
                <a:latin typeface="Quattrocento" pitchFamily="34" charset="0"/>
                <a:ea typeface="Quattrocento" pitchFamily="34" charset="-122"/>
                <a:cs typeface="Quattrocento" pitchFamily="34" charset="-120"/>
              </a:rPr>
              <a:t>Le verifiche amministrative saranno  effettuate entro un lasso di tempo ragionevole dopo la presentazione di una domanda di rimborso da parte del beneficiario, prima che le spese vengano incluse nella domanda di pagamento alla Commissione (</a:t>
            </a:r>
            <a:r>
              <a:rPr lang="it-IT" sz="2000" b="1" dirty="0">
                <a:solidFill>
                  <a:schemeClr val="accent1">
                    <a:lumMod val="75000"/>
                  </a:schemeClr>
                </a:solidFill>
                <a:latin typeface="Quattrocento" pitchFamily="34" charset="0"/>
                <a:ea typeface="Quattrocento" pitchFamily="34" charset="-122"/>
                <a:cs typeface="Quattrocento" pitchFamily="34" charset="-120"/>
              </a:rPr>
              <a:t>l’</a:t>
            </a:r>
            <a:r>
              <a:rPr lang="it-IT" sz="2000" b="1" dirty="0" err="1">
                <a:solidFill>
                  <a:schemeClr val="accent1">
                    <a:lumMod val="75000"/>
                  </a:schemeClr>
                </a:solidFill>
                <a:latin typeface="Quattrocento" pitchFamily="34" charset="0"/>
                <a:ea typeface="Quattrocento" pitchFamily="34" charset="-122"/>
                <a:cs typeface="Quattrocento" pitchFamily="34" charset="-120"/>
              </a:rPr>
              <a:t>AdG</a:t>
            </a:r>
            <a:r>
              <a:rPr lang="it-IT" sz="2000" b="1" dirty="0">
                <a:solidFill>
                  <a:schemeClr val="accent1">
                    <a:lumMod val="75000"/>
                  </a:schemeClr>
                </a:solidFill>
                <a:latin typeface="Quattrocento" pitchFamily="34" charset="0"/>
                <a:ea typeface="Quattrocento" pitchFamily="34" charset="-122"/>
                <a:cs typeface="Quattrocento" pitchFamily="34" charset="-120"/>
              </a:rPr>
              <a:t> prevede due finestre temporali</a:t>
            </a:r>
            <a:r>
              <a:rPr lang="it-IT" sz="2000" dirty="0">
                <a:solidFill>
                  <a:schemeClr val="accent1">
                    <a:lumMod val="75000"/>
                  </a:schemeClr>
                </a:solidFill>
                <a:latin typeface="Quattrocento" pitchFamily="34" charset="0"/>
                <a:ea typeface="Quattrocento" pitchFamily="34" charset="-122"/>
                <a:cs typeface="Quattrocento" pitchFamily="34" charset="-120"/>
              </a:rPr>
              <a:t>) </a:t>
            </a:r>
          </a:p>
          <a:p>
            <a:pPr algn="just">
              <a:lnSpc>
                <a:spcPts val="2083"/>
              </a:lnSpc>
            </a:pPr>
            <a:endParaRPr lang="it-IT" dirty="0">
              <a:solidFill>
                <a:schemeClr val="accent1">
                  <a:lumMod val="75000"/>
                </a:schemeClr>
              </a:solidFill>
              <a:latin typeface="Quattrocento" pitchFamily="34" charset="0"/>
              <a:ea typeface="Quattrocento" pitchFamily="34" charset="-122"/>
              <a:cs typeface="Quattrocento" pitchFamily="34" charset="-120"/>
            </a:endParaRPr>
          </a:p>
        </p:txBody>
      </p:sp>
      <mc:AlternateContent xmlns:mc="http://schemas.openxmlformats.org/markup-compatibility/2006">
        <mc:Choice xmlns:am3d="http://schemas.microsoft.com/office/drawing/2017/model3d" Requires="am3d">
          <p:graphicFrame>
            <p:nvGraphicFramePr>
              <p:cNvPr id="3" name="Modello 3D 2" descr="Segno di spunta verde">
                <a:extLst>
                  <a:ext uri="{FF2B5EF4-FFF2-40B4-BE49-F238E27FC236}">
                    <a16:creationId xmlns:a16="http://schemas.microsoft.com/office/drawing/2014/main" id="{7CA187C6-A563-0948-CF8B-57A54C86BE30}"/>
                  </a:ext>
                </a:extLst>
              </p:cNvPr>
              <p:cNvGraphicFramePr>
                <a:graphicFrameLocks noChangeAspect="1"/>
              </p:cNvGraphicFramePr>
              <p:nvPr>
                <p:extLst>
                  <p:ext uri="{D42A27DB-BD31-4B8C-83A1-F6EECF244321}">
                    <p14:modId xmlns:p14="http://schemas.microsoft.com/office/powerpoint/2010/main" val="575015606"/>
                  </p:ext>
                </p:extLst>
              </p:nvPr>
            </p:nvGraphicFramePr>
            <p:xfrm>
              <a:off x="518648" y="1335928"/>
              <a:ext cx="2651442" cy="1872165"/>
            </p:xfrm>
            <a:graphic>
              <a:graphicData uri="http://schemas.microsoft.com/office/drawing/2017/model3d">
                <am3d:model3d r:embed="rId4">
                  <am3d:spPr>
                    <a:xfrm>
                      <a:off x="0" y="0"/>
                      <a:ext cx="2651442" cy="1872165"/>
                    </a:xfrm>
                    <a:prstGeom prst="rect">
                      <a:avLst/>
                    </a:prstGeom>
                  </am3d:spPr>
                  <am3d:camera>
                    <am3d:pos x="0" y="0" z="65636637"/>
                    <am3d:up dx="0" dy="36000000" dz="0"/>
                    <am3d:lookAt x="0" y="0" z="0"/>
                    <am3d:perspective fov="2700000"/>
                  </am3d:camera>
                  <am3d:trans>
                    <am3d:meterPerModelUnit n="206523" d="1000000"/>
                    <am3d:preTrans dx="0" dy="-14800077" dz="0"/>
                    <am3d:scale>
                      <am3d:sx n="1000000" d="1000000"/>
                      <am3d:sy n="1000000" d="1000000"/>
                      <am3d:sz n="1000000" d="1000000"/>
                    </am3d:scale>
                    <am3d:rot ax="-2025273" ay="2721547" az="-1525877"/>
                    <am3d:postTrans dx="0" dy="0" dz="0"/>
                  </am3d:trans>
                  <am3d:raster rName="Office3DRenderer" rVer="16.0.8326">
                    <am3d:blip r:embed="rId5"/>
                  </am3d:raster>
                  <am3d:objViewport viewportSz="343071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3" name="Modello 3D 2" descr="Segno di spunta verde">
                <a:extLst>
                  <a:ext uri="{FF2B5EF4-FFF2-40B4-BE49-F238E27FC236}">
                    <a16:creationId xmlns:a16="http://schemas.microsoft.com/office/drawing/2014/main" id="{7CA187C6-A563-0948-CF8B-57A54C86BE30}"/>
                  </a:ext>
                </a:extLst>
              </p:cNvPr>
              <p:cNvPicPr>
                <a:picLocks noGrp="1" noRot="1" noChangeAspect="1" noMove="1" noResize="1" noEditPoints="1" noAdjustHandles="1" noChangeArrowheads="1" noChangeShapeType="1" noCrop="1"/>
              </p:cNvPicPr>
              <p:nvPr/>
            </p:nvPicPr>
            <p:blipFill>
              <a:blip r:embed="rId5"/>
              <a:stretch>
                <a:fillRect/>
              </a:stretch>
            </p:blipFill>
            <p:spPr>
              <a:xfrm>
                <a:off x="518648" y="1335928"/>
                <a:ext cx="2651442" cy="1872165"/>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6" name="Modello 3D 5" descr="Attenzione">
                <a:extLst>
                  <a:ext uri="{FF2B5EF4-FFF2-40B4-BE49-F238E27FC236}">
                    <a16:creationId xmlns:a16="http://schemas.microsoft.com/office/drawing/2014/main" id="{8EEFCF6A-E047-AD09-3AF5-0C868D3E673D}"/>
                  </a:ext>
                </a:extLst>
              </p:cNvPr>
              <p:cNvGraphicFramePr>
                <a:graphicFrameLocks noChangeAspect="1"/>
              </p:cNvGraphicFramePr>
              <p:nvPr>
                <p:extLst>
                  <p:ext uri="{D42A27DB-BD31-4B8C-83A1-F6EECF244321}">
                    <p14:modId xmlns:p14="http://schemas.microsoft.com/office/powerpoint/2010/main" val="1053590022"/>
                  </p:ext>
                </p:extLst>
              </p:nvPr>
            </p:nvGraphicFramePr>
            <p:xfrm>
              <a:off x="9419577" y="3825370"/>
              <a:ext cx="2552321" cy="2380897"/>
            </p:xfrm>
            <a:graphic>
              <a:graphicData uri="http://schemas.microsoft.com/office/drawing/2017/model3d">
                <am3d:model3d r:embed="rId6">
                  <am3d:spPr>
                    <a:xfrm>
                      <a:off x="0" y="0"/>
                      <a:ext cx="2552321" cy="2380897"/>
                    </a:xfrm>
                    <a:prstGeom prst="rect">
                      <a:avLst/>
                    </a:prstGeom>
                  </am3d:spPr>
                  <am3d:camera>
                    <am3d:pos x="0" y="0" z="63351631"/>
                    <am3d:up dx="0" dy="36000000" dz="0"/>
                    <am3d:lookAt x="0" y="0" z="0"/>
                    <am3d:perspective fov="2700000"/>
                  </am3d:camera>
                  <am3d:trans>
                    <am3d:meterPerModelUnit n="20271560" d="1000000"/>
                    <am3d:preTrans dx="0" dy="-16278167" dz="-464067"/>
                    <am3d:scale>
                      <am3d:sx n="1000000" d="1000000"/>
                      <am3d:sy n="1000000" d="1000000"/>
                      <am3d:sz n="1000000" d="1000000"/>
                    </am3d:scale>
                    <am3d:rot ax="516408" ay="865560" az="129568"/>
                    <am3d:postTrans dx="0" dy="0" dz="0"/>
                  </am3d:trans>
                  <am3d:raster rName="Office3DRenderer" rVer="16.0.8326">
                    <am3d:blip r:embed="rId7"/>
                  </am3d:raster>
                  <am3d:objViewport viewportSz="354277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Modello 3D 5" descr="Attenzione">
                <a:extLst>
                  <a:ext uri="{FF2B5EF4-FFF2-40B4-BE49-F238E27FC236}">
                    <a16:creationId xmlns:a16="http://schemas.microsoft.com/office/drawing/2014/main" id="{8EEFCF6A-E047-AD09-3AF5-0C868D3E673D}"/>
                  </a:ext>
                </a:extLst>
              </p:cNvPr>
              <p:cNvPicPr>
                <a:picLocks noGrp="1" noRot="1" noChangeAspect="1" noMove="1" noResize="1" noEditPoints="1" noAdjustHandles="1" noChangeArrowheads="1" noChangeShapeType="1" noCrop="1"/>
              </p:cNvPicPr>
              <p:nvPr/>
            </p:nvPicPr>
            <p:blipFill>
              <a:blip r:embed="rId7"/>
              <a:stretch>
                <a:fillRect/>
              </a:stretch>
            </p:blipFill>
            <p:spPr>
              <a:xfrm>
                <a:off x="9419577" y="3825370"/>
                <a:ext cx="2552321" cy="2380897"/>
              </a:xfrm>
              <a:prstGeom prst="rect">
                <a:avLst/>
              </a:prstGeom>
            </p:spPr>
          </p:pic>
        </mc:Fallback>
      </mc:AlternateContent>
      <p:sp>
        <p:nvSpPr>
          <p:cNvPr id="15" name="Text 37">
            <a:extLst>
              <a:ext uri="{FF2B5EF4-FFF2-40B4-BE49-F238E27FC236}">
                <a16:creationId xmlns:a16="http://schemas.microsoft.com/office/drawing/2014/main" id="{C3753DA6-D446-BBA8-C30E-95705C673178}"/>
              </a:ext>
            </a:extLst>
          </p:cNvPr>
          <p:cNvSpPr/>
          <p:nvPr/>
        </p:nvSpPr>
        <p:spPr>
          <a:xfrm>
            <a:off x="1270001" y="4699000"/>
            <a:ext cx="7802880" cy="1507267"/>
          </a:xfrm>
          <a:prstGeom prst="rect">
            <a:avLst/>
          </a:prstGeom>
          <a:noFill/>
          <a:ln/>
        </p:spPr>
        <p:txBody>
          <a:bodyPr wrap="square" lIns="0" tIns="0" rIns="0" bIns="0" rtlCol="0" anchor="t"/>
          <a:lstStyle/>
          <a:p>
            <a:pPr algn="just"/>
            <a:r>
              <a:rPr lang="it-IT" sz="2000" dirty="0">
                <a:solidFill>
                  <a:schemeClr val="accent1">
                    <a:lumMod val="50000"/>
                  </a:schemeClr>
                </a:solidFill>
                <a:latin typeface="Quattrocento" pitchFamily="34" charset="0"/>
              </a:rPr>
              <a:t>L'individuazione precoce degli errori da parte dell’</a:t>
            </a:r>
            <a:r>
              <a:rPr lang="it-IT" sz="2000" dirty="0" err="1">
                <a:solidFill>
                  <a:schemeClr val="accent1">
                    <a:lumMod val="50000"/>
                  </a:schemeClr>
                </a:solidFill>
                <a:latin typeface="Quattrocento" pitchFamily="34" charset="0"/>
              </a:rPr>
              <a:t>AdG</a:t>
            </a:r>
            <a:r>
              <a:rPr lang="it-IT" sz="2000" dirty="0">
                <a:solidFill>
                  <a:schemeClr val="accent1">
                    <a:lumMod val="50000"/>
                  </a:schemeClr>
                </a:solidFill>
                <a:latin typeface="Quattrocento" pitchFamily="34" charset="0"/>
              </a:rPr>
              <a:t>  prima dell'inclusione della spesa in una domanda di pagamento alla Commissione determinerà la riduzione  della  frequenza e dell'impatto delle irregolarità nei conti.</a:t>
            </a:r>
          </a:p>
          <a:p>
            <a:pPr algn="just">
              <a:lnSpc>
                <a:spcPts val="2083"/>
              </a:lnSpc>
            </a:pPr>
            <a:endParaRPr lang="it-IT" dirty="0">
              <a:solidFill>
                <a:schemeClr val="accent1">
                  <a:lumMod val="50000"/>
                </a:schemeClr>
              </a:solidFill>
              <a:latin typeface="Quattrocento" pitchFamily="34" charset="0"/>
              <a:ea typeface="Quattrocento" pitchFamily="34" charset="-122"/>
              <a:cs typeface="Quattrocento" pitchFamily="34" charset="-120"/>
            </a:endParaRPr>
          </a:p>
        </p:txBody>
      </p:sp>
    </p:spTree>
    <p:extLst>
      <p:ext uri="{BB962C8B-B14F-4D97-AF65-F5344CB8AC3E}">
        <p14:creationId xmlns:p14="http://schemas.microsoft.com/office/powerpoint/2010/main" val="207945811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72C43-1AB1-0AC2-C31F-DDAF9DCEF029}"/>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F16C853F-C303-ED5B-CC65-73F24D4055E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24798607-1686-BD1A-1B35-BA540C58E404}"/>
              </a:ext>
            </a:extLst>
          </p:cNvPr>
          <p:cNvSpPr txBox="1">
            <a:spLocks/>
          </p:cNvSpPr>
          <p:nvPr/>
        </p:nvSpPr>
        <p:spPr>
          <a:xfrm>
            <a:off x="223936" y="914720"/>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endParaRPr lang="it-IT" sz="4400" dirty="0">
              <a:solidFill>
                <a:srgbClr val="164194"/>
              </a:solidFill>
              <a:latin typeface="Calibri" panose="020F0502020204030204"/>
              <a:ea typeface="+mn-ea"/>
              <a:cs typeface="+mn-cs"/>
            </a:endParaRPr>
          </a:p>
        </p:txBody>
      </p:sp>
      <p:sp>
        <p:nvSpPr>
          <p:cNvPr id="4" name="Title 1">
            <a:extLst>
              <a:ext uri="{FF2B5EF4-FFF2-40B4-BE49-F238E27FC236}">
                <a16:creationId xmlns:a16="http://schemas.microsoft.com/office/drawing/2014/main" id="{477D4B33-6EDC-216C-C0AB-476FAFA8C4C9}"/>
              </a:ext>
            </a:extLst>
          </p:cNvPr>
          <p:cNvSpPr txBox="1">
            <a:spLocks/>
          </p:cNvSpPr>
          <p:nvPr/>
        </p:nvSpPr>
        <p:spPr>
          <a:xfrm>
            <a:off x="193529" y="776493"/>
            <a:ext cx="11744129"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100000"/>
              </a:lnSpc>
              <a:spcBef>
                <a:spcPts val="0"/>
              </a:spcBef>
              <a:defRPr/>
            </a:pPr>
            <a:r>
              <a:rPr lang="it-IT" sz="3200" b="1" dirty="0">
                <a:solidFill>
                  <a:srgbClr val="164194"/>
                </a:solidFill>
                <a:latin typeface="Calibri" panose="020F0502020204030204"/>
                <a:ea typeface="+mn-ea"/>
                <a:cs typeface="+mn-cs"/>
              </a:rPr>
              <a:t>Trattamento delle irregolarità</a:t>
            </a:r>
          </a:p>
        </p:txBody>
      </p:sp>
      <p:sp>
        <p:nvSpPr>
          <p:cNvPr id="15" name="Text 37">
            <a:extLst>
              <a:ext uri="{FF2B5EF4-FFF2-40B4-BE49-F238E27FC236}">
                <a16:creationId xmlns:a16="http://schemas.microsoft.com/office/drawing/2014/main" id="{436AA539-D17F-C737-EFB3-EC906CBDE997}"/>
              </a:ext>
            </a:extLst>
          </p:cNvPr>
          <p:cNvSpPr/>
          <p:nvPr/>
        </p:nvSpPr>
        <p:spPr>
          <a:xfrm>
            <a:off x="4150426" y="2675366"/>
            <a:ext cx="7787232" cy="1849133"/>
          </a:xfrm>
          <a:prstGeom prst="rect">
            <a:avLst/>
          </a:prstGeom>
          <a:noFill/>
          <a:ln/>
        </p:spPr>
        <p:txBody>
          <a:bodyPr wrap="square" lIns="0" tIns="0" rIns="0" bIns="0" rtlCol="0" anchor="t"/>
          <a:lstStyle/>
          <a:p>
            <a:pPr algn="just"/>
            <a:r>
              <a:rPr lang="it-IT" sz="2000" dirty="0">
                <a:solidFill>
                  <a:schemeClr val="accent1">
                    <a:lumMod val="50000"/>
                  </a:schemeClr>
                </a:solidFill>
                <a:latin typeface="Quattrocento" pitchFamily="34" charset="0"/>
              </a:rPr>
              <a:t>L’ approccio adottato dall’</a:t>
            </a:r>
            <a:r>
              <a:rPr lang="it-IT" sz="2000" dirty="0" err="1">
                <a:solidFill>
                  <a:schemeClr val="accent1">
                    <a:lumMod val="50000"/>
                  </a:schemeClr>
                </a:solidFill>
                <a:latin typeface="Quattrocento" pitchFamily="34" charset="0"/>
              </a:rPr>
              <a:t>AdG</a:t>
            </a:r>
            <a:r>
              <a:rPr lang="it-IT" sz="2000" dirty="0">
                <a:solidFill>
                  <a:schemeClr val="accent1">
                    <a:lumMod val="50000"/>
                  </a:schemeClr>
                </a:solidFill>
                <a:latin typeface="Quattrocento" pitchFamily="34" charset="0"/>
              </a:rPr>
              <a:t>  nel caso in cui siano individuate irregolarità negli elementi verificati, sarà quello di </a:t>
            </a:r>
            <a:r>
              <a:rPr lang="it-IT" sz="2000" b="1" dirty="0">
                <a:solidFill>
                  <a:schemeClr val="accent1">
                    <a:lumMod val="50000"/>
                  </a:schemeClr>
                </a:solidFill>
                <a:effectLst>
                  <a:outerShdw blurRad="38100" dist="38100" dir="2700000" algn="tl">
                    <a:srgbClr val="000000">
                      <a:alpha val="43137"/>
                    </a:srgbClr>
                  </a:outerShdw>
                </a:effectLst>
                <a:latin typeface="Quattrocento" pitchFamily="34" charset="0"/>
              </a:rPr>
              <a:t>estendere il controllo ad altre voci di spesa </a:t>
            </a:r>
            <a:r>
              <a:rPr lang="it-IT" sz="2000" dirty="0">
                <a:solidFill>
                  <a:schemeClr val="accent1">
                    <a:lumMod val="50000"/>
                  </a:schemeClr>
                </a:solidFill>
                <a:latin typeface="Quattrocento" pitchFamily="34" charset="0"/>
              </a:rPr>
              <a:t>finalizzato ad adottare idonee misure correttive</a:t>
            </a:r>
            <a:r>
              <a:rPr lang="it-IT" sz="2000" dirty="0">
                <a:solidFill>
                  <a:schemeClr val="accent1">
                    <a:lumMod val="50000"/>
                  </a:schemeClr>
                </a:solidFill>
                <a:effectLst>
                  <a:outerShdw blurRad="38100" dist="38100" dir="2700000" algn="tl">
                    <a:srgbClr val="000000">
                      <a:alpha val="43137"/>
                    </a:srgbClr>
                  </a:outerShdw>
                </a:effectLst>
                <a:latin typeface="Quattrocento" pitchFamily="34" charset="0"/>
              </a:rPr>
              <a:t>.</a:t>
            </a:r>
            <a:endParaRPr lang="it-IT" sz="2000" b="1" dirty="0">
              <a:solidFill>
                <a:schemeClr val="accent1">
                  <a:lumMod val="50000"/>
                </a:schemeClr>
              </a:solidFill>
              <a:effectLst>
                <a:outerShdw blurRad="38100" dist="38100" dir="2700000" algn="tl">
                  <a:srgbClr val="000000">
                    <a:alpha val="43137"/>
                  </a:srgbClr>
                </a:outerShdw>
              </a:effectLst>
              <a:latin typeface="Quattrocento" pitchFamily="34" charset="0"/>
            </a:endParaRPr>
          </a:p>
          <a:p>
            <a:pPr algn="just"/>
            <a:endParaRPr lang="it-IT" sz="2000" dirty="0">
              <a:solidFill>
                <a:schemeClr val="accent1">
                  <a:lumMod val="50000"/>
                </a:schemeClr>
              </a:solidFill>
              <a:latin typeface="Quattrocento" pitchFamily="34" charset="0"/>
            </a:endParaRPr>
          </a:p>
          <a:p>
            <a:pPr algn="just"/>
            <a:r>
              <a:rPr lang="it-IT" sz="2000" dirty="0">
                <a:solidFill>
                  <a:schemeClr val="accent1">
                    <a:lumMod val="50000"/>
                  </a:schemeClr>
                </a:solidFill>
                <a:latin typeface="Quattrocento" pitchFamily="34" charset="0"/>
              </a:rPr>
              <a:t>Nel caso di irregolarità di natura sistemica  il controllo verrà esteso alle altre operazioni della pertinente azione.</a:t>
            </a:r>
          </a:p>
          <a:p>
            <a:pPr algn="just">
              <a:lnSpc>
                <a:spcPts val="2083"/>
              </a:lnSpc>
            </a:pPr>
            <a:endParaRPr lang="it-IT" dirty="0">
              <a:solidFill>
                <a:schemeClr val="accent1">
                  <a:lumMod val="50000"/>
                </a:schemeClr>
              </a:solidFill>
              <a:latin typeface="Quattrocento" pitchFamily="34" charset="0"/>
              <a:ea typeface="Quattrocento" pitchFamily="34" charset="-122"/>
              <a:cs typeface="Quattrocento" pitchFamily="34" charset="-120"/>
            </a:endParaRPr>
          </a:p>
        </p:txBody>
      </p:sp>
      <p:pic>
        <p:nvPicPr>
          <p:cNvPr id="7" name="Immagine 6" descr="Immagine che contiene testo, libro, giornale, forniture per ufficio&#10;&#10;Il contenuto generato dall'IA potrebbe non essere corretto.">
            <a:extLst>
              <a:ext uri="{FF2B5EF4-FFF2-40B4-BE49-F238E27FC236}">
                <a16:creationId xmlns:a16="http://schemas.microsoft.com/office/drawing/2014/main" id="{C43C6868-974F-A062-7A13-3C6334FDD3B1}"/>
              </a:ext>
            </a:extLst>
          </p:cNvPr>
          <p:cNvPicPr>
            <a:picLocks noChangeAspect="1"/>
          </p:cNvPicPr>
          <p:nvPr/>
        </p:nvPicPr>
        <p:blipFill>
          <a:blip r:embed="rId4"/>
          <a:stretch>
            <a:fillRect/>
          </a:stretch>
        </p:blipFill>
        <p:spPr>
          <a:xfrm>
            <a:off x="91440" y="2189708"/>
            <a:ext cx="3640667" cy="3640667"/>
          </a:xfrm>
          <a:prstGeom prst="ellipse">
            <a:avLst/>
          </a:prstGeom>
          <a:ln>
            <a:noFill/>
          </a:ln>
          <a:effectLst>
            <a:softEdge rad="112500"/>
          </a:effectLst>
        </p:spPr>
      </p:pic>
    </p:spTree>
    <p:extLst>
      <p:ext uri="{BB962C8B-B14F-4D97-AF65-F5344CB8AC3E}">
        <p14:creationId xmlns:p14="http://schemas.microsoft.com/office/powerpoint/2010/main" val="163267091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5E0395-D849-01C8-AB14-C394D2919D26}"/>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D49391F8-08EB-9B18-6F00-06B00261C06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A4C9DF31-64ED-13A9-138F-18C667E8A3E7}"/>
              </a:ext>
            </a:extLst>
          </p:cNvPr>
          <p:cNvSpPr txBox="1">
            <a:spLocks/>
          </p:cNvSpPr>
          <p:nvPr/>
        </p:nvSpPr>
        <p:spPr>
          <a:xfrm>
            <a:off x="223936" y="914720"/>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endParaRPr lang="it-IT" sz="4400" dirty="0">
              <a:solidFill>
                <a:srgbClr val="164194"/>
              </a:solidFill>
              <a:latin typeface="Calibri" panose="020F0502020204030204"/>
              <a:ea typeface="+mn-ea"/>
              <a:cs typeface="+mn-cs"/>
            </a:endParaRPr>
          </a:p>
        </p:txBody>
      </p:sp>
      <p:sp>
        <p:nvSpPr>
          <p:cNvPr id="4" name="Title 1">
            <a:extLst>
              <a:ext uri="{FF2B5EF4-FFF2-40B4-BE49-F238E27FC236}">
                <a16:creationId xmlns:a16="http://schemas.microsoft.com/office/drawing/2014/main" id="{FDE40A3A-81AB-07D3-1179-D700E6B4E2BC}"/>
              </a:ext>
            </a:extLst>
          </p:cNvPr>
          <p:cNvSpPr txBox="1">
            <a:spLocks/>
          </p:cNvSpPr>
          <p:nvPr/>
        </p:nvSpPr>
        <p:spPr>
          <a:xfrm>
            <a:off x="193529" y="776493"/>
            <a:ext cx="11744129"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100000"/>
              </a:lnSpc>
              <a:spcBef>
                <a:spcPts val="0"/>
              </a:spcBef>
              <a:defRPr/>
            </a:pPr>
            <a:r>
              <a:rPr lang="it-IT" sz="3200" b="1" dirty="0">
                <a:solidFill>
                  <a:srgbClr val="164194"/>
                </a:solidFill>
                <a:latin typeface="Calibri" panose="020F0502020204030204"/>
                <a:ea typeface="+mn-ea"/>
                <a:cs typeface="+mn-cs"/>
              </a:rPr>
              <a:t>Aggiornamento della Valutazione del Rischio</a:t>
            </a:r>
          </a:p>
        </p:txBody>
      </p:sp>
      <p:sp>
        <p:nvSpPr>
          <p:cNvPr id="3" name="Text 13">
            <a:extLst>
              <a:ext uri="{FF2B5EF4-FFF2-40B4-BE49-F238E27FC236}">
                <a16:creationId xmlns:a16="http://schemas.microsoft.com/office/drawing/2014/main" id="{482E07D7-3D31-19FB-539D-1CC71BA9067D}"/>
              </a:ext>
            </a:extLst>
          </p:cNvPr>
          <p:cNvSpPr/>
          <p:nvPr/>
        </p:nvSpPr>
        <p:spPr>
          <a:xfrm>
            <a:off x="254342" y="1300622"/>
            <a:ext cx="11541418" cy="1208267"/>
          </a:xfrm>
          <a:prstGeom prst="rect">
            <a:avLst/>
          </a:prstGeom>
          <a:noFill/>
          <a:ln/>
        </p:spPr>
        <p:txBody>
          <a:bodyPr wrap="square" lIns="0" tIns="0" rIns="0" bIns="0" rtlCol="0" anchor="t"/>
          <a:lstStyle/>
          <a:p>
            <a:pPr>
              <a:lnSpc>
                <a:spcPts val="2417"/>
              </a:lnSpc>
            </a:pPr>
            <a:r>
              <a:rPr lang="en-US" sz="1600" dirty="0">
                <a:solidFill>
                  <a:schemeClr val="accent1">
                    <a:lumMod val="50000"/>
                  </a:schemeClr>
                </a:solidFill>
                <a:latin typeface="Quattrocento" pitchFamily="34" charset="0"/>
                <a:ea typeface="Quattrocento" pitchFamily="34" charset="-122"/>
                <a:cs typeface="Quattrocento" pitchFamily="34" charset="-120"/>
              </a:rPr>
              <a:t>Nel corso dell'attuazione del </a:t>
            </a:r>
            <a:r>
              <a:rPr lang="en-US" sz="1600" dirty="0" err="1">
                <a:solidFill>
                  <a:schemeClr val="accent1">
                    <a:lumMod val="50000"/>
                  </a:schemeClr>
                </a:solidFill>
                <a:latin typeface="Quattrocento" pitchFamily="34" charset="0"/>
                <a:ea typeface="Quattrocento" pitchFamily="34" charset="-122"/>
                <a:cs typeface="Quattrocento" pitchFamily="34" charset="-120"/>
              </a:rPr>
              <a:t>Programma</a:t>
            </a:r>
            <a:r>
              <a:rPr lang="en-US" sz="1600" dirty="0">
                <a:solidFill>
                  <a:schemeClr val="accent1">
                    <a:lumMod val="50000"/>
                  </a:schemeClr>
                </a:solidFill>
                <a:latin typeface="Quattrocento" pitchFamily="34" charset="0"/>
                <a:ea typeface="Quattrocento" pitchFamily="34" charset="-122"/>
                <a:cs typeface="Quattrocento" pitchFamily="34" charset="-120"/>
              </a:rPr>
              <a:t> la valutazione del rischio è </a:t>
            </a:r>
            <a:r>
              <a:rPr lang="en-US" sz="1600" dirty="0" err="1">
                <a:solidFill>
                  <a:schemeClr val="accent1">
                    <a:lumMod val="50000"/>
                  </a:schemeClr>
                </a:solidFill>
                <a:latin typeface="Quattrocento" pitchFamily="34" charset="0"/>
                <a:ea typeface="Quattrocento" pitchFamily="34" charset="-122"/>
                <a:cs typeface="Quattrocento" pitchFamily="34" charset="-120"/>
              </a:rPr>
              <a:t>aggiornata</a:t>
            </a:r>
            <a:r>
              <a:rPr lang="en-US" sz="1600" dirty="0">
                <a:solidFill>
                  <a:schemeClr val="accent1">
                    <a:lumMod val="50000"/>
                  </a:schemeClr>
                </a:solidFill>
                <a:latin typeface="Quattrocento" pitchFamily="34" charset="0"/>
                <a:ea typeface="Quattrocento" pitchFamily="34" charset="-122"/>
                <a:cs typeface="Quattrocento" pitchFamily="34" charset="-120"/>
              </a:rPr>
              <a:t> </a:t>
            </a:r>
            <a:r>
              <a:rPr lang="en-US" sz="1600" dirty="0" err="1">
                <a:solidFill>
                  <a:schemeClr val="accent1">
                    <a:lumMod val="50000"/>
                  </a:schemeClr>
                </a:solidFill>
                <a:latin typeface="Quattrocento" pitchFamily="34" charset="0"/>
                <a:ea typeface="Quattrocento" pitchFamily="34" charset="-122"/>
                <a:cs typeface="Quattrocento" pitchFamily="34" charset="-120"/>
              </a:rPr>
              <a:t>periodicamente</a:t>
            </a:r>
            <a:r>
              <a:rPr lang="en-US" sz="1600" dirty="0">
                <a:solidFill>
                  <a:schemeClr val="accent1">
                    <a:lumMod val="50000"/>
                  </a:schemeClr>
                </a:solidFill>
                <a:latin typeface="Quattrocento" pitchFamily="34" charset="0"/>
                <a:ea typeface="Quattrocento" pitchFamily="34" charset="-122"/>
                <a:cs typeface="Quattrocento" pitchFamily="34" charset="-120"/>
              </a:rPr>
              <a:t> in funzione </a:t>
            </a:r>
            <a:r>
              <a:rPr lang="en-US" sz="1600" dirty="0" err="1">
                <a:solidFill>
                  <a:schemeClr val="accent1">
                    <a:lumMod val="50000"/>
                  </a:schemeClr>
                </a:solidFill>
                <a:latin typeface="Quattrocento" pitchFamily="34" charset="0"/>
                <a:ea typeface="Quattrocento" pitchFamily="34" charset="-122"/>
                <a:cs typeface="Quattrocento" pitchFamily="34" charset="-120"/>
              </a:rPr>
              <a:t>degli</a:t>
            </a:r>
            <a:r>
              <a:rPr lang="en-US" sz="1600" dirty="0">
                <a:solidFill>
                  <a:schemeClr val="accent1">
                    <a:lumMod val="50000"/>
                  </a:schemeClr>
                </a:solidFill>
                <a:latin typeface="Quattrocento" pitchFamily="34" charset="0"/>
                <a:ea typeface="Quattrocento" pitchFamily="34" charset="-122"/>
                <a:cs typeface="Quattrocento" pitchFamily="34" charset="-120"/>
              </a:rPr>
              <a:t> </a:t>
            </a:r>
            <a:r>
              <a:rPr lang="en-US" sz="1600" dirty="0" err="1">
                <a:solidFill>
                  <a:schemeClr val="accent1">
                    <a:lumMod val="50000"/>
                  </a:schemeClr>
                </a:solidFill>
                <a:latin typeface="Quattrocento" pitchFamily="34" charset="0"/>
                <a:ea typeface="Quattrocento" pitchFamily="34" charset="-122"/>
                <a:cs typeface="Quattrocento" pitchFamily="34" charset="-120"/>
              </a:rPr>
              <a:t>esiti</a:t>
            </a:r>
            <a:r>
              <a:rPr lang="en-US" sz="1600" dirty="0">
                <a:solidFill>
                  <a:schemeClr val="accent1">
                    <a:lumMod val="50000"/>
                  </a:schemeClr>
                </a:solidFill>
                <a:latin typeface="Quattrocento" pitchFamily="34" charset="0"/>
                <a:ea typeface="Quattrocento" pitchFamily="34" charset="-122"/>
                <a:cs typeface="Quattrocento" pitchFamily="34" charset="-120"/>
              </a:rPr>
              <a:t>: </a:t>
            </a:r>
            <a:r>
              <a:rPr lang="en-US" sz="1600" dirty="0" err="1">
                <a:solidFill>
                  <a:schemeClr val="accent1">
                    <a:lumMod val="50000"/>
                  </a:schemeClr>
                </a:solidFill>
                <a:latin typeface="Quattrocento" pitchFamily="34" charset="0"/>
                <a:ea typeface="Quattrocento" pitchFamily="34" charset="-122"/>
                <a:cs typeface="Quattrocento" pitchFamily="34" charset="-120"/>
              </a:rPr>
              <a:t>delle</a:t>
            </a:r>
            <a:r>
              <a:rPr lang="en-US" sz="1600" dirty="0">
                <a:solidFill>
                  <a:schemeClr val="accent1">
                    <a:lumMod val="50000"/>
                  </a:schemeClr>
                </a:solidFill>
                <a:latin typeface="Quattrocento" pitchFamily="34" charset="0"/>
                <a:ea typeface="Quattrocento" pitchFamily="34" charset="-122"/>
                <a:cs typeface="Quattrocento" pitchFamily="34" charset="-120"/>
              </a:rPr>
              <a:t> verifiche di primo livello effettuate </a:t>
            </a:r>
            <a:r>
              <a:rPr lang="en-US" sz="1600" dirty="0" err="1">
                <a:solidFill>
                  <a:schemeClr val="accent1">
                    <a:lumMod val="50000"/>
                  </a:schemeClr>
                </a:solidFill>
                <a:latin typeface="Quattrocento" pitchFamily="34" charset="0"/>
                <a:ea typeface="Quattrocento" pitchFamily="34" charset="-122"/>
                <a:cs typeface="Quattrocento" pitchFamily="34" charset="-120"/>
              </a:rPr>
              <a:t>dai</a:t>
            </a:r>
            <a:r>
              <a:rPr lang="en-US" sz="1600" dirty="0">
                <a:solidFill>
                  <a:schemeClr val="accent1">
                    <a:lumMod val="50000"/>
                  </a:schemeClr>
                </a:solidFill>
                <a:latin typeface="Quattrocento" pitchFamily="34" charset="0"/>
                <a:ea typeface="Quattrocento" pitchFamily="34" charset="-122"/>
                <a:cs typeface="Quattrocento" pitchFamily="34" charset="-120"/>
              </a:rPr>
              <a:t> </a:t>
            </a:r>
            <a:r>
              <a:rPr lang="en-US" sz="1600" dirty="0" err="1">
                <a:solidFill>
                  <a:schemeClr val="accent1">
                    <a:lumMod val="50000"/>
                  </a:schemeClr>
                </a:solidFill>
                <a:latin typeface="Quattrocento" pitchFamily="34" charset="0"/>
                <a:ea typeface="Quattrocento" pitchFamily="34" charset="-122"/>
                <a:cs typeface="Quattrocento" pitchFamily="34" charset="-120"/>
              </a:rPr>
              <a:t>CdR</a:t>
            </a:r>
            <a:r>
              <a:rPr lang="en-US" sz="1600" dirty="0">
                <a:solidFill>
                  <a:schemeClr val="accent1">
                    <a:lumMod val="50000"/>
                  </a:schemeClr>
                </a:solidFill>
                <a:latin typeface="Quattrocento" pitchFamily="34" charset="0"/>
                <a:ea typeface="Quattrocento" pitchFamily="34" charset="-122"/>
                <a:cs typeface="Quattrocento" pitchFamily="34" charset="-120"/>
              </a:rPr>
              <a:t>, </a:t>
            </a:r>
            <a:r>
              <a:rPr lang="en-US" sz="1600" dirty="0" err="1">
                <a:solidFill>
                  <a:schemeClr val="accent1">
                    <a:lumMod val="50000"/>
                  </a:schemeClr>
                </a:solidFill>
                <a:latin typeface="Quattrocento" pitchFamily="34" charset="0"/>
                <a:ea typeface="Quattrocento" pitchFamily="34" charset="-122"/>
                <a:cs typeface="Quattrocento" pitchFamily="34" charset="-120"/>
              </a:rPr>
              <a:t>incluse</a:t>
            </a:r>
            <a:r>
              <a:rPr lang="en-US" sz="1600" dirty="0">
                <a:solidFill>
                  <a:schemeClr val="accent1">
                    <a:lumMod val="50000"/>
                  </a:schemeClr>
                </a:solidFill>
                <a:latin typeface="Quattrocento" pitchFamily="34" charset="0"/>
                <a:ea typeface="Quattrocento" pitchFamily="34" charset="-122"/>
                <a:cs typeface="Quattrocento" pitchFamily="34" charset="-120"/>
              </a:rPr>
              <a:t> le </a:t>
            </a:r>
            <a:r>
              <a:rPr lang="en-US" sz="1600" dirty="0" err="1">
                <a:solidFill>
                  <a:schemeClr val="accent1">
                    <a:lumMod val="50000"/>
                  </a:schemeClr>
                </a:solidFill>
                <a:latin typeface="Quattrocento" pitchFamily="34" charset="0"/>
                <a:ea typeface="Quattrocento" pitchFamily="34" charset="-122"/>
                <a:cs typeface="Quattrocento" pitchFamily="34" charset="-120"/>
              </a:rPr>
              <a:t>visite</a:t>
            </a:r>
            <a:r>
              <a:rPr lang="en-US" sz="1600" dirty="0">
                <a:solidFill>
                  <a:schemeClr val="accent1">
                    <a:lumMod val="50000"/>
                  </a:schemeClr>
                </a:solidFill>
                <a:latin typeface="Quattrocento" pitchFamily="34" charset="0"/>
                <a:ea typeface="Quattrocento" pitchFamily="34" charset="-122"/>
                <a:cs typeface="Quattrocento" pitchFamily="34" charset="-120"/>
              </a:rPr>
              <a:t> in loco; delle segnalazioni di irregolarità o anomalie rilevate dai sistemi di </a:t>
            </a:r>
            <a:r>
              <a:rPr lang="en-US" sz="1600" dirty="0" err="1">
                <a:solidFill>
                  <a:schemeClr val="accent1">
                    <a:lumMod val="50000"/>
                  </a:schemeClr>
                </a:solidFill>
                <a:latin typeface="Quattrocento" pitchFamily="34" charset="0"/>
                <a:ea typeface="Quattrocento" pitchFamily="34" charset="-122"/>
                <a:cs typeface="Quattrocento" pitchFamily="34" charset="-120"/>
              </a:rPr>
              <a:t>monitoraggio</a:t>
            </a:r>
            <a:r>
              <a:rPr lang="en-US" sz="1600" dirty="0">
                <a:solidFill>
                  <a:schemeClr val="accent1">
                    <a:lumMod val="50000"/>
                  </a:schemeClr>
                </a:solidFill>
                <a:latin typeface="Quattrocento" pitchFamily="34" charset="0"/>
                <a:ea typeface="Quattrocento" pitchFamily="34" charset="-122"/>
                <a:cs typeface="Quattrocento" pitchFamily="34" charset="-120"/>
              </a:rPr>
              <a:t>/data- mining (</a:t>
            </a:r>
            <a:r>
              <a:rPr lang="en-US" sz="1600" dirty="0" err="1">
                <a:solidFill>
                  <a:schemeClr val="accent1">
                    <a:lumMod val="50000"/>
                  </a:schemeClr>
                </a:solidFill>
                <a:latin typeface="Quattrocento" pitchFamily="34" charset="0"/>
                <a:ea typeface="Quattrocento" pitchFamily="34" charset="-122"/>
                <a:cs typeface="Quattrocento" pitchFamily="34" charset="-120"/>
              </a:rPr>
              <a:t>incluso</a:t>
            </a:r>
            <a:r>
              <a:rPr lang="en-US" sz="1600" dirty="0">
                <a:solidFill>
                  <a:schemeClr val="accent1">
                    <a:lumMod val="50000"/>
                  </a:schemeClr>
                </a:solidFill>
                <a:latin typeface="Quattrocento" pitchFamily="34" charset="0"/>
                <a:ea typeface="Quattrocento" pitchFamily="34" charset="-122"/>
                <a:cs typeface="Quattrocento" pitchFamily="34" charset="-120"/>
              </a:rPr>
              <a:t> ARACHNE); dal controllo di secondo </a:t>
            </a:r>
            <a:r>
              <a:rPr lang="en-US" sz="1600" dirty="0" err="1">
                <a:solidFill>
                  <a:schemeClr val="accent1">
                    <a:lumMod val="50000"/>
                  </a:schemeClr>
                </a:solidFill>
                <a:latin typeface="Quattrocento" pitchFamily="34" charset="0"/>
                <a:ea typeface="Quattrocento" pitchFamily="34" charset="-122"/>
                <a:cs typeface="Quattrocento" pitchFamily="34" charset="-120"/>
              </a:rPr>
              <a:t>livello</a:t>
            </a:r>
            <a:r>
              <a:rPr lang="en-US" sz="1600" dirty="0">
                <a:solidFill>
                  <a:schemeClr val="accent1">
                    <a:lumMod val="50000"/>
                  </a:schemeClr>
                </a:solidFill>
                <a:latin typeface="Quattrocento" pitchFamily="34" charset="0"/>
                <a:ea typeface="Quattrocento" pitchFamily="34" charset="-122"/>
                <a:cs typeface="Quattrocento" pitchFamily="34" charset="-120"/>
              </a:rPr>
              <a:t>; </a:t>
            </a:r>
            <a:r>
              <a:rPr lang="en-US" sz="1600" dirty="0" err="1">
                <a:solidFill>
                  <a:schemeClr val="accent1">
                    <a:lumMod val="50000"/>
                  </a:schemeClr>
                </a:solidFill>
                <a:latin typeface="Quattrocento" pitchFamily="34" charset="0"/>
                <a:ea typeface="Quattrocento" pitchFamily="34" charset="-122"/>
                <a:cs typeface="Quattrocento" pitchFamily="34" charset="-120"/>
              </a:rPr>
              <a:t>dagli</a:t>
            </a:r>
            <a:r>
              <a:rPr lang="en-US" sz="1600" dirty="0">
                <a:solidFill>
                  <a:schemeClr val="accent1">
                    <a:lumMod val="50000"/>
                  </a:schemeClr>
                </a:solidFill>
                <a:latin typeface="Quattrocento" pitchFamily="34" charset="0"/>
                <a:ea typeface="Quattrocento" pitchFamily="34" charset="-122"/>
                <a:cs typeface="Quattrocento" pitchFamily="34" charset="-120"/>
              </a:rPr>
              <a:t> audit </a:t>
            </a:r>
            <a:r>
              <a:rPr lang="en-US" sz="1600" dirty="0" err="1">
                <a:solidFill>
                  <a:schemeClr val="accent1">
                    <a:lumMod val="50000"/>
                  </a:schemeClr>
                </a:solidFill>
                <a:latin typeface="Quattrocento" pitchFamily="34" charset="0"/>
                <a:ea typeface="Quattrocento" pitchFamily="34" charset="-122"/>
                <a:cs typeface="Quattrocento" pitchFamily="34" charset="-120"/>
              </a:rPr>
              <a:t>della</a:t>
            </a:r>
            <a:r>
              <a:rPr lang="en-US" sz="1600" dirty="0">
                <a:solidFill>
                  <a:schemeClr val="accent1">
                    <a:lumMod val="50000"/>
                  </a:schemeClr>
                </a:solidFill>
                <a:latin typeface="Quattrocento" pitchFamily="34" charset="0"/>
                <a:ea typeface="Quattrocento" pitchFamily="34" charset="-122"/>
                <a:cs typeface="Quattrocento" pitchFamily="34" charset="-120"/>
              </a:rPr>
              <a:t> CE ed ECA.</a:t>
            </a:r>
            <a:endParaRPr lang="en-US" sz="1600" dirty="0">
              <a:solidFill>
                <a:schemeClr val="accent1">
                  <a:lumMod val="50000"/>
                </a:schemeClr>
              </a:solidFill>
            </a:endParaRPr>
          </a:p>
        </p:txBody>
      </p:sp>
      <p:sp>
        <p:nvSpPr>
          <p:cNvPr id="5" name="Text 1">
            <a:extLst>
              <a:ext uri="{FF2B5EF4-FFF2-40B4-BE49-F238E27FC236}">
                <a16:creationId xmlns:a16="http://schemas.microsoft.com/office/drawing/2014/main" id="{367CEA95-C136-F1CC-EC24-B66BD0512A75}"/>
              </a:ext>
            </a:extLst>
          </p:cNvPr>
          <p:cNvSpPr/>
          <p:nvPr/>
        </p:nvSpPr>
        <p:spPr>
          <a:xfrm>
            <a:off x="1469237" y="2926355"/>
            <a:ext cx="2285405" cy="285552"/>
          </a:xfrm>
          <a:prstGeom prst="rect">
            <a:avLst/>
          </a:prstGeom>
          <a:noFill/>
          <a:ln/>
        </p:spPr>
        <p:txBody>
          <a:bodyPr wrap="none" lIns="0" tIns="0" rIns="0" bIns="0" rtlCol="0" anchor="t"/>
          <a:lstStyle/>
          <a:p>
            <a:pPr algn="r">
              <a:lnSpc>
                <a:spcPts val="2208"/>
              </a:lnSpc>
            </a:pPr>
            <a:r>
              <a:rPr lang="en-US" sz="1792" b="1"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Valutazione Iniziale</a:t>
            </a:r>
            <a:endParaRPr lang="en-US" sz="1792" b="1" dirty="0">
              <a:solidFill>
                <a:schemeClr val="accent1">
                  <a:lumMod val="50000"/>
                </a:schemeClr>
              </a:solidFill>
              <a:effectLst>
                <a:outerShdw blurRad="38100" dist="38100" dir="2700000" algn="tl">
                  <a:srgbClr val="000000">
                    <a:alpha val="43137"/>
                  </a:srgbClr>
                </a:outerShdw>
              </a:effectLst>
            </a:endParaRPr>
          </a:p>
        </p:txBody>
      </p:sp>
      <p:sp>
        <p:nvSpPr>
          <p:cNvPr id="6" name="Text 2">
            <a:extLst>
              <a:ext uri="{FF2B5EF4-FFF2-40B4-BE49-F238E27FC236}">
                <a16:creationId xmlns:a16="http://schemas.microsoft.com/office/drawing/2014/main" id="{3C8A61E5-4E60-EE6A-FB7C-133795D67BC1}"/>
              </a:ext>
            </a:extLst>
          </p:cNvPr>
          <p:cNvSpPr/>
          <p:nvPr/>
        </p:nvSpPr>
        <p:spPr>
          <a:xfrm>
            <a:off x="525468" y="3328389"/>
            <a:ext cx="3229173" cy="621507"/>
          </a:xfrm>
          <a:prstGeom prst="rect">
            <a:avLst/>
          </a:prstGeom>
          <a:noFill/>
          <a:ln/>
        </p:spPr>
        <p:txBody>
          <a:bodyPr wrap="square" lIns="0" tIns="0" rIns="0" bIns="0" rtlCol="0" anchor="t"/>
          <a:lstStyle/>
          <a:p>
            <a:pPr algn="r">
              <a:lnSpc>
                <a:spcPts val="2417"/>
              </a:lnSpc>
            </a:pPr>
            <a:r>
              <a:rPr lang="en-US" sz="1500" dirty="0">
                <a:solidFill>
                  <a:schemeClr val="accent1">
                    <a:lumMod val="50000"/>
                  </a:schemeClr>
                </a:solidFill>
                <a:latin typeface="Quattrocento" pitchFamily="34" charset="0"/>
                <a:ea typeface="Quattrocento" pitchFamily="34" charset="-122"/>
                <a:cs typeface="Quattrocento" pitchFamily="34" charset="-120"/>
              </a:rPr>
              <a:t>Analisi ex ante dei fattori di rischio per Azione/Procedura di attivazione</a:t>
            </a:r>
            <a:endParaRPr lang="en-US" sz="1500" dirty="0">
              <a:solidFill>
                <a:schemeClr val="accent1">
                  <a:lumMod val="50000"/>
                </a:schemeClr>
              </a:solidFill>
            </a:endParaRPr>
          </a:p>
        </p:txBody>
      </p:sp>
      <p:pic>
        <p:nvPicPr>
          <p:cNvPr id="8" name="Image 0" descr="preencoded.png">
            <a:extLst>
              <a:ext uri="{FF2B5EF4-FFF2-40B4-BE49-F238E27FC236}">
                <a16:creationId xmlns:a16="http://schemas.microsoft.com/office/drawing/2014/main" id="{872AD060-460E-7103-0DAE-76AD500635DE}"/>
              </a:ext>
            </a:extLst>
          </p:cNvPr>
          <p:cNvPicPr>
            <a:picLocks noChangeAspect="1"/>
          </p:cNvPicPr>
          <p:nvPr/>
        </p:nvPicPr>
        <p:blipFill>
          <a:blip r:embed="rId4"/>
          <a:stretch>
            <a:fillRect/>
          </a:stretch>
        </p:blipFill>
        <p:spPr>
          <a:xfrm>
            <a:off x="4045948" y="2485526"/>
            <a:ext cx="3791248" cy="3791248"/>
          </a:xfrm>
          <a:prstGeom prst="rect">
            <a:avLst/>
          </a:prstGeom>
        </p:spPr>
      </p:pic>
      <p:sp>
        <p:nvSpPr>
          <p:cNvPr id="9" name="Text 3">
            <a:extLst>
              <a:ext uri="{FF2B5EF4-FFF2-40B4-BE49-F238E27FC236}">
                <a16:creationId xmlns:a16="http://schemas.microsoft.com/office/drawing/2014/main" id="{67D370A8-A2B3-940B-ED51-83B9129AF812}"/>
              </a:ext>
            </a:extLst>
          </p:cNvPr>
          <p:cNvSpPr/>
          <p:nvPr/>
        </p:nvSpPr>
        <p:spPr>
          <a:xfrm>
            <a:off x="5033174" y="3113780"/>
            <a:ext cx="290612" cy="363339"/>
          </a:xfrm>
          <a:prstGeom prst="rect">
            <a:avLst/>
          </a:prstGeom>
          <a:noFill/>
          <a:ln/>
        </p:spPr>
        <p:txBody>
          <a:bodyPr wrap="none" lIns="0" tIns="0" rIns="0" bIns="0" rtlCol="0" anchor="t"/>
          <a:lstStyle/>
          <a:p>
            <a:pPr>
              <a:lnSpc>
                <a:spcPts val="3625"/>
              </a:lnSpc>
            </a:pPr>
            <a:r>
              <a:rPr lang="en-US" sz="2250" b="1" dirty="0">
                <a:solidFill>
                  <a:schemeClr val="bg1"/>
                </a:solidFill>
                <a:latin typeface="Quattrocento" pitchFamily="34" charset="0"/>
                <a:ea typeface="Quattrocento" pitchFamily="34" charset="-122"/>
                <a:cs typeface="Quattrocento" pitchFamily="34" charset="-120"/>
              </a:rPr>
              <a:t>1</a:t>
            </a:r>
            <a:endParaRPr lang="en-US" sz="2250" b="1" dirty="0">
              <a:solidFill>
                <a:schemeClr val="bg1"/>
              </a:solidFill>
            </a:endParaRPr>
          </a:p>
        </p:txBody>
      </p:sp>
      <p:sp>
        <p:nvSpPr>
          <p:cNvPr id="10" name="Text 4">
            <a:extLst>
              <a:ext uri="{FF2B5EF4-FFF2-40B4-BE49-F238E27FC236}">
                <a16:creationId xmlns:a16="http://schemas.microsoft.com/office/drawing/2014/main" id="{11EB2FF5-CAF2-D1A8-91D9-8DB81301F058}"/>
              </a:ext>
            </a:extLst>
          </p:cNvPr>
          <p:cNvSpPr/>
          <p:nvPr/>
        </p:nvSpPr>
        <p:spPr>
          <a:xfrm>
            <a:off x="8128502" y="2770978"/>
            <a:ext cx="2505968" cy="285552"/>
          </a:xfrm>
          <a:prstGeom prst="rect">
            <a:avLst/>
          </a:prstGeom>
          <a:noFill/>
          <a:ln/>
        </p:spPr>
        <p:txBody>
          <a:bodyPr wrap="none" lIns="0" tIns="0" rIns="0" bIns="0" rtlCol="0" anchor="t"/>
          <a:lstStyle/>
          <a:p>
            <a:pPr>
              <a:lnSpc>
                <a:spcPts val="2208"/>
              </a:lnSpc>
            </a:pPr>
            <a:r>
              <a:rPr lang="en-US" sz="1792" b="1"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Esecuzione dei Controlli</a:t>
            </a:r>
            <a:endParaRPr lang="en-US" sz="1792" b="1" dirty="0">
              <a:solidFill>
                <a:schemeClr val="accent1">
                  <a:lumMod val="50000"/>
                </a:schemeClr>
              </a:solidFill>
              <a:effectLst>
                <a:outerShdw blurRad="38100" dist="38100" dir="2700000" algn="tl">
                  <a:srgbClr val="000000">
                    <a:alpha val="43137"/>
                  </a:srgbClr>
                </a:outerShdw>
              </a:effectLst>
            </a:endParaRPr>
          </a:p>
        </p:txBody>
      </p:sp>
      <p:sp>
        <p:nvSpPr>
          <p:cNvPr id="12" name="Text 5">
            <a:extLst>
              <a:ext uri="{FF2B5EF4-FFF2-40B4-BE49-F238E27FC236}">
                <a16:creationId xmlns:a16="http://schemas.microsoft.com/office/drawing/2014/main" id="{E226DC26-34D6-6F0B-A40E-C150730AA890}"/>
              </a:ext>
            </a:extLst>
          </p:cNvPr>
          <p:cNvSpPr/>
          <p:nvPr/>
        </p:nvSpPr>
        <p:spPr>
          <a:xfrm>
            <a:off x="8128502" y="3173013"/>
            <a:ext cx="3229273" cy="932259"/>
          </a:xfrm>
          <a:prstGeom prst="rect">
            <a:avLst/>
          </a:prstGeom>
          <a:noFill/>
          <a:ln/>
        </p:spPr>
        <p:txBody>
          <a:bodyPr wrap="square" lIns="0" tIns="0" rIns="0" bIns="0" rtlCol="0" anchor="t"/>
          <a:lstStyle/>
          <a:p>
            <a:pPr>
              <a:lnSpc>
                <a:spcPts val="2417"/>
              </a:lnSpc>
            </a:pPr>
            <a:r>
              <a:rPr lang="en-US" sz="1500" dirty="0">
                <a:solidFill>
                  <a:schemeClr val="accent1">
                    <a:lumMod val="50000"/>
                  </a:schemeClr>
                </a:solidFill>
                <a:latin typeface="Quattrocento" pitchFamily="34" charset="0"/>
                <a:ea typeface="Quattrocento" pitchFamily="34" charset="-122"/>
                <a:cs typeface="Quattrocento" pitchFamily="34" charset="-120"/>
              </a:rPr>
              <a:t>Svolgimento delle verifiche amministrative sul campione selezionato</a:t>
            </a:r>
            <a:endParaRPr lang="en-US" sz="1500" dirty="0">
              <a:solidFill>
                <a:schemeClr val="accent1">
                  <a:lumMod val="50000"/>
                </a:schemeClr>
              </a:solidFill>
            </a:endParaRPr>
          </a:p>
        </p:txBody>
      </p:sp>
      <p:pic>
        <p:nvPicPr>
          <p:cNvPr id="13" name="Image 1" descr="preencoded.png">
            <a:extLst>
              <a:ext uri="{FF2B5EF4-FFF2-40B4-BE49-F238E27FC236}">
                <a16:creationId xmlns:a16="http://schemas.microsoft.com/office/drawing/2014/main" id="{B06B0789-6007-E409-AFA0-E14D2DCF25DB}"/>
              </a:ext>
            </a:extLst>
          </p:cNvPr>
          <p:cNvPicPr>
            <a:picLocks noChangeAspect="1"/>
          </p:cNvPicPr>
          <p:nvPr/>
        </p:nvPicPr>
        <p:blipFill>
          <a:blip r:embed="rId5"/>
          <a:stretch>
            <a:fillRect/>
          </a:stretch>
        </p:blipFill>
        <p:spPr>
          <a:xfrm>
            <a:off x="4045948" y="2485526"/>
            <a:ext cx="3791248" cy="3791248"/>
          </a:xfrm>
          <a:prstGeom prst="rect">
            <a:avLst/>
          </a:prstGeom>
        </p:spPr>
      </p:pic>
      <p:sp>
        <p:nvSpPr>
          <p:cNvPr id="14" name="Text 6">
            <a:extLst>
              <a:ext uri="{FF2B5EF4-FFF2-40B4-BE49-F238E27FC236}">
                <a16:creationId xmlns:a16="http://schemas.microsoft.com/office/drawing/2014/main" id="{ACC799EB-A427-FA9A-0920-DA030CC62D09}"/>
              </a:ext>
            </a:extLst>
          </p:cNvPr>
          <p:cNvSpPr/>
          <p:nvPr/>
        </p:nvSpPr>
        <p:spPr>
          <a:xfrm>
            <a:off x="6881818" y="3436439"/>
            <a:ext cx="290612" cy="363339"/>
          </a:xfrm>
          <a:prstGeom prst="rect">
            <a:avLst/>
          </a:prstGeom>
          <a:noFill/>
          <a:ln/>
        </p:spPr>
        <p:txBody>
          <a:bodyPr wrap="none" lIns="0" tIns="0" rIns="0" bIns="0" rtlCol="0" anchor="t"/>
          <a:lstStyle/>
          <a:p>
            <a:pPr>
              <a:lnSpc>
                <a:spcPts val="3625"/>
              </a:lnSpc>
            </a:pPr>
            <a:r>
              <a:rPr lang="en-US" sz="2250" b="1" dirty="0">
                <a:solidFill>
                  <a:schemeClr val="bg1"/>
                </a:solidFill>
                <a:latin typeface="Quattrocento" pitchFamily="34" charset="0"/>
                <a:ea typeface="Quattrocento" pitchFamily="34" charset="-122"/>
                <a:cs typeface="Quattrocento" pitchFamily="34" charset="-120"/>
              </a:rPr>
              <a:t>2</a:t>
            </a:r>
            <a:endParaRPr lang="en-US" sz="2250" b="1" dirty="0">
              <a:solidFill>
                <a:schemeClr val="bg1"/>
              </a:solidFill>
            </a:endParaRPr>
          </a:p>
        </p:txBody>
      </p:sp>
      <p:sp>
        <p:nvSpPr>
          <p:cNvPr id="16" name="Text 7">
            <a:extLst>
              <a:ext uri="{FF2B5EF4-FFF2-40B4-BE49-F238E27FC236}">
                <a16:creationId xmlns:a16="http://schemas.microsoft.com/office/drawing/2014/main" id="{639FC1A2-8028-0305-EA16-42BE2BD96ED3}"/>
              </a:ext>
            </a:extLst>
          </p:cNvPr>
          <p:cNvSpPr/>
          <p:nvPr/>
        </p:nvSpPr>
        <p:spPr>
          <a:xfrm>
            <a:off x="8128502" y="4967681"/>
            <a:ext cx="2285405" cy="285552"/>
          </a:xfrm>
          <a:prstGeom prst="rect">
            <a:avLst/>
          </a:prstGeom>
          <a:noFill/>
          <a:ln/>
        </p:spPr>
        <p:txBody>
          <a:bodyPr wrap="none" lIns="0" tIns="0" rIns="0" bIns="0" rtlCol="0" anchor="t"/>
          <a:lstStyle/>
          <a:p>
            <a:pPr>
              <a:lnSpc>
                <a:spcPts val="2208"/>
              </a:lnSpc>
            </a:pPr>
            <a:r>
              <a:rPr lang="en-US" sz="1792" b="1"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Analisi dei Risultati</a:t>
            </a:r>
            <a:endParaRPr lang="en-US" sz="1792" b="1" dirty="0">
              <a:solidFill>
                <a:schemeClr val="accent1">
                  <a:lumMod val="50000"/>
                </a:schemeClr>
              </a:solidFill>
              <a:effectLst>
                <a:outerShdw blurRad="38100" dist="38100" dir="2700000" algn="tl">
                  <a:srgbClr val="000000">
                    <a:alpha val="43137"/>
                  </a:srgbClr>
                </a:outerShdw>
              </a:effectLst>
            </a:endParaRPr>
          </a:p>
        </p:txBody>
      </p:sp>
      <p:sp>
        <p:nvSpPr>
          <p:cNvPr id="17" name="Text 8">
            <a:extLst>
              <a:ext uri="{FF2B5EF4-FFF2-40B4-BE49-F238E27FC236}">
                <a16:creationId xmlns:a16="http://schemas.microsoft.com/office/drawing/2014/main" id="{7A8518FC-D277-69B2-A962-BEB04CF451D1}"/>
              </a:ext>
            </a:extLst>
          </p:cNvPr>
          <p:cNvSpPr/>
          <p:nvPr/>
        </p:nvSpPr>
        <p:spPr>
          <a:xfrm>
            <a:off x="8128502" y="5369716"/>
            <a:ext cx="3229273" cy="621507"/>
          </a:xfrm>
          <a:prstGeom prst="rect">
            <a:avLst/>
          </a:prstGeom>
          <a:noFill/>
          <a:ln/>
        </p:spPr>
        <p:txBody>
          <a:bodyPr wrap="square" lIns="0" tIns="0" rIns="0" bIns="0" rtlCol="0" anchor="t"/>
          <a:lstStyle/>
          <a:p>
            <a:pPr>
              <a:lnSpc>
                <a:spcPts val="2417"/>
              </a:lnSpc>
            </a:pPr>
            <a:r>
              <a:rPr lang="en-US" sz="1500" dirty="0">
                <a:solidFill>
                  <a:schemeClr val="accent1">
                    <a:lumMod val="50000"/>
                  </a:schemeClr>
                </a:solidFill>
                <a:latin typeface="Quattrocento" pitchFamily="34" charset="0"/>
                <a:ea typeface="Quattrocento" pitchFamily="34" charset="-122"/>
                <a:cs typeface="Quattrocento" pitchFamily="34" charset="-120"/>
              </a:rPr>
              <a:t>Valutazione degli esiti delle verifiche e identificazione di eventuali criticità</a:t>
            </a:r>
            <a:endParaRPr lang="en-US" sz="1500" dirty="0">
              <a:solidFill>
                <a:schemeClr val="accent1">
                  <a:lumMod val="50000"/>
                </a:schemeClr>
              </a:solidFill>
            </a:endParaRPr>
          </a:p>
        </p:txBody>
      </p:sp>
      <p:pic>
        <p:nvPicPr>
          <p:cNvPr id="18" name="Image 2" descr="preencoded.png">
            <a:extLst>
              <a:ext uri="{FF2B5EF4-FFF2-40B4-BE49-F238E27FC236}">
                <a16:creationId xmlns:a16="http://schemas.microsoft.com/office/drawing/2014/main" id="{A4A0C422-44D2-1189-4D2A-DC276BCB529E}"/>
              </a:ext>
            </a:extLst>
          </p:cNvPr>
          <p:cNvPicPr>
            <a:picLocks noChangeAspect="1"/>
          </p:cNvPicPr>
          <p:nvPr/>
        </p:nvPicPr>
        <p:blipFill>
          <a:blip r:embed="rId6"/>
          <a:stretch>
            <a:fillRect/>
          </a:stretch>
        </p:blipFill>
        <p:spPr>
          <a:xfrm>
            <a:off x="4045948" y="2485526"/>
            <a:ext cx="3791248" cy="3791248"/>
          </a:xfrm>
          <a:prstGeom prst="rect">
            <a:avLst/>
          </a:prstGeom>
        </p:spPr>
      </p:pic>
      <p:sp>
        <p:nvSpPr>
          <p:cNvPr id="19" name="Text 9">
            <a:extLst>
              <a:ext uri="{FF2B5EF4-FFF2-40B4-BE49-F238E27FC236}">
                <a16:creationId xmlns:a16="http://schemas.microsoft.com/office/drawing/2014/main" id="{E6C46B4B-377F-0CB3-B068-E22268CD0A13}"/>
              </a:ext>
            </a:extLst>
          </p:cNvPr>
          <p:cNvSpPr/>
          <p:nvPr/>
        </p:nvSpPr>
        <p:spPr>
          <a:xfrm>
            <a:off x="6559158" y="5285083"/>
            <a:ext cx="290612" cy="363339"/>
          </a:xfrm>
          <a:prstGeom prst="rect">
            <a:avLst/>
          </a:prstGeom>
          <a:noFill/>
          <a:ln/>
        </p:spPr>
        <p:txBody>
          <a:bodyPr wrap="none" lIns="0" tIns="0" rIns="0" bIns="0" rtlCol="0" anchor="t"/>
          <a:lstStyle/>
          <a:p>
            <a:pPr>
              <a:lnSpc>
                <a:spcPts val="3625"/>
              </a:lnSpc>
            </a:pPr>
            <a:r>
              <a:rPr lang="en-US" sz="2250" b="1" dirty="0">
                <a:solidFill>
                  <a:schemeClr val="bg1"/>
                </a:solidFill>
                <a:latin typeface="Quattrocento" pitchFamily="34" charset="0"/>
                <a:ea typeface="Quattrocento" pitchFamily="34" charset="-122"/>
                <a:cs typeface="Quattrocento" pitchFamily="34" charset="-120"/>
              </a:rPr>
              <a:t>3</a:t>
            </a:r>
            <a:endParaRPr lang="en-US" sz="2250" b="1" dirty="0">
              <a:solidFill>
                <a:schemeClr val="bg1"/>
              </a:solidFill>
            </a:endParaRPr>
          </a:p>
        </p:txBody>
      </p:sp>
      <p:sp>
        <p:nvSpPr>
          <p:cNvPr id="20" name="Text 10">
            <a:extLst>
              <a:ext uri="{FF2B5EF4-FFF2-40B4-BE49-F238E27FC236}">
                <a16:creationId xmlns:a16="http://schemas.microsoft.com/office/drawing/2014/main" id="{7883A57C-D5D6-9919-B71D-2FD9E474B0A3}"/>
              </a:ext>
            </a:extLst>
          </p:cNvPr>
          <p:cNvSpPr/>
          <p:nvPr/>
        </p:nvSpPr>
        <p:spPr>
          <a:xfrm>
            <a:off x="1469237" y="4967681"/>
            <a:ext cx="2285405" cy="285552"/>
          </a:xfrm>
          <a:prstGeom prst="rect">
            <a:avLst/>
          </a:prstGeom>
          <a:noFill/>
          <a:ln/>
        </p:spPr>
        <p:txBody>
          <a:bodyPr wrap="none" lIns="0" tIns="0" rIns="0" bIns="0" rtlCol="0" anchor="t"/>
          <a:lstStyle/>
          <a:p>
            <a:pPr algn="r">
              <a:lnSpc>
                <a:spcPts val="2208"/>
              </a:lnSpc>
            </a:pPr>
            <a:r>
              <a:rPr lang="en-US" sz="1792" b="1"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Aggiornamento</a:t>
            </a:r>
            <a:endParaRPr lang="en-US" sz="1792" b="1" dirty="0">
              <a:solidFill>
                <a:schemeClr val="accent1">
                  <a:lumMod val="50000"/>
                </a:schemeClr>
              </a:solidFill>
              <a:effectLst>
                <a:outerShdw blurRad="38100" dist="38100" dir="2700000" algn="tl">
                  <a:srgbClr val="000000">
                    <a:alpha val="43137"/>
                  </a:srgbClr>
                </a:outerShdw>
              </a:effectLst>
            </a:endParaRPr>
          </a:p>
        </p:txBody>
      </p:sp>
      <p:sp>
        <p:nvSpPr>
          <p:cNvPr id="21" name="Text 11">
            <a:extLst>
              <a:ext uri="{FF2B5EF4-FFF2-40B4-BE49-F238E27FC236}">
                <a16:creationId xmlns:a16="http://schemas.microsoft.com/office/drawing/2014/main" id="{AA67990B-61C7-D8F1-0BA5-AB724E745C4C}"/>
              </a:ext>
            </a:extLst>
          </p:cNvPr>
          <p:cNvSpPr/>
          <p:nvPr/>
        </p:nvSpPr>
        <p:spPr>
          <a:xfrm>
            <a:off x="525468" y="5369716"/>
            <a:ext cx="3229173" cy="621507"/>
          </a:xfrm>
          <a:prstGeom prst="rect">
            <a:avLst/>
          </a:prstGeom>
          <a:noFill/>
          <a:ln/>
        </p:spPr>
        <p:txBody>
          <a:bodyPr wrap="square" lIns="0" tIns="0" rIns="0" bIns="0" rtlCol="0" anchor="t"/>
          <a:lstStyle/>
          <a:p>
            <a:pPr algn="r">
              <a:lnSpc>
                <a:spcPts val="2417"/>
              </a:lnSpc>
            </a:pPr>
            <a:r>
              <a:rPr lang="en-US" sz="1500" dirty="0">
                <a:solidFill>
                  <a:schemeClr val="accent1">
                    <a:lumMod val="50000"/>
                  </a:schemeClr>
                </a:solidFill>
                <a:latin typeface="Quattrocento" pitchFamily="34" charset="0"/>
                <a:ea typeface="Quattrocento" pitchFamily="34" charset="-122"/>
                <a:cs typeface="Quattrocento" pitchFamily="34" charset="-120"/>
              </a:rPr>
              <a:t>Revisione della valutazione del rischio in base ai risultati ottenuti</a:t>
            </a:r>
            <a:endParaRPr lang="en-US" sz="1500" dirty="0">
              <a:solidFill>
                <a:schemeClr val="accent1">
                  <a:lumMod val="50000"/>
                </a:schemeClr>
              </a:solidFill>
            </a:endParaRPr>
          </a:p>
        </p:txBody>
      </p:sp>
      <p:pic>
        <p:nvPicPr>
          <p:cNvPr id="22" name="Image 3" descr="preencoded.png">
            <a:extLst>
              <a:ext uri="{FF2B5EF4-FFF2-40B4-BE49-F238E27FC236}">
                <a16:creationId xmlns:a16="http://schemas.microsoft.com/office/drawing/2014/main" id="{4055BCFD-F9BC-3D03-025B-EE62A6C56071}"/>
              </a:ext>
            </a:extLst>
          </p:cNvPr>
          <p:cNvPicPr>
            <a:picLocks noChangeAspect="1"/>
          </p:cNvPicPr>
          <p:nvPr/>
        </p:nvPicPr>
        <p:blipFill>
          <a:blip r:embed="rId7"/>
          <a:stretch>
            <a:fillRect/>
          </a:stretch>
        </p:blipFill>
        <p:spPr>
          <a:xfrm>
            <a:off x="4063499" y="2485526"/>
            <a:ext cx="3791248" cy="3791248"/>
          </a:xfrm>
          <a:prstGeom prst="rect">
            <a:avLst/>
          </a:prstGeom>
        </p:spPr>
      </p:pic>
      <p:sp>
        <p:nvSpPr>
          <p:cNvPr id="23" name="Text 12">
            <a:extLst>
              <a:ext uri="{FF2B5EF4-FFF2-40B4-BE49-F238E27FC236}">
                <a16:creationId xmlns:a16="http://schemas.microsoft.com/office/drawing/2014/main" id="{A9161D74-33CD-828E-BAC2-98BF06B71779}"/>
              </a:ext>
            </a:extLst>
          </p:cNvPr>
          <p:cNvSpPr/>
          <p:nvPr/>
        </p:nvSpPr>
        <p:spPr>
          <a:xfrm>
            <a:off x="4710515" y="4962423"/>
            <a:ext cx="290612" cy="363339"/>
          </a:xfrm>
          <a:prstGeom prst="rect">
            <a:avLst/>
          </a:prstGeom>
          <a:noFill/>
          <a:ln/>
        </p:spPr>
        <p:txBody>
          <a:bodyPr wrap="none" lIns="0" tIns="0" rIns="0" bIns="0" rtlCol="0" anchor="t"/>
          <a:lstStyle/>
          <a:p>
            <a:pPr>
              <a:lnSpc>
                <a:spcPts val="3625"/>
              </a:lnSpc>
            </a:pPr>
            <a:r>
              <a:rPr lang="en-US" sz="2250" b="1" dirty="0">
                <a:solidFill>
                  <a:schemeClr val="bg1"/>
                </a:solidFill>
                <a:latin typeface="Quattrocento" pitchFamily="34" charset="0"/>
                <a:ea typeface="Quattrocento" pitchFamily="34" charset="-122"/>
                <a:cs typeface="Quattrocento" pitchFamily="34" charset="-120"/>
              </a:rPr>
              <a:t>4</a:t>
            </a:r>
            <a:endParaRPr lang="en-US" sz="2250" b="1" dirty="0">
              <a:solidFill>
                <a:schemeClr val="bg1"/>
              </a:solidFill>
            </a:endParaRPr>
          </a:p>
        </p:txBody>
      </p:sp>
    </p:spTree>
    <p:extLst>
      <p:ext uri="{BB962C8B-B14F-4D97-AF65-F5344CB8AC3E}">
        <p14:creationId xmlns:p14="http://schemas.microsoft.com/office/powerpoint/2010/main" val="265900805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ppt_x"/>
                                          </p:val>
                                        </p:tav>
                                        <p:tav tm="100000">
                                          <p:val>
                                            <p:strVal val="#ppt_x"/>
                                          </p:val>
                                        </p:tav>
                                      </p:tavLst>
                                    </p:anim>
                                    <p:anim calcmode="lin" valueType="num">
                                      <p:cBhvr additive="base">
                                        <p:cTn id="48" dur="500" fill="hold"/>
                                        <p:tgtEl>
                                          <p:spTgt spid="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ppt_x"/>
                                          </p:val>
                                        </p:tav>
                                        <p:tav tm="100000">
                                          <p:val>
                                            <p:strVal val="#ppt_x"/>
                                          </p:val>
                                        </p:tav>
                                      </p:tavLst>
                                    </p:anim>
                                    <p:anim calcmode="lin" valueType="num">
                                      <p:cBhvr additive="base">
                                        <p:cTn id="5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ppt_x"/>
                                          </p:val>
                                        </p:tav>
                                        <p:tav tm="100000">
                                          <p:val>
                                            <p:strVal val="#ppt_x"/>
                                          </p:val>
                                        </p:tav>
                                      </p:tavLst>
                                    </p:anim>
                                    <p:anim calcmode="lin" valueType="num">
                                      <p:cBhvr additive="base">
                                        <p:cTn id="58" dur="500" fill="hold"/>
                                        <p:tgtEl>
                                          <p:spTgt spid="1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fill="hold"/>
                                        <p:tgtEl>
                                          <p:spTgt spid="16"/>
                                        </p:tgtEl>
                                        <p:attrNameLst>
                                          <p:attrName>ppt_x</p:attrName>
                                        </p:attrNameLst>
                                      </p:cBhvr>
                                      <p:tavLst>
                                        <p:tav tm="0">
                                          <p:val>
                                            <p:strVal val="#ppt_x"/>
                                          </p:val>
                                        </p:tav>
                                        <p:tav tm="100000">
                                          <p:val>
                                            <p:strVal val="#ppt_x"/>
                                          </p:val>
                                        </p:tav>
                                      </p:tavLst>
                                    </p:anim>
                                    <p:anim calcmode="lin" valueType="num">
                                      <p:cBhvr additive="base">
                                        <p:cTn id="68" dur="500" fill="hold"/>
                                        <p:tgtEl>
                                          <p:spTgt spid="16"/>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fill="hold"/>
                                        <p:tgtEl>
                                          <p:spTgt spid="17"/>
                                        </p:tgtEl>
                                        <p:attrNameLst>
                                          <p:attrName>ppt_x</p:attrName>
                                        </p:attrNameLst>
                                      </p:cBhvr>
                                      <p:tavLst>
                                        <p:tav tm="0">
                                          <p:val>
                                            <p:strVal val="#ppt_x"/>
                                          </p:val>
                                        </p:tav>
                                        <p:tav tm="100000">
                                          <p:val>
                                            <p:strVal val="#ppt_x"/>
                                          </p:val>
                                        </p:tav>
                                      </p:tavLst>
                                    </p:anim>
                                    <p:anim calcmode="lin" valueType="num">
                                      <p:cBhvr additive="base">
                                        <p:cTn id="7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fill="hold"/>
                                        <p:tgtEl>
                                          <p:spTgt spid="20"/>
                                        </p:tgtEl>
                                        <p:attrNameLst>
                                          <p:attrName>ppt_x</p:attrName>
                                        </p:attrNameLst>
                                      </p:cBhvr>
                                      <p:tavLst>
                                        <p:tav tm="0">
                                          <p:val>
                                            <p:strVal val="#ppt_x"/>
                                          </p:val>
                                        </p:tav>
                                        <p:tav tm="100000">
                                          <p:val>
                                            <p:strVal val="#ppt_x"/>
                                          </p:val>
                                        </p:tav>
                                      </p:tavLst>
                                    </p:anim>
                                    <p:anim calcmode="lin" valueType="num">
                                      <p:cBhvr additive="base">
                                        <p:cTn id="78" dur="500" fill="hold"/>
                                        <p:tgtEl>
                                          <p:spTgt spid="20"/>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9" grpId="0" animBg="1"/>
      <p:bldP spid="10" grpId="0" animBg="1"/>
      <p:bldP spid="12" grpId="0" animBg="1"/>
      <p:bldP spid="14" grpId="0" animBg="1"/>
      <p:bldP spid="16" grpId="0" animBg="1"/>
      <p:bldP spid="17" grpId="0" animBg="1"/>
      <p:bldP spid="19" grpId="0" animBg="1"/>
      <p:bldP spid="20" grpId="0" animBg="1"/>
      <p:bldP spid="21" grpId="0" animBg="1"/>
      <p:bldP spid="2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52AF7F-1BB9-2F53-C035-EB0362C48AAD}"/>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463F80EA-6055-5197-707D-B020CF09FD5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2D680674-2E7B-DDEF-9C63-E5A6200A5EAD}"/>
              </a:ext>
            </a:extLst>
          </p:cNvPr>
          <p:cNvSpPr txBox="1">
            <a:spLocks/>
          </p:cNvSpPr>
          <p:nvPr/>
        </p:nvSpPr>
        <p:spPr>
          <a:xfrm>
            <a:off x="223936" y="914720"/>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endParaRPr lang="it-IT" sz="4400" dirty="0">
              <a:solidFill>
                <a:srgbClr val="164194"/>
              </a:solidFill>
              <a:latin typeface="Calibri" panose="020F0502020204030204"/>
              <a:ea typeface="+mn-ea"/>
              <a:cs typeface="+mn-cs"/>
            </a:endParaRPr>
          </a:p>
        </p:txBody>
      </p:sp>
      <p:sp>
        <p:nvSpPr>
          <p:cNvPr id="4" name="Title 1">
            <a:extLst>
              <a:ext uri="{FF2B5EF4-FFF2-40B4-BE49-F238E27FC236}">
                <a16:creationId xmlns:a16="http://schemas.microsoft.com/office/drawing/2014/main" id="{A228AFD7-0616-39A7-7190-BB822EC9BBFC}"/>
              </a:ext>
            </a:extLst>
          </p:cNvPr>
          <p:cNvSpPr txBox="1">
            <a:spLocks/>
          </p:cNvSpPr>
          <p:nvPr/>
        </p:nvSpPr>
        <p:spPr>
          <a:xfrm>
            <a:off x="-58954" y="1252520"/>
            <a:ext cx="11744129"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nSpc>
                <a:spcPct val="100000"/>
              </a:lnSpc>
              <a:spcBef>
                <a:spcPts val="0"/>
              </a:spcBef>
              <a:defRPr/>
            </a:pPr>
            <a:r>
              <a:rPr lang="it-IT" sz="3200" b="1" dirty="0">
                <a:solidFill>
                  <a:srgbClr val="164194"/>
                </a:solidFill>
                <a:latin typeface="Calibri" panose="020F0502020204030204"/>
                <a:ea typeface="+mn-ea"/>
                <a:cs typeface="+mn-cs"/>
              </a:rPr>
              <a:t>Sistemi elettronici</a:t>
            </a:r>
          </a:p>
        </p:txBody>
      </p:sp>
      <p:sp>
        <p:nvSpPr>
          <p:cNvPr id="6" name="Text 2">
            <a:extLst>
              <a:ext uri="{FF2B5EF4-FFF2-40B4-BE49-F238E27FC236}">
                <a16:creationId xmlns:a16="http://schemas.microsoft.com/office/drawing/2014/main" id="{B2B977A7-7048-082D-DBD4-20BB7268FF91}"/>
              </a:ext>
            </a:extLst>
          </p:cNvPr>
          <p:cNvSpPr/>
          <p:nvPr/>
        </p:nvSpPr>
        <p:spPr>
          <a:xfrm>
            <a:off x="525468" y="3301093"/>
            <a:ext cx="3229173" cy="621507"/>
          </a:xfrm>
          <a:prstGeom prst="rect">
            <a:avLst/>
          </a:prstGeom>
          <a:noFill/>
          <a:ln/>
        </p:spPr>
        <p:txBody>
          <a:bodyPr wrap="square" lIns="0" tIns="0" rIns="0" bIns="0" rtlCol="0" anchor="t"/>
          <a:lstStyle/>
          <a:p>
            <a:pPr algn="r">
              <a:lnSpc>
                <a:spcPts val="2417"/>
              </a:lnSpc>
            </a:pPr>
            <a:endParaRPr lang="en-US" sz="1500" dirty="0">
              <a:solidFill>
                <a:schemeClr val="accent1">
                  <a:lumMod val="50000"/>
                </a:schemeClr>
              </a:solidFill>
            </a:endParaRPr>
          </a:p>
        </p:txBody>
      </p:sp>
      <p:sp>
        <p:nvSpPr>
          <p:cNvPr id="9" name="Text 3">
            <a:extLst>
              <a:ext uri="{FF2B5EF4-FFF2-40B4-BE49-F238E27FC236}">
                <a16:creationId xmlns:a16="http://schemas.microsoft.com/office/drawing/2014/main" id="{A009E6A2-E759-F72B-6011-FB6C4DA747AE}"/>
              </a:ext>
            </a:extLst>
          </p:cNvPr>
          <p:cNvSpPr/>
          <p:nvPr/>
        </p:nvSpPr>
        <p:spPr>
          <a:xfrm>
            <a:off x="5033174" y="3113780"/>
            <a:ext cx="290612" cy="363339"/>
          </a:xfrm>
          <a:prstGeom prst="rect">
            <a:avLst/>
          </a:prstGeom>
          <a:noFill/>
          <a:ln/>
        </p:spPr>
        <p:txBody>
          <a:bodyPr wrap="none" lIns="0" tIns="0" rIns="0" bIns="0" rtlCol="0" anchor="t"/>
          <a:lstStyle/>
          <a:p>
            <a:pPr>
              <a:lnSpc>
                <a:spcPts val="3625"/>
              </a:lnSpc>
            </a:pPr>
            <a:r>
              <a:rPr lang="en-US" sz="2250" b="1" dirty="0">
                <a:solidFill>
                  <a:schemeClr val="bg1"/>
                </a:solidFill>
                <a:latin typeface="Quattrocento" pitchFamily="34" charset="0"/>
                <a:ea typeface="Quattrocento" pitchFamily="34" charset="-122"/>
                <a:cs typeface="Quattrocento" pitchFamily="34" charset="-120"/>
              </a:rPr>
              <a:t>1</a:t>
            </a:r>
            <a:endParaRPr lang="en-US" sz="2250" b="1" dirty="0">
              <a:solidFill>
                <a:schemeClr val="bg1"/>
              </a:solidFill>
            </a:endParaRPr>
          </a:p>
        </p:txBody>
      </p:sp>
      <p:sp>
        <p:nvSpPr>
          <p:cNvPr id="12" name="Text 5">
            <a:extLst>
              <a:ext uri="{FF2B5EF4-FFF2-40B4-BE49-F238E27FC236}">
                <a16:creationId xmlns:a16="http://schemas.microsoft.com/office/drawing/2014/main" id="{074D447A-DDC4-491C-A722-BF11A9BDD45D}"/>
              </a:ext>
            </a:extLst>
          </p:cNvPr>
          <p:cNvSpPr/>
          <p:nvPr/>
        </p:nvSpPr>
        <p:spPr>
          <a:xfrm>
            <a:off x="8128502" y="3173013"/>
            <a:ext cx="3229273" cy="932259"/>
          </a:xfrm>
          <a:prstGeom prst="rect">
            <a:avLst/>
          </a:prstGeom>
          <a:noFill/>
          <a:ln/>
        </p:spPr>
        <p:txBody>
          <a:bodyPr wrap="square" lIns="0" tIns="0" rIns="0" bIns="0" rtlCol="0" anchor="t"/>
          <a:lstStyle/>
          <a:p>
            <a:pPr>
              <a:lnSpc>
                <a:spcPts val="2417"/>
              </a:lnSpc>
            </a:pPr>
            <a:endParaRPr lang="en-US" sz="1500" dirty="0">
              <a:solidFill>
                <a:schemeClr val="accent1">
                  <a:lumMod val="50000"/>
                </a:schemeClr>
              </a:solidFill>
            </a:endParaRPr>
          </a:p>
        </p:txBody>
      </p:sp>
      <p:sp>
        <p:nvSpPr>
          <p:cNvPr id="14" name="Text 6">
            <a:extLst>
              <a:ext uri="{FF2B5EF4-FFF2-40B4-BE49-F238E27FC236}">
                <a16:creationId xmlns:a16="http://schemas.microsoft.com/office/drawing/2014/main" id="{036ED5A8-C046-488C-7062-86330B5F74B1}"/>
              </a:ext>
            </a:extLst>
          </p:cNvPr>
          <p:cNvSpPr/>
          <p:nvPr/>
        </p:nvSpPr>
        <p:spPr>
          <a:xfrm>
            <a:off x="6881818" y="3436439"/>
            <a:ext cx="290612" cy="363339"/>
          </a:xfrm>
          <a:prstGeom prst="rect">
            <a:avLst/>
          </a:prstGeom>
          <a:noFill/>
          <a:ln/>
        </p:spPr>
        <p:txBody>
          <a:bodyPr wrap="none" lIns="0" tIns="0" rIns="0" bIns="0" rtlCol="0" anchor="t"/>
          <a:lstStyle/>
          <a:p>
            <a:pPr>
              <a:lnSpc>
                <a:spcPts val="3625"/>
              </a:lnSpc>
            </a:pPr>
            <a:r>
              <a:rPr lang="en-US" sz="2250" b="1" dirty="0">
                <a:solidFill>
                  <a:schemeClr val="bg1"/>
                </a:solidFill>
                <a:latin typeface="Quattrocento" pitchFamily="34" charset="0"/>
                <a:ea typeface="Quattrocento" pitchFamily="34" charset="-122"/>
                <a:cs typeface="Quattrocento" pitchFamily="34" charset="-120"/>
              </a:rPr>
              <a:t>2</a:t>
            </a:r>
            <a:endParaRPr lang="en-US" sz="2250" b="1" dirty="0">
              <a:solidFill>
                <a:schemeClr val="bg1"/>
              </a:solidFill>
            </a:endParaRPr>
          </a:p>
        </p:txBody>
      </p:sp>
      <p:sp>
        <p:nvSpPr>
          <p:cNvPr id="17" name="Text 8">
            <a:extLst>
              <a:ext uri="{FF2B5EF4-FFF2-40B4-BE49-F238E27FC236}">
                <a16:creationId xmlns:a16="http://schemas.microsoft.com/office/drawing/2014/main" id="{515FB590-95D4-5763-1CCE-C6D399F653C5}"/>
              </a:ext>
            </a:extLst>
          </p:cNvPr>
          <p:cNvSpPr/>
          <p:nvPr/>
        </p:nvSpPr>
        <p:spPr>
          <a:xfrm>
            <a:off x="8128502" y="5369716"/>
            <a:ext cx="3229273" cy="621507"/>
          </a:xfrm>
          <a:prstGeom prst="rect">
            <a:avLst/>
          </a:prstGeom>
          <a:noFill/>
          <a:ln/>
        </p:spPr>
        <p:txBody>
          <a:bodyPr wrap="square" lIns="0" tIns="0" rIns="0" bIns="0" rtlCol="0" anchor="t"/>
          <a:lstStyle/>
          <a:p>
            <a:pPr>
              <a:lnSpc>
                <a:spcPts val="2417"/>
              </a:lnSpc>
            </a:pPr>
            <a:endParaRPr lang="en-US" sz="1500" dirty="0">
              <a:solidFill>
                <a:schemeClr val="accent1">
                  <a:lumMod val="50000"/>
                </a:schemeClr>
              </a:solidFill>
            </a:endParaRPr>
          </a:p>
        </p:txBody>
      </p:sp>
      <p:sp>
        <p:nvSpPr>
          <p:cNvPr id="19" name="Text 9">
            <a:extLst>
              <a:ext uri="{FF2B5EF4-FFF2-40B4-BE49-F238E27FC236}">
                <a16:creationId xmlns:a16="http://schemas.microsoft.com/office/drawing/2014/main" id="{3D2A9949-5B21-B963-A1A6-583AC6558232}"/>
              </a:ext>
            </a:extLst>
          </p:cNvPr>
          <p:cNvSpPr/>
          <p:nvPr/>
        </p:nvSpPr>
        <p:spPr>
          <a:xfrm>
            <a:off x="6559158" y="5285083"/>
            <a:ext cx="290612" cy="363339"/>
          </a:xfrm>
          <a:prstGeom prst="rect">
            <a:avLst/>
          </a:prstGeom>
          <a:noFill/>
          <a:ln/>
        </p:spPr>
        <p:txBody>
          <a:bodyPr wrap="none" lIns="0" tIns="0" rIns="0" bIns="0" rtlCol="0" anchor="t"/>
          <a:lstStyle/>
          <a:p>
            <a:pPr>
              <a:lnSpc>
                <a:spcPts val="3625"/>
              </a:lnSpc>
            </a:pPr>
            <a:r>
              <a:rPr lang="en-US" sz="2250" b="1" dirty="0">
                <a:solidFill>
                  <a:schemeClr val="bg1"/>
                </a:solidFill>
                <a:latin typeface="Quattrocento" pitchFamily="34" charset="0"/>
                <a:ea typeface="Quattrocento" pitchFamily="34" charset="-122"/>
                <a:cs typeface="Quattrocento" pitchFamily="34" charset="-120"/>
              </a:rPr>
              <a:t>3</a:t>
            </a:r>
            <a:endParaRPr lang="en-US" sz="2250" b="1" dirty="0">
              <a:solidFill>
                <a:schemeClr val="bg1"/>
              </a:solidFill>
            </a:endParaRPr>
          </a:p>
        </p:txBody>
      </p:sp>
      <p:sp>
        <p:nvSpPr>
          <p:cNvPr id="20" name="Text 10">
            <a:extLst>
              <a:ext uri="{FF2B5EF4-FFF2-40B4-BE49-F238E27FC236}">
                <a16:creationId xmlns:a16="http://schemas.microsoft.com/office/drawing/2014/main" id="{022EED42-6A8D-EDC7-ADA8-D2B6F5F3C3D6}"/>
              </a:ext>
            </a:extLst>
          </p:cNvPr>
          <p:cNvSpPr/>
          <p:nvPr/>
        </p:nvSpPr>
        <p:spPr>
          <a:xfrm>
            <a:off x="607326" y="2392671"/>
            <a:ext cx="11157044" cy="3402129"/>
          </a:xfrm>
          <a:prstGeom prst="rect">
            <a:avLst/>
          </a:prstGeom>
          <a:noFill/>
          <a:ln/>
        </p:spPr>
        <p:txBody>
          <a:bodyPr wrap="none" lIns="0" tIns="0" rIns="0" bIns="0" rtlCol="0" anchor="t"/>
          <a:lstStyle/>
          <a:p>
            <a:pPr algn="just">
              <a:lnSpc>
                <a:spcPts val="2208"/>
              </a:lnSpc>
            </a:pPr>
            <a:r>
              <a:rPr lang="en-US" sz="2000" dirty="0">
                <a:solidFill>
                  <a:schemeClr val="accent1">
                    <a:lumMod val="50000"/>
                  </a:schemeClr>
                </a:solidFill>
                <a:latin typeface="Quattrocento" pitchFamily="34" charset="0"/>
                <a:ea typeface="Quattrocento" pitchFamily="34" charset="-122"/>
                <a:cs typeface="Quattrocento" pitchFamily="34" charset="-120"/>
              </a:rPr>
              <a:t>Al fine di </a:t>
            </a:r>
            <a:r>
              <a:rPr lang="en-US" sz="2000" dirty="0" err="1">
                <a:solidFill>
                  <a:schemeClr val="accent1">
                    <a:lumMod val="50000"/>
                  </a:schemeClr>
                </a:solidFill>
                <a:latin typeface="Quattrocento" pitchFamily="34" charset="0"/>
                <a:ea typeface="Quattrocento" pitchFamily="34" charset="-122"/>
                <a:cs typeface="Quattrocento" pitchFamily="34" charset="-120"/>
              </a:rPr>
              <a:t>migliorare</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i</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controlli</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l’AdG</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intende</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procedere</a:t>
            </a:r>
            <a:r>
              <a:rPr lang="en-US" sz="2000" dirty="0">
                <a:solidFill>
                  <a:schemeClr val="accent1">
                    <a:lumMod val="50000"/>
                  </a:schemeClr>
                </a:solidFill>
                <a:latin typeface="Quattrocento" pitchFamily="34" charset="0"/>
                <a:ea typeface="Quattrocento" pitchFamily="34" charset="-122"/>
                <a:cs typeface="Quattrocento" pitchFamily="34" charset="-120"/>
              </a:rPr>
              <a:t> ad </a:t>
            </a:r>
            <a:r>
              <a:rPr lang="en-US" sz="2000" dirty="0" err="1">
                <a:solidFill>
                  <a:schemeClr val="accent1">
                    <a:lumMod val="50000"/>
                  </a:schemeClr>
                </a:solidFill>
                <a:latin typeface="Quattrocento" pitchFamily="34" charset="0"/>
                <a:ea typeface="Quattrocento" pitchFamily="34" charset="-122"/>
                <a:cs typeface="Quattrocento" pitchFamily="34" charset="-120"/>
              </a:rPr>
              <a:t>una</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evoluzione</a:t>
            </a:r>
            <a:r>
              <a:rPr lang="en-US" sz="2000" dirty="0">
                <a:solidFill>
                  <a:schemeClr val="accent1">
                    <a:lumMod val="50000"/>
                  </a:schemeClr>
                </a:solidFill>
                <a:latin typeface="Quattrocento" pitchFamily="34" charset="0"/>
                <a:ea typeface="Quattrocento" pitchFamily="34" charset="-122"/>
                <a:cs typeface="Quattrocento" pitchFamily="34" charset="-120"/>
              </a:rPr>
              <a:t> del </a:t>
            </a:r>
            <a:r>
              <a:rPr lang="en-US" sz="2000" dirty="0" err="1">
                <a:solidFill>
                  <a:schemeClr val="accent1">
                    <a:lumMod val="50000"/>
                  </a:schemeClr>
                </a:solidFill>
                <a:latin typeface="Quattrocento" pitchFamily="34" charset="0"/>
                <a:ea typeface="Quattrocento" pitchFamily="34" charset="-122"/>
                <a:cs typeface="Quattrocento" pitchFamily="34" charset="-120"/>
              </a:rPr>
              <a:t>sistema</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elettronico</a:t>
            </a:r>
            <a:r>
              <a:rPr lang="en-US" sz="2000" dirty="0">
                <a:solidFill>
                  <a:schemeClr val="accent1">
                    <a:lumMod val="50000"/>
                  </a:schemeClr>
                </a:solidFill>
                <a:latin typeface="Quattrocento" pitchFamily="34" charset="0"/>
                <a:ea typeface="Quattrocento" pitchFamily="34" charset="-122"/>
                <a:cs typeface="Quattrocento" pitchFamily="34" charset="-120"/>
              </a:rPr>
              <a:t> </a:t>
            </a:r>
          </a:p>
          <a:p>
            <a:pPr algn="just">
              <a:lnSpc>
                <a:spcPts val="2208"/>
              </a:lnSpc>
            </a:pPr>
            <a:r>
              <a:rPr lang="en-US" sz="2000" dirty="0">
                <a:solidFill>
                  <a:schemeClr val="accent1">
                    <a:lumMod val="50000"/>
                  </a:schemeClr>
                </a:solidFill>
                <a:latin typeface="Quattrocento" pitchFamily="34" charset="0"/>
                <a:ea typeface="Quattrocento" pitchFamily="34" charset="-122"/>
                <a:cs typeface="Quattrocento" pitchFamily="34" charset="-120"/>
              </a:rPr>
              <a:t>di </a:t>
            </a:r>
            <a:r>
              <a:rPr lang="en-US" sz="2000" dirty="0" err="1">
                <a:solidFill>
                  <a:schemeClr val="accent1">
                    <a:lumMod val="50000"/>
                  </a:schemeClr>
                </a:solidFill>
                <a:latin typeface="Quattrocento" pitchFamily="34" charset="0"/>
                <a:ea typeface="Quattrocento" pitchFamily="34" charset="-122"/>
                <a:cs typeface="Quattrocento" pitchFamily="34" charset="-120"/>
              </a:rPr>
              <a:t>scambio</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dati</a:t>
            </a:r>
            <a:r>
              <a:rPr lang="en-US" sz="2000" dirty="0">
                <a:solidFill>
                  <a:schemeClr val="accent1">
                    <a:lumMod val="50000"/>
                  </a:schemeClr>
                </a:solidFill>
                <a:latin typeface="Quattrocento" pitchFamily="34" charset="0"/>
                <a:ea typeface="Quattrocento" pitchFamily="34" charset="-122"/>
                <a:cs typeface="Quattrocento" pitchFamily="34" charset="-120"/>
              </a:rPr>
              <a:t> e </a:t>
            </a:r>
            <a:r>
              <a:rPr lang="en-US" sz="2000" dirty="0" err="1">
                <a:solidFill>
                  <a:schemeClr val="accent1">
                    <a:lumMod val="50000"/>
                  </a:schemeClr>
                </a:solidFill>
                <a:latin typeface="Quattrocento" pitchFamily="34" charset="0"/>
                <a:ea typeface="Quattrocento" pitchFamily="34" charset="-122"/>
                <a:cs typeface="Quattrocento" pitchFamily="34" charset="-120"/>
              </a:rPr>
              <a:t>archiviazione</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documentale</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già</a:t>
            </a:r>
            <a:r>
              <a:rPr lang="en-US" sz="2000" dirty="0">
                <a:solidFill>
                  <a:schemeClr val="accent1">
                    <a:lumMod val="50000"/>
                  </a:schemeClr>
                </a:solidFill>
                <a:latin typeface="Quattrocento" pitchFamily="34" charset="0"/>
                <a:ea typeface="Quattrocento" pitchFamily="34" charset="-122"/>
                <a:cs typeface="Quattrocento" pitchFamily="34" charset="-120"/>
              </a:rPr>
              <a:t> in </a:t>
            </a:r>
            <a:r>
              <a:rPr lang="en-US" sz="2000" dirty="0" err="1">
                <a:solidFill>
                  <a:schemeClr val="accent1">
                    <a:lumMod val="50000"/>
                  </a:schemeClr>
                </a:solidFill>
                <a:latin typeface="Quattrocento" pitchFamily="34" charset="0"/>
                <a:ea typeface="Quattrocento" pitchFamily="34" charset="-122"/>
                <a:cs typeface="Quattrocento" pitchFamily="34" charset="-120"/>
              </a:rPr>
              <a:t>uso</a:t>
            </a:r>
            <a:r>
              <a:rPr lang="en-US" sz="2000" dirty="0">
                <a:solidFill>
                  <a:schemeClr val="accent1">
                    <a:lumMod val="50000"/>
                  </a:schemeClr>
                </a:solidFill>
                <a:latin typeface="Quattrocento" pitchFamily="34" charset="0"/>
                <a:ea typeface="Quattrocento" pitchFamily="34" charset="-122"/>
                <a:cs typeface="Quattrocento" pitchFamily="34" charset="-120"/>
              </a:rPr>
              <a:t> per la </a:t>
            </a:r>
            <a:r>
              <a:rPr lang="en-US" sz="2000" dirty="0" err="1">
                <a:solidFill>
                  <a:schemeClr val="accent1">
                    <a:lumMod val="50000"/>
                  </a:schemeClr>
                </a:solidFill>
                <a:latin typeface="Quattrocento" pitchFamily="34" charset="0"/>
                <a:ea typeface="Quattrocento" pitchFamily="34" charset="-122"/>
                <a:cs typeface="Quattrocento" pitchFamily="34" charset="-120"/>
              </a:rPr>
              <a:t>programmazione</a:t>
            </a:r>
            <a:r>
              <a:rPr lang="en-US" sz="2000" dirty="0">
                <a:solidFill>
                  <a:schemeClr val="accent1">
                    <a:lumMod val="50000"/>
                  </a:schemeClr>
                </a:solidFill>
                <a:latin typeface="Quattrocento" pitchFamily="34" charset="0"/>
                <a:ea typeface="Quattrocento" pitchFamily="34" charset="-122"/>
                <a:cs typeface="Quattrocento" pitchFamily="34" charset="-120"/>
              </a:rPr>
              <a:t> 2014/2020. </a:t>
            </a:r>
          </a:p>
          <a:p>
            <a:pPr algn="just">
              <a:lnSpc>
                <a:spcPts val="2208"/>
              </a:lnSpc>
            </a:pPr>
            <a:endParaRPr lang="en-US" sz="2000" dirty="0">
              <a:solidFill>
                <a:schemeClr val="accent1">
                  <a:lumMod val="50000"/>
                </a:schemeClr>
              </a:solidFill>
              <a:latin typeface="Quattrocento" pitchFamily="34" charset="0"/>
              <a:ea typeface="Quattrocento" pitchFamily="34" charset="-122"/>
              <a:cs typeface="Quattrocento" pitchFamily="34" charset="-120"/>
            </a:endParaRPr>
          </a:p>
          <a:p>
            <a:pPr algn="just">
              <a:lnSpc>
                <a:spcPts val="2208"/>
              </a:lnSpc>
            </a:pPr>
            <a:r>
              <a:rPr lang="en-US" sz="2000" dirty="0">
                <a:solidFill>
                  <a:schemeClr val="accent1">
                    <a:lumMod val="50000"/>
                  </a:schemeClr>
                </a:solidFill>
                <a:latin typeface="Quattrocento" pitchFamily="34" charset="0"/>
                <a:ea typeface="Quattrocento" pitchFamily="34" charset="-122"/>
                <a:cs typeface="Quattrocento" pitchFamily="34" charset="-120"/>
              </a:rPr>
              <a:t>Lo </a:t>
            </a:r>
            <a:r>
              <a:rPr lang="en-US" sz="2000" dirty="0" err="1">
                <a:solidFill>
                  <a:schemeClr val="accent1">
                    <a:lumMod val="50000"/>
                  </a:schemeClr>
                </a:solidFill>
                <a:latin typeface="Quattrocento" pitchFamily="34" charset="0"/>
                <a:ea typeface="Quattrocento" pitchFamily="34" charset="-122"/>
                <a:cs typeface="Quattrocento" pitchFamily="34" charset="-120"/>
              </a:rPr>
              <a:t>scopo</a:t>
            </a:r>
            <a:r>
              <a:rPr lang="en-US" sz="2000" dirty="0">
                <a:solidFill>
                  <a:schemeClr val="accent1">
                    <a:lumMod val="50000"/>
                  </a:schemeClr>
                </a:solidFill>
                <a:latin typeface="Quattrocento" pitchFamily="34" charset="0"/>
                <a:ea typeface="Quattrocento" pitchFamily="34" charset="-122"/>
                <a:cs typeface="Quattrocento" pitchFamily="34" charset="-120"/>
              </a:rPr>
              <a:t> è:</a:t>
            </a:r>
          </a:p>
          <a:p>
            <a:pPr algn="just">
              <a:lnSpc>
                <a:spcPts val="2208"/>
              </a:lnSpc>
            </a:pP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ridurre</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significativamente</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gli</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oneri</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amministrativi</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sia</a:t>
            </a:r>
            <a:r>
              <a:rPr lang="en-US" sz="2000" dirty="0">
                <a:solidFill>
                  <a:schemeClr val="accent1">
                    <a:lumMod val="50000"/>
                  </a:schemeClr>
                </a:solidFill>
                <a:latin typeface="Quattrocento" pitchFamily="34" charset="0"/>
                <a:ea typeface="Quattrocento" pitchFamily="34" charset="-122"/>
                <a:cs typeface="Quattrocento" pitchFamily="34" charset="-120"/>
              </a:rPr>
              <a:t> per le </a:t>
            </a:r>
            <a:r>
              <a:rPr lang="en-US" sz="2000" dirty="0" err="1">
                <a:solidFill>
                  <a:schemeClr val="accent1">
                    <a:lumMod val="50000"/>
                  </a:schemeClr>
                </a:solidFill>
                <a:latin typeface="Quattrocento" pitchFamily="34" charset="0"/>
                <a:ea typeface="Quattrocento" pitchFamily="34" charset="-122"/>
                <a:cs typeface="Quattrocento" pitchFamily="34" charset="-120"/>
              </a:rPr>
              <a:t>autorità</a:t>
            </a:r>
            <a:r>
              <a:rPr lang="en-US" sz="2000" dirty="0">
                <a:solidFill>
                  <a:schemeClr val="accent1">
                    <a:lumMod val="50000"/>
                  </a:schemeClr>
                </a:solidFill>
                <a:latin typeface="Quattrocento" pitchFamily="34" charset="0"/>
                <a:ea typeface="Quattrocento" pitchFamily="34" charset="-122"/>
                <a:cs typeface="Quattrocento" pitchFamily="34" charset="-120"/>
              </a:rPr>
              <a:t> del </a:t>
            </a:r>
            <a:r>
              <a:rPr lang="en-US" sz="2000" dirty="0" err="1">
                <a:solidFill>
                  <a:schemeClr val="accent1">
                    <a:lumMod val="50000"/>
                  </a:schemeClr>
                </a:solidFill>
                <a:latin typeface="Quattrocento" pitchFamily="34" charset="0"/>
                <a:ea typeface="Quattrocento" pitchFamily="34" charset="-122"/>
                <a:cs typeface="Quattrocento" pitchFamily="34" charset="-120"/>
              </a:rPr>
              <a:t>programma</a:t>
            </a:r>
            <a:r>
              <a:rPr lang="en-US" sz="2000" dirty="0">
                <a:solidFill>
                  <a:schemeClr val="accent1">
                    <a:lumMod val="50000"/>
                  </a:schemeClr>
                </a:solidFill>
                <a:latin typeface="Quattrocento" pitchFamily="34" charset="0"/>
                <a:ea typeface="Quattrocento" pitchFamily="34" charset="-122"/>
                <a:cs typeface="Quattrocento" pitchFamily="34" charset="-120"/>
              </a:rPr>
              <a:t> e </a:t>
            </a:r>
            <a:r>
              <a:rPr lang="en-US" sz="2000" dirty="0" err="1">
                <a:solidFill>
                  <a:schemeClr val="accent1">
                    <a:lumMod val="50000"/>
                  </a:schemeClr>
                </a:solidFill>
                <a:latin typeface="Quattrocento" pitchFamily="34" charset="0"/>
                <a:ea typeface="Quattrocento" pitchFamily="34" charset="-122"/>
                <a:cs typeface="Quattrocento" pitchFamily="34" charset="-120"/>
              </a:rPr>
              <a:t>gli</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organismi</a:t>
            </a:r>
            <a:endParaRPr lang="en-US" sz="2000" dirty="0">
              <a:solidFill>
                <a:schemeClr val="accent1">
                  <a:lumMod val="50000"/>
                </a:schemeClr>
              </a:solidFill>
              <a:latin typeface="Quattrocento" pitchFamily="34" charset="0"/>
              <a:ea typeface="Quattrocento" pitchFamily="34" charset="-122"/>
              <a:cs typeface="Quattrocento" pitchFamily="34" charset="-120"/>
            </a:endParaRPr>
          </a:p>
          <a:p>
            <a:pPr algn="just">
              <a:lnSpc>
                <a:spcPts val="2208"/>
              </a:lnSpc>
            </a:pP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intermedi</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che</a:t>
            </a:r>
            <a:r>
              <a:rPr lang="en-US" sz="2000" dirty="0">
                <a:solidFill>
                  <a:schemeClr val="accent1">
                    <a:lumMod val="50000"/>
                  </a:schemeClr>
                </a:solidFill>
                <a:latin typeface="Quattrocento" pitchFamily="34" charset="0"/>
                <a:ea typeface="Quattrocento" pitchFamily="34" charset="-122"/>
                <a:cs typeface="Quattrocento" pitchFamily="34" charset="-120"/>
              </a:rPr>
              <a:t> per </a:t>
            </a:r>
            <a:r>
              <a:rPr lang="en-US" sz="2000" dirty="0" err="1">
                <a:solidFill>
                  <a:schemeClr val="accent1">
                    <a:lumMod val="50000"/>
                  </a:schemeClr>
                </a:solidFill>
                <a:latin typeface="Quattrocento" pitchFamily="34" charset="0"/>
                <a:ea typeface="Quattrocento" pitchFamily="34" charset="-122"/>
                <a:cs typeface="Quattrocento" pitchFamily="34" charset="-120"/>
              </a:rPr>
              <a:t>i</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beneficiari</a:t>
            </a:r>
            <a:r>
              <a:rPr lang="en-US" sz="2000" dirty="0">
                <a:solidFill>
                  <a:schemeClr val="accent1">
                    <a:lumMod val="50000"/>
                  </a:schemeClr>
                </a:solidFill>
                <a:latin typeface="Quattrocento" pitchFamily="34" charset="0"/>
                <a:ea typeface="Quattrocento" pitchFamily="34" charset="-122"/>
                <a:cs typeface="Quattrocento" pitchFamily="34" charset="-120"/>
              </a:rPr>
              <a:t>;</a:t>
            </a:r>
          </a:p>
          <a:p>
            <a:pPr algn="just">
              <a:lnSpc>
                <a:spcPts val="2208"/>
              </a:lnSpc>
            </a:pP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migliorare</a:t>
            </a:r>
            <a:r>
              <a:rPr lang="en-US" sz="2000" dirty="0">
                <a:solidFill>
                  <a:schemeClr val="accent1">
                    <a:lumMod val="50000"/>
                  </a:schemeClr>
                </a:solidFill>
                <a:latin typeface="Quattrocento" pitchFamily="34" charset="0"/>
                <a:ea typeface="Quattrocento" pitchFamily="34" charset="-122"/>
                <a:cs typeface="Quattrocento" pitchFamily="34" charset="-120"/>
              </a:rPr>
              <a:t> la </a:t>
            </a:r>
            <a:r>
              <a:rPr lang="en-US" sz="2000" dirty="0" err="1">
                <a:solidFill>
                  <a:schemeClr val="accent1">
                    <a:lumMod val="50000"/>
                  </a:schemeClr>
                </a:solidFill>
                <a:latin typeface="Quattrocento" pitchFamily="34" charset="0"/>
                <a:ea typeface="Quattrocento" pitchFamily="34" charset="-122"/>
                <a:cs typeface="Quattrocento" pitchFamily="34" charset="-120"/>
              </a:rPr>
              <a:t>qualità</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delle</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verifiche</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attraverso</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controlli</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incorporati</a:t>
            </a:r>
            <a:r>
              <a:rPr lang="en-US" sz="2000" dirty="0">
                <a:solidFill>
                  <a:schemeClr val="accent1">
                    <a:lumMod val="50000"/>
                  </a:schemeClr>
                </a:solidFill>
                <a:latin typeface="Quattrocento" pitchFamily="34" charset="0"/>
                <a:ea typeface="Quattrocento" pitchFamily="34" charset="-122"/>
                <a:cs typeface="Quattrocento" pitchFamily="34" charset="-120"/>
              </a:rPr>
              <a:t> </a:t>
            </a:r>
            <a:r>
              <a:rPr lang="en-US" sz="2000" dirty="0" err="1">
                <a:solidFill>
                  <a:schemeClr val="accent1">
                    <a:lumMod val="50000"/>
                  </a:schemeClr>
                </a:solidFill>
                <a:latin typeface="Quattrocento" pitchFamily="34" charset="0"/>
                <a:ea typeface="Quattrocento" pitchFamily="34" charset="-122"/>
                <a:cs typeface="Quattrocento" pitchFamily="34" charset="-120"/>
              </a:rPr>
              <a:t>automatici</a:t>
            </a:r>
            <a:r>
              <a:rPr lang="en-US" sz="2000" dirty="0">
                <a:solidFill>
                  <a:schemeClr val="accent1">
                    <a:lumMod val="50000"/>
                  </a:schemeClr>
                </a:solidFill>
                <a:latin typeface="Quattrocento" pitchFamily="34" charset="0"/>
                <a:ea typeface="Quattrocento" pitchFamily="34" charset="-122"/>
                <a:cs typeface="Quattrocento" pitchFamily="34" charset="-120"/>
              </a:rPr>
              <a:t> e alert </a:t>
            </a:r>
            <a:r>
              <a:rPr lang="en-US" sz="2000" dirty="0" err="1">
                <a:solidFill>
                  <a:schemeClr val="accent1">
                    <a:lumMod val="50000"/>
                  </a:schemeClr>
                </a:solidFill>
                <a:latin typeface="Quattrocento" pitchFamily="34" charset="0"/>
                <a:ea typeface="Quattrocento" pitchFamily="34" charset="-122"/>
                <a:cs typeface="Quattrocento" pitchFamily="34" charset="-120"/>
              </a:rPr>
              <a:t>generati</a:t>
            </a:r>
            <a:r>
              <a:rPr lang="en-US" sz="2000" dirty="0">
                <a:solidFill>
                  <a:schemeClr val="accent1">
                    <a:lumMod val="50000"/>
                  </a:schemeClr>
                </a:solidFill>
                <a:latin typeface="Quattrocento" pitchFamily="34" charset="0"/>
                <a:ea typeface="Quattrocento" pitchFamily="34" charset="-122"/>
                <a:cs typeface="Quattrocento" pitchFamily="34" charset="-120"/>
              </a:rPr>
              <a:t> dal </a:t>
            </a:r>
            <a:r>
              <a:rPr lang="en-US" sz="2000" dirty="0" err="1">
                <a:solidFill>
                  <a:schemeClr val="accent1">
                    <a:lumMod val="50000"/>
                  </a:schemeClr>
                </a:solidFill>
                <a:latin typeface="Quattrocento" pitchFamily="34" charset="0"/>
                <a:ea typeface="Quattrocento" pitchFamily="34" charset="-122"/>
                <a:cs typeface="Quattrocento" pitchFamily="34" charset="-120"/>
              </a:rPr>
              <a:t>sistema</a:t>
            </a:r>
            <a:r>
              <a:rPr lang="en-US" sz="2000" dirty="0">
                <a:solidFill>
                  <a:schemeClr val="accent1">
                    <a:lumMod val="50000"/>
                  </a:schemeClr>
                </a:solidFill>
                <a:latin typeface="Quattrocento" pitchFamily="34" charset="0"/>
                <a:ea typeface="Quattrocento" pitchFamily="34" charset="-122"/>
                <a:cs typeface="Quattrocento" pitchFamily="34" charset="-120"/>
              </a:rPr>
              <a:t>.</a:t>
            </a:r>
          </a:p>
        </p:txBody>
      </p:sp>
      <p:sp>
        <p:nvSpPr>
          <p:cNvPr id="21" name="Text 11">
            <a:extLst>
              <a:ext uri="{FF2B5EF4-FFF2-40B4-BE49-F238E27FC236}">
                <a16:creationId xmlns:a16="http://schemas.microsoft.com/office/drawing/2014/main" id="{BB3B1859-6682-FBB0-1F1E-FA807BB26907}"/>
              </a:ext>
            </a:extLst>
          </p:cNvPr>
          <p:cNvSpPr/>
          <p:nvPr/>
        </p:nvSpPr>
        <p:spPr>
          <a:xfrm>
            <a:off x="525468" y="5337668"/>
            <a:ext cx="3229173" cy="621507"/>
          </a:xfrm>
          <a:prstGeom prst="rect">
            <a:avLst/>
          </a:prstGeom>
          <a:noFill/>
          <a:ln/>
        </p:spPr>
        <p:txBody>
          <a:bodyPr wrap="square" lIns="0" tIns="0" rIns="0" bIns="0" rtlCol="0" anchor="t"/>
          <a:lstStyle/>
          <a:p>
            <a:pPr algn="r">
              <a:lnSpc>
                <a:spcPts val="2417"/>
              </a:lnSpc>
            </a:pPr>
            <a:endParaRPr lang="en-US" sz="1500" dirty="0">
              <a:solidFill>
                <a:schemeClr val="accent1">
                  <a:lumMod val="50000"/>
                </a:schemeClr>
              </a:solidFill>
            </a:endParaRPr>
          </a:p>
        </p:txBody>
      </p:sp>
      <p:sp>
        <p:nvSpPr>
          <p:cNvPr id="23" name="Text 12">
            <a:extLst>
              <a:ext uri="{FF2B5EF4-FFF2-40B4-BE49-F238E27FC236}">
                <a16:creationId xmlns:a16="http://schemas.microsoft.com/office/drawing/2014/main" id="{4B8BCD25-43F7-03AF-1D93-9D4B819C3F09}"/>
              </a:ext>
            </a:extLst>
          </p:cNvPr>
          <p:cNvSpPr/>
          <p:nvPr/>
        </p:nvSpPr>
        <p:spPr>
          <a:xfrm>
            <a:off x="4710515" y="4962423"/>
            <a:ext cx="290612" cy="363339"/>
          </a:xfrm>
          <a:prstGeom prst="rect">
            <a:avLst/>
          </a:prstGeom>
          <a:noFill/>
          <a:ln/>
        </p:spPr>
        <p:txBody>
          <a:bodyPr wrap="none" lIns="0" tIns="0" rIns="0" bIns="0" rtlCol="0" anchor="t"/>
          <a:lstStyle/>
          <a:p>
            <a:pPr>
              <a:lnSpc>
                <a:spcPts val="3625"/>
              </a:lnSpc>
            </a:pPr>
            <a:r>
              <a:rPr lang="en-US" sz="2250" b="1" dirty="0">
                <a:solidFill>
                  <a:schemeClr val="bg1"/>
                </a:solidFill>
                <a:latin typeface="Quattrocento" pitchFamily="34" charset="0"/>
                <a:ea typeface="Quattrocento" pitchFamily="34" charset="-122"/>
                <a:cs typeface="Quattrocento" pitchFamily="34" charset="-120"/>
              </a:rPr>
              <a:t>4</a:t>
            </a:r>
            <a:endParaRPr lang="en-US" sz="2250" b="1" dirty="0">
              <a:solidFill>
                <a:schemeClr val="bg1"/>
              </a:solidFill>
            </a:endParaRPr>
          </a:p>
        </p:txBody>
      </p:sp>
    </p:spTree>
    <p:extLst>
      <p:ext uri="{BB962C8B-B14F-4D97-AF65-F5344CB8AC3E}">
        <p14:creationId xmlns:p14="http://schemas.microsoft.com/office/powerpoint/2010/main" val="314063538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ppt_x"/>
                                          </p:val>
                                        </p:tav>
                                        <p:tav tm="100000">
                                          <p:val>
                                            <p:strVal val="#ppt_x"/>
                                          </p:val>
                                        </p:tav>
                                      </p:tavLst>
                                    </p:anim>
                                    <p:anim calcmode="lin" valueType="num">
                                      <p:cBhvr additive="base">
                                        <p:cTn id="3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ppt_x"/>
                                          </p:val>
                                        </p:tav>
                                        <p:tav tm="100000">
                                          <p:val>
                                            <p:strVal val="#ppt_x"/>
                                          </p:val>
                                        </p:tav>
                                      </p:tavLst>
                                    </p:anim>
                                    <p:anim calcmode="lin" valueType="num">
                                      <p:cBhvr additive="base">
                                        <p:cTn id="40" dur="500" fill="hold"/>
                                        <p:tgtEl>
                                          <p:spTgt spid="2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2" grpId="0" animBg="1"/>
      <p:bldP spid="14" grpId="0" animBg="1"/>
      <p:bldP spid="17" grpId="0" animBg="1"/>
      <p:bldP spid="19" grpId="0" animBg="1"/>
      <p:bldP spid="20" grpId="0" animBg="1"/>
      <p:bldP spid="21" grpId="0" animBg="1"/>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0DED6-8E9A-B4FA-7C84-9719F80680D3}"/>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86A8A6CF-8C6E-0969-8B39-DB9FA0029FD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6F7ECF66-6FAB-C950-7392-1C60F937863A}"/>
              </a:ext>
            </a:extLst>
          </p:cNvPr>
          <p:cNvSpPr txBox="1">
            <a:spLocks/>
          </p:cNvSpPr>
          <p:nvPr/>
        </p:nvSpPr>
        <p:spPr>
          <a:xfrm>
            <a:off x="223936" y="914720"/>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endParaRPr lang="it-IT" sz="4400" dirty="0">
              <a:solidFill>
                <a:srgbClr val="164194"/>
              </a:solidFill>
              <a:latin typeface="Calibri" panose="020F0502020204030204"/>
              <a:ea typeface="+mn-ea"/>
              <a:cs typeface="+mn-cs"/>
            </a:endParaRPr>
          </a:p>
        </p:txBody>
      </p:sp>
      <p:sp>
        <p:nvSpPr>
          <p:cNvPr id="4" name="Title 1">
            <a:extLst>
              <a:ext uri="{FF2B5EF4-FFF2-40B4-BE49-F238E27FC236}">
                <a16:creationId xmlns:a16="http://schemas.microsoft.com/office/drawing/2014/main" id="{1913DA3C-8BB1-E280-BA55-2C2C842AE914}"/>
              </a:ext>
            </a:extLst>
          </p:cNvPr>
          <p:cNvSpPr txBox="1">
            <a:spLocks/>
          </p:cNvSpPr>
          <p:nvPr/>
        </p:nvSpPr>
        <p:spPr>
          <a:xfrm>
            <a:off x="54591" y="2338580"/>
            <a:ext cx="11744129"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nSpc>
                <a:spcPct val="100000"/>
              </a:lnSpc>
              <a:spcBef>
                <a:spcPts val="0"/>
              </a:spcBef>
              <a:defRPr/>
            </a:pPr>
            <a:r>
              <a:rPr lang="it-IT" sz="3200" b="1" dirty="0">
                <a:solidFill>
                  <a:srgbClr val="164194"/>
                </a:solidFill>
                <a:latin typeface="Calibri" panose="020F0502020204030204"/>
                <a:ea typeface="+mn-ea"/>
                <a:cs typeface="+mn-cs"/>
              </a:rPr>
              <a:t>Ulteriori riflessioni </a:t>
            </a:r>
          </a:p>
        </p:txBody>
      </p:sp>
      <p:sp>
        <p:nvSpPr>
          <p:cNvPr id="3" name="Text 13">
            <a:extLst>
              <a:ext uri="{FF2B5EF4-FFF2-40B4-BE49-F238E27FC236}">
                <a16:creationId xmlns:a16="http://schemas.microsoft.com/office/drawing/2014/main" id="{A846DCC4-6A40-9C18-0387-87C79DB12379}"/>
              </a:ext>
            </a:extLst>
          </p:cNvPr>
          <p:cNvSpPr/>
          <p:nvPr/>
        </p:nvSpPr>
        <p:spPr>
          <a:xfrm>
            <a:off x="1236881" y="3140931"/>
            <a:ext cx="9718238" cy="1628962"/>
          </a:xfrm>
          <a:prstGeom prst="rect">
            <a:avLst/>
          </a:prstGeom>
          <a:noFill/>
          <a:ln/>
        </p:spPr>
        <p:txBody>
          <a:bodyPr wrap="square" lIns="0" tIns="0" rIns="0" bIns="0" rtlCol="0" anchor="t"/>
          <a:lstStyle/>
          <a:p>
            <a:pPr algn="just">
              <a:lnSpc>
                <a:spcPct val="150000"/>
              </a:lnSpc>
            </a:pPr>
            <a:r>
              <a:rPr lang="en-US" sz="2000" b="1" dirty="0" err="1">
                <a:solidFill>
                  <a:schemeClr val="accent1">
                    <a:lumMod val="50000"/>
                  </a:schemeClr>
                </a:solidFill>
                <a:latin typeface="Quattrocento" pitchFamily="34" charset="0"/>
                <a:ea typeface="Quattrocento" pitchFamily="34" charset="-122"/>
                <a:cs typeface="Quattrocento" pitchFamily="34" charset="-120"/>
              </a:rPr>
              <a:t>Rischi</a:t>
            </a:r>
            <a:r>
              <a:rPr lang="en-US" sz="2000" b="1" dirty="0">
                <a:solidFill>
                  <a:schemeClr val="accent1">
                    <a:lumMod val="50000"/>
                  </a:schemeClr>
                </a:solidFill>
                <a:latin typeface="Quattrocento" pitchFamily="34" charset="0"/>
                <a:ea typeface="Quattrocento" pitchFamily="34" charset="-122"/>
                <a:cs typeface="Quattrocento" pitchFamily="34" charset="-120"/>
              </a:rPr>
              <a:t> </a:t>
            </a:r>
            <a:r>
              <a:rPr lang="en-US" sz="2000" b="1" dirty="0" err="1">
                <a:solidFill>
                  <a:schemeClr val="accent1">
                    <a:lumMod val="50000"/>
                  </a:schemeClr>
                </a:solidFill>
                <a:latin typeface="Quattrocento" pitchFamily="34" charset="0"/>
                <a:ea typeface="Quattrocento" pitchFamily="34" charset="-122"/>
                <a:cs typeface="Quattrocento" pitchFamily="34" charset="-120"/>
              </a:rPr>
              <a:t>connessi</a:t>
            </a:r>
            <a:r>
              <a:rPr lang="en-US" sz="2000" b="1" dirty="0">
                <a:solidFill>
                  <a:schemeClr val="accent1">
                    <a:lumMod val="50000"/>
                  </a:schemeClr>
                </a:solidFill>
                <a:latin typeface="Quattrocento" pitchFamily="34" charset="0"/>
                <a:ea typeface="Quattrocento" pitchFamily="34" charset="-122"/>
                <a:cs typeface="Quattrocento" pitchFamily="34" charset="-120"/>
              </a:rPr>
              <a:t> </a:t>
            </a:r>
            <a:r>
              <a:rPr lang="en-US" sz="2000" b="1" dirty="0" err="1">
                <a:solidFill>
                  <a:schemeClr val="accent1">
                    <a:lumMod val="50000"/>
                  </a:schemeClr>
                </a:solidFill>
                <a:latin typeface="Quattrocento" pitchFamily="34" charset="0"/>
                <a:ea typeface="Quattrocento" pitchFamily="34" charset="-122"/>
                <a:cs typeface="Quattrocento" pitchFamily="34" charset="-120"/>
              </a:rPr>
              <a:t>alla</a:t>
            </a:r>
            <a:r>
              <a:rPr lang="en-US" sz="2000" b="1" dirty="0">
                <a:solidFill>
                  <a:schemeClr val="accent1">
                    <a:lumMod val="50000"/>
                  </a:schemeClr>
                </a:solidFill>
                <a:latin typeface="Quattrocento" pitchFamily="34" charset="0"/>
                <a:ea typeface="Quattrocento" pitchFamily="34" charset="-122"/>
                <a:cs typeface="Quattrocento" pitchFamily="34" charset="-120"/>
              </a:rPr>
              <a:t> </a:t>
            </a:r>
            <a:r>
              <a:rPr lang="en-US" sz="2000" b="1" dirty="0" err="1">
                <a:solidFill>
                  <a:schemeClr val="accent1">
                    <a:lumMod val="50000"/>
                  </a:schemeClr>
                </a:solidFill>
                <a:latin typeface="Quattrocento" pitchFamily="34" charset="0"/>
                <a:ea typeface="Quattrocento" pitchFamily="34" charset="-122"/>
                <a:cs typeface="Quattrocento" pitchFamily="34" charset="-120"/>
              </a:rPr>
              <a:t>sovrapposizione</a:t>
            </a:r>
            <a:r>
              <a:rPr lang="en-US" sz="2000" b="1" dirty="0">
                <a:solidFill>
                  <a:schemeClr val="accent1">
                    <a:lumMod val="50000"/>
                  </a:schemeClr>
                </a:solidFill>
                <a:latin typeface="Quattrocento" pitchFamily="34" charset="0"/>
                <a:ea typeface="Quattrocento" pitchFamily="34" charset="-122"/>
                <a:cs typeface="Quattrocento" pitchFamily="34" charset="-120"/>
              </a:rPr>
              <a:t> </a:t>
            </a:r>
            <a:r>
              <a:rPr lang="en-US" sz="2000" b="1" dirty="0" err="1">
                <a:solidFill>
                  <a:schemeClr val="accent1">
                    <a:lumMod val="50000"/>
                  </a:schemeClr>
                </a:solidFill>
                <a:latin typeface="Quattrocento" pitchFamily="34" charset="0"/>
                <a:ea typeface="Quattrocento" pitchFamily="34" charset="-122"/>
                <a:cs typeface="Quattrocento" pitchFamily="34" charset="-120"/>
              </a:rPr>
              <a:t>temporale</a:t>
            </a:r>
            <a:r>
              <a:rPr lang="en-US" sz="2000" b="1" dirty="0">
                <a:solidFill>
                  <a:schemeClr val="accent1">
                    <a:lumMod val="50000"/>
                  </a:schemeClr>
                </a:solidFill>
                <a:latin typeface="Quattrocento" pitchFamily="34" charset="0"/>
                <a:ea typeface="Quattrocento" pitchFamily="34" charset="-122"/>
                <a:cs typeface="Quattrocento" pitchFamily="34" charset="-120"/>
              </a:rPr>
              <a:t> </a:t>
            </a:r>
            <a:r>
              <a:rPr lang="en-US" sz="2000" b="1" dirty="0" err="1">
                <a:solidFill>
                  <a:schemeClr val="accent1">
                    <a:lumMod val="50000"/>
                  </a:schemeClr>
                </a:solidFill>
                <a:latin typeface="Quattrocento" pitchFamily="34" charset="0"/>
                <a:ea typeface="Quattrocento" pitchFamily="34" charset="-122"/>
                <a:cs typeface="Quattrocento" pitchFamily="34" charset="-120"/>
              </a:rPr>
              <a:t>dei</a:t>
            </a:r>
            <a:r>
              <a:rPr lang="en-US" sz="2000" b="1" dirty="0">
                <a:solidFill>
                  <a:schemeClr val="accent1">
                    <a:lumMod val="50000"/>
                  </a:schemeClr>
                </a:solidFill>
                <a:latin typeface="Quattrocento" pitchFamily="34" charset="0"/>
                <a:ea typeface="Quattrocento" pitchFamily="34" charset="-122"/>
                <a:cs typeface="Quattrocento" pitchFamily="34" charset="-120"/>
              </a:rPr>
              <a:t> </a:t>
            </a:r>
            <a:r>
              <a:rPr lang="en-US" sz="2000" b="1" dirty="0" err="1">
                <a:solidFill>
                  <a:schemeClr val="accent1">
                    <a:lumMod val="50000"/>
                  </a:schemeClr>
                </a:solidFill>
                <a:latin typeface="Quattrocento" pitchFamily="34" charset="0"/>
                <a:ea typeface="Quattrocento" pitchFamily="34" charset="-122"/>
                <a:cs typeface="Quattrocento" pitchFamily="34" charset="-120"/>
              </a:rPr>
              <a:t>controlli</a:t>
            </a:r>
            <a:r>
              <a:rPr lang="en-US" sz="2000" b="1" dirty="0">
                <a:solidFill>
                  <a:schemeClr val="accent1">
                    <a:lumMod val="50000"/>
                  </a:schemeClr>
                </a:solidFill>
                <a:latin typeface="Quattrocento" pitchFamily="34" charset="0"/>
                <a:ea typeface="Quattrocento" pitchFamily="34" charset="-122"/>
                <a:cs typeface="Quattrocento" pitchFamily="34" charset="-120"/>
              </a:rPr>
              <a:t> </a:t>
            </a:r>
            <a:r>
              <a:rPr lang="en-US" sz="2000" b="1" dirty="0" err="1">
                <a:solidFill>
                  <a:schemeClr val="accent1">
                    <a:lumMod val="50000"/>
                  </a:schemeClr>
                </a:solidFill>
                <a:latin typeface="Quattrocento" pitchFamily="34" charset="0"/>
                <a:ea typeface="Quattrocento" pitchFamily="34" charset="-122"/>
                <a:cs typeface="Quattrocento" pitchFamily="34" charset="-120"/>
              </a:rPr>
              <a:t>dell’AdA</a:t>
            </a:r>
            <a:r>
              <a:rPr lang="en-US" sz="2000" b="1" dirty="0">
                <a:solidFill>
                  <a:schemeClr val="accent1">
                    <a:lumMod val="50000"/>
                  </a:schemeClr>
                </a:solidFill>
                <a:latin typeface="Quattrocento" pitchFamily="34" charset="0"/>
                <a:ea typeface="Quattrocento" pitchFamily="34" charset="-122"/>
                <a:cs typeface="Quattrocento" pitchFamily="34" charset="-120"/>
              </a:rPr>
              <a:t> con </a:t>
            </a:r>
            <a:r>
              <a:rPr lang="en-US" sz="2000" b="1" dirty="0" err="1">
                <a:solidFill>
                  <a:schemeClr val="accent1">
                    <a:lumMod val="50000"/>
                  </a:schemeClr>
                </a:solidFill>
                <a:latin typeface="Quattrocento" pitchFamily="34" charset="0"/>
                <a:ea typeface="Quattrocento" pitchFamily="34" charset="-122"/>
                <a:cs typeface="Quattrocento" pitchFamily="34" charset="-120"/>
              </a:rPr>
              <a:t>quelli</a:t>
            </a:r>
            <a:r>
              <a:rPr lang="en-US" sz="2000" b="1" dirty="0">
                <a:solidFill>
                  <a:schemeClr val="accent1">
                    <a:lumMod val="50000"/>
                  </a:schemeClr>
                </a:solidFill>
                <a:latin typeface="Quattrocento" pitchFamily="34" charset="0"/>
                <a:ea typeface="Quattrocento" pitchFamily="34" charset="-122"/>
                <a:cs typeface="Quattrocento" pitchFamily="34" charset="-120"/>
              </a:rPr>
              <a:t> </a:t>
            </a:r>
            <a:r>
              <a:rPr lang="en-US" sz="2000" b="1" dirty="0" err="1">
                <a:solidFill>
                  <a:schemeClr val="accent1">
                    <a:lumMod val="50000"/>
                  </a:schemeClr>
                </a:solidFill>
                <a:latin typeface="Quattrocento" pitchFamily="34" charset="0"/>
                <a:ea typeface="Quattrocento" pitchFamily="34" charset="-122"/>
                <a:cs typeface="Quattrocento" pitchFamily="34" charset="-120"/>
              </a:rPr>
              <a:t>dell’AdG</a:t>
            </a:r>
            <a:r>
              <a:rPr lang="en-US" sz="2000" b="1" dirty="0">
                <a:solidFill>
                  <a:schemeClr val="accent1">
                    <a:lumMod val="50000"/>
                  </a:schemeClr>
                </a:solidFill>
                <a:latin typeface="Quattrocento" pitchFamily="34" charset="0"/>
                <a:ea typeface="Quattrocento" pitchFamily="34" charset="-122"/>
                <a:cs typeface="Quattrocento" pitchFamily="34" charset="-120"/>
              </a:rPr>
              <a:t> </a:t>
            </a:r>
            <a:r>
              <a:rPr lang="en-US" sz="2000" b="1" dirty="0" err="1">
                <a:solidFill>
                  <a:schemeClr val="accent1">
                    <a:lumMod val="50000"/>
                  </a:schemeClr>
                </a:solidFill>
                <a:latin typeface="Quattrocento" pitchFamily="34" charset="0"/>
                <a:ea typeface="Quattrocento" pitchFamily="34" charset="-122"/>
                <a:cs typeface="Quattrocento" pitchFamily="34" charset="-120"/>
              </a:rPr>
              <a:t>qualora</a:t>
            </a:r>
            <a:r>
              <a:rPr lang="en-US" sz="2000" b="1" dirty="0">
                <a:solidFill>
                  <a:schemeClr val="accent1">
                    <a:lumMod val="50000"/>
                  </a:schemeClr>
                </a:solidFill>
                <a:latin typeface="Quattrocento" pitchFamily="34" charset="0"/>
                <a:ea typeface="Quattrocento" pitchFamily="34" charset="-122"/>
                <a:cs typeface="Quattrocento" pitchFamily="34" charset="-120"/>
              </a:rPr>
              <a:t> </a:t>
            </a:r>
            <a:r>
              <a:rPr lang="en-US" sz="2000" b="1" dirty="0" err="1">
                <a:solidFill>
                  <a:schemeClr val="accent1">
                    <a:lumMod val="50000"/>
                  </a:schemeClr>
                </a:solidFill>
                <a:latin typeface="Quattrocento" pitchFamily="34" charset="0"/>
                <a:ea typeface="Quattrocento" pitchFamily="34" charset="-122"/>
                <a:cs typeface="Quattrocento" pitchFamily="34" charset="-120"/>
              </a:rPr>
              <a:t>quest’ultima</a:t>
            </a:r>
            <a:r>
              <a:rPr lang="en-US" sz="2000" b="1" dirty="0">
                <a:solidFill>
                  <a:schemeClr val="accent1">
                    <a:lumMod val="50000"/>
                  </a:schemeClr>
                </a:solidFill>
                <a:latin typeface="Quattrocento" pitchFamily="34" charset="0"/>
                <a:ea typeface="Quattrocento" pitchFamily="34" charset="-122"/>
                <a:cs typeface="Quattrocento" pitchFamily="34" charset="-120"/>
              </a:rPr>
              <a:t> non </a:t>
            </a:r>
            <a:r>
              <a:rPr lang="en-US" sz="2000" b="1" dirty="0" err="1">
                <a:solidFill>
                  <a:schemeClr val="accent1">
                    <a:lumMod val="50000"/>
                  </a:schemeClr>
                </a:solidFill>
                <a:latin typeface="Quattrocento" pitchFamily="34" charset="0"/>
                <a:ea typeface="Quattrocento" pitchFamily="34" charset="-122"/>
                <a:cs typeface="Quattrocento" pitchFamily="34" charset="-120"/>
              </a:rPr>
              <a:t>completi</a:t>
            </a:r>
            <a:r>
              <a:rPr lang="en-US" sz="2000" b="1" dirty="0">
                <a:solidFill>
                  <a:schemeClr val="accent1">
                    <a:lumMod val="50000"/>
                  </a:schemeClr>
                </a:solidFill>
                <a:latin typeface="Quattrocento" pitchFamily="34" charset="0"/>
                <a:ea typeface="Quattrocento" pitchFamily="34" charset="-122"/>
                <a:cs typeface="Quattrocento" pitchFamily="34" charset="-120"/>
              </a:rPr>
              <a:t> le </a:t>
            </a:r>
            <a:r>
              <a:rPr lang="en-US" sz="2000" b="1" dirty="0" err="1">
                <a:solidFill>
                  <a:schemeClr val="accent1">
                    <a:lumMod val="50000"/>
                  </a:schemeClr>
                </a:solidFill>
                <a:latin typeface="Quattrocento" pitchFamily="34" charset="0"/>
                <a:ea typeface="Quattrocento" pitchFamily="34" charset="-122"/>
                <a:cs typeface="Quattrocento" pitchFamily="34" charset="-120"/>
              </a:rPr>
              <a:t>verifiche</a:t>
            </a:r>
            <a:r>
              <a:rPr lang="en-US" sz="2000" b="1" dirty="0">
                <a:solidFill>
                  <a:schemeClr val="accent1">
                    <a:lumMod val="50000"/>
                  </a:schemeClr>
                </a:solidFill>
                <a:latin typeface="Quattrocento" pitchFamily="34" charset="0"/>
                <a:ea typeface="Quattrocento" pitchFamily="34" charset="-122"/>
                <a:cs typeface="Quattrocento" pitchFamily="34" charset="-120"/>
              </a:rPr>
              <a:t> prima </a:t>
            </a:r>
            <a:r>
              <a:rPr lang="en-US" sz="2000" b="1" dirty="0" err="1">
                <a:solidFill>
                  <a:schemeClr val="accent1">
                    <a:lumMod val="50000"/>
                  </a:schemeClr>
                </a:solidFill>
                <a:latin typeface="Quattrocento" pitchFamily="34" charset="0"/>
                <a:ea typeface="Quattrocento" pitchFamily="34" charset="-122"/>
                <a:cs typeface="Quattrocento" pitchFamily="34" charset="-120"/>
              </a:rPr>
              <a:t>della</a:t>
            </a:r>
            <a:r>
              <a:rPr lang="en-US" sz="2000" b="1" dirty="0">
                <a:solidFill>
                  <a:schemeClr val="accent1">
                    <a:lumMod val="50000"/>
                  </a:schemeClr>
                </a:solidFill>
                <a:latin typeface="Quattrocento" pitchFamily="34" charset="0"/>
                <a:ea typeface="Quattrocento" pitchFamily="34" charset="-122"/>
                <a:cs typeface="Quattrocento" pitchFamily="34" charset="-120"/>
              </a:rPr>
              <a:t> </a:t>
            </a:r>
            <a:r>
              <a:rPr lang="en-US" sz="2000" b="1" dirty="0" err="1">
                <a:solidFill>
                  <a:schemeClr val="accent1">
                    <a:lumMod val="50000"/>
                  </a:schemeClr>
                </a:solidFill>
                <a:latin typeface="Quattrocento" pitchFamily="34" charset="0"/>
                <a:ea typeface="Quattrocento" pitchFamily="34" charset="-122"/>
                <a:cs typeface="Quattrocento" pitchFamily="34" charset="-120"/>
              </a:rPr>
              <a:t>presentazione</a:t>
            </a:r>
            <a:r>
              <a:rPr lang="en-US" sz="2000" b="1" dirty="0">
                <a:solidFill>
                  <a:schemeClr val="accent1">
                    <a:lumMod val="50000"/>
                  </a:schemeClr>
                </a:solidFill>
                <a:latin typeface="Quattrocento" pitchFamily="34" charset="0"/>
                <a:ea typeface="Quattrocento" pitchFamily="34" charset="-122"/>
                <a:cs typeface="Quattrocento" pitchFamily="34" charset="-120"/>
              </a:rPr>
              <a:t> </a:t>
            </a:r>
            <a:r>
              <a:rPr lang="en-US" sz="2000" b="1" dirty="0" err="1">
                <a:solidFill>
                  <a:schemeClr val="accent1">
                    <a:lumMod val="50000"/>
                  </a:schemeClr>
                </a:solidFill>
                <a:latin typeface="Quattrocento" pitchFamily="34" charset="0"/>
                <a:ea typeface="Quattrocento" pitchFamily="34" charset="-122"/>
                <a:cs typeface="Quattrocento" pitchFamily="34" charset="-120"/>
              </a:rPr>
              <a:t>della</a:t>
            </a:r>
            <a:r>
              <a:rPr lang="en-US" sz="2000" b="1" dirty="0">
                <a:solidFill>
                  <a:schemeClr val="accent1">
                    <a:lumMod val="50000"/>
                  </a:schemeClr>
                </a:solidFill>
                <a:latin typeface="Quattrocento" pitchFamily="34" charset="0"/>
                <a:ea typeface="Quattrocento" pitchFamily="34" charset="-122"/>
                <a:cs typeface="Quattrocento" pitchFamily="34" charset="-120"/>
              </a:rPr>
              <a:t> </a:t>
            </a:r>
            <a:r>
              <a:rPr lang="en-US" sz="2000" b="1" dirty="0" err="1">
                <a:solidFill>
                  <a:schemeClr val="accent1">
                    <a:lumMod val="50000"/>
                  </a:schemeClr>
                </a:solidFill>
                <a:latin typeface="Quattrocento" pitchFamily="34" charset="0"/>
                <a:ea typeface="Quattrocento" pitchFamily="34" charset="-122"/>
                <a:cs typeface="Quattrocento" pitchFamily="34" charset="-120"/>
              </a:rPr>
              <a:t>domanda</a:t>
            </a:r>
            <a:r>
              <a:rPr lang="en-US" sz="2000" b="1" dirty="0">
                <a:solidFill>
                  <a:schemeClr val="accent1">
                    <a:lumMod val="50000"/>
                  </a:schemeClr>
                </a:solidFill>
                <a:latin typeface="Quattrocento" pitchFamily="34" charset="0"/>
                <a:ea typeface="Quattrocento" pitchFamily="34" charset="-122"/>
                <a:cs typeface="Quattrocento" pitchFamily="34" charset="-120"/>
              </a:rPr>
              <a:t> di </a:t>
            </a:r>
            <a:r>
              <a:rPr lang="en-US" sz="2000" b="1" dirty="0" err="1">
                <a:solidFill>
                  <a:schemeClr val="accent1">
                    <a:lumMod val="50000"/>
                  </a:schemeClr>
                </a:solidFill>
                <a:latin typeface="Quattrocento" pitchFamily="34" charset="0"/>
                <a:ea typeface="Quattrocento" pitchFamily="34" charset="-122"/>
                <a:cs typeface="Quattrocento" pitchFamily="34" charset="-120"/>
              </a:rPr>
              <a:t>rimborso</a:t>
            </a:r>
            <a:r>
              <a:rPr lang="en-US" sz="2000" b="1" dirty="0">
                <a:solidFill>
                  <a:schemeClr val="accent1">
                    <a:lumMod val="50000"/>
                  </a:schemeClr>
                </a:solidFill>
                <a:latin typeface="Quattrocento" pitchFamily="34" charset="0"/>
                <a:ea typeface="Quattrocento" pitchFamily="34" charset="-122"/>
                <a:cs typeface="Quattrocento" pitchFamily="34" charset="-120"/>
              </a:rPr>
              <a:t> </a:t>
            </a:r>
            <a:r>
              <a:rPr lang="en-US" sz="2000" b="1" dirty="0" err="1">
                <a:solidFill>
                  <a:schemeClr val="accent1">
                    <a:lumMod val="50000"/>
                  </a:schemeClr>
                </a:solidFill>
                <a:latin typeface="Quattrocento" pitchFamily="34" charset="0"/>
                <a:ea typeface="Quattrocento" pitchFamily="34" charset="-122"/>
                <a:cs typeface="Quattrocento" pitchFamily="34" charset="-120"/>
              </a:rPr>
              <a:t>alla</a:t>
            </a:r>
            <a:r>
              <a:rPr lang="en-US" sz="2000" b="1" dirty="0">
                <a:solidFill>
                  <a:schemeClr val="accent1">
                    <a:lumMod val="50000"/>
                  </a:schemeClr>
                </a:solidFill>
                <a:latin typeface="Quattrocento" pitchFamily="34" charset="0"/>
                <a:ea typeface="Quattrocento" pitchFamily="34" charset="-122"/>
                <a:cs typeface="Quattrocento" pitchFamily="34" charset="-120"/>
              </a:rPr>
              <a:t> </a:t>
            </a:r>
            <a:r>
              <a:rPr lang="en-US" sz="2000" b="1" dirty="0" err="1">
                <a:solidFill>
                  <a:schemeClr val="accent1">
                    <a:lumMod val="50000"/>
                  </a:schemeClr>
                </a:solidFill>
                <a:latin typeface="Quattrocento" pitchFamily="34" charset="0"/>
                <a:ea typeface="Quattrocento" pitchFamily="34" charset="-122"/>
                <a:cs typeface="Quattrocento" pitchFamily="34" charset="-120"/>
              </a:rPr>
              <a:t>Commissione</a:t>
            </a:r>
            <a:r>
              <a:rPr lang="en-US" sz="2000" b="1" dirty="0">
                <a:solidFill>
                  <a:schemeClr val="accent1">
                    <a:lumMod val="50000"/>
                  </a:schemeClr>
                </a:solidFill>
                <a:latin typeface="Quattrocento" pitchFamily="34" charset="0"/>
                <a:ea typeface="Quattrocento" pitchFamily="34" charset="-122"/>
                <a:cs typeface="Quattrocento" pitchFamily="34" charset="-120"/>
              </a:rPr>
              <a:t>. </a:t>
            </a:r>
          </a:p>
          <a:p>
            <a:pPr>
              <a:lnSpc>
                <a:spcPct val="150000"/>
              </a:lnSpc>
            </a:pPr>
            <a:endParaRPr lang="en-US" sz="2000" b="1" dirty="0">
              <a:solidFill>
                <a:schemeClr val="accent1">
                  <a:lumMod val="50000"/>
                </a:schemeClr>
              </a:solidFill>
              <a:latin typeface="Quattrocento" pitchFamily="34" charset="0"/>
              <a:ea typeface="Quattrocento" pitchFamily="34" charset="-122"/>
              <a:cs typeface="Quattrocento" pitchFamily="34" charset="-120"/>
            </a:endParaRPr>
          </a:p>
          <a:p>
            <a:pPr>
              <a:lnSpc>
                <a:spcPts val="2083"/>
              </a:lnSpc>
            </a:pPr>
            <a:endParaRPr lang="en-US" sz="1600" dirty="0">
              <a:solidFill>
                <a:schemeClr val="accent1">
                  <a:lumMod val="50000"/>
                </a:schemeClr>
              </a:solidFill>
              <a:latin typeface="Quattrocento" pitchFamily="34" charset="0"/>
              <a:ea typeface="Quattrocento" pitchFamily="34" charset="-122"/>
              <a:cs typeface="Quattrocento" pitchFamily="34" charset="-120"/>
            </a:endParaRPr>
          </a:p>
        </p:txBody>
      </p:sp>
    </p:spTree>
    <p:extLst>
      <p:ext uri="{BB962C8B-B14F-4D97-AF65-F5344CB8AC3E}">
        <p14:creationId xmlns:p14="http://schemas.microsoft.com/office/powerpoint/2010/main" val="280272432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43078-1E8F-8F33-7745-3644E587E84D}"/>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D87F2A87-808F-D993-3155-68A77153859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B4CA8BC1-D38F-7D6C-D061-957243E5ED43}"/>
              </a:ext>
            </a:extLst>
          </p:cNvPr>
          <p:cNvSpPr txBox="1">
            <a:spLocks/>
          </p:cNvSpPr>
          <p:nvPr/>
        </p:nvSpPr>
        <p:spPr>
          <a:xfrm>
            <a:off x="223936" y="914720"/>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endParaRPr lang="it-IT" sz="4400" dirty="0">
              <a:solidFill>
                <a:srgbClr val="164194"/>
              </a:solidFill>
              <a:latin typeface="Calibri" panose="020F0502020204030204"/>
              <a:ea typeface="+mn-ea"/>
              <a:cs typeface="+mn-cs"/>
            </a:endParaRPr>
          </a:p>
        </p:txBody>
      </p:sp>
      <p:sp>
        <p:nvSpPr>
          <p:cNvPr id="4" name="Title 1">
            <a:extLst>
              <a:ext uri="{FF2B5EF4-FFF2-40B4-BE49-F238E27FC236}">
                <a16:creationId xmlns:a16="http://schemas.microsoft.com/office/drawing/2014/main" id="{7E20466D-1270-27DB-004E-97CB4FDE01DB}"/>
              </a:ext>
            </a:extLst>
          </p:cNvPr>
          <p:cNvSpPr txBox="1">
            <a:spLocks/>
          </p:cNvSpPr>
          <p:nvPr/>
        </p:nvSpPr>
        <p:spPr>
          <a:xfrm>
            <a:off x="3536169" y="3265693"/>
            <a:ext cx="8411991"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100000"/>
              </a:lnSpc>
              <a:spcBef>
                <a:spcPts val="0"/>
              </a:spcBef>
              <a:defRPr/>
            </a:pPr>
            <a:r>
              <a:rPr lang="it-IT" sz="3200" b="1" dirty="0">
                <a:solidFill>
                  <a:srgbClr val="164194"/>
                </a:solidFill>
                <a:latin typeface="Calibri" panose="020F0502020204030204"/>
                <a:ea typeface="+mn-ea"/>
                <a:cs typeface="+mn-cs"/>
              </a:rPr>
              <a:t>Grazie per la vostra Attenzione </a:t>
            </a:r>
          </a:p>
        </p:txBody>
      </p:sp>
    </p:spTree>
    <p:extLst>
      <p:ext uri="{BB962C8B-B14F-4D97-AF65-F5344CB8AC3E}">
        <p14:creationId xmlns:p14="http://schemas.microsoft.com/office/powerpoint/2010/main" val="374598608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D8D74-0DFE-4BAD-8FF8-39E172201D65}"/>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5BF5A64E-E1BD-5CFF-DA42-91D42BC179A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43B7B286-EB30-99B3-F89B-56BED9CBCF62}"/>
              </a:ext>
            </a:extLst>
          </p:cNvPr>
          <p:cNvSpPr txBox="1">
            <a:spLocks/>
          </p:cNvSpPr>
          <p:nvPr/>
        </p:nvSpPr>
        <p:spPr>
          <a:xfrm>
            <a:off x="223936" y="914720"/>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endParaRPr lang="it-IT" sz="4400" dirty="0">
              <a:solidFill>
                <a:srgbClr val="164194"/>
              </a:solidFill>
              <a:latin typeface="Calibri" panose="020F0502020204030204"/>
              <a:ea typeface="+mn-ea"/>
              <a:cs typeface="+mn-cs"/>
            </a:endParaRPr>
          </a:p>
        </p:txBody>
      </p:sp>
      <p:sp>
        <p:nvSpPr>
          <p:cNvPr id="4" name="Title 1">
            <a:extLst>
              <a:ext uri="{FF2B5EF4-FFF2-40B4-BE49-F238E27FC236}">
                <a16:creationId xmlns:a16="http://schemas.microsoft.com/office/drawing/2014/main" id="{404EB0A2-2626-DF0D-3114-1E6AF5017AD0}"/>
              </a:ext>
            </a:extLst>
          </p:cNvPr>
          <p:cNvSpPr txBox="1">
            <a:spLocks/>
          </p:cNvSpPr>
          <p:nvPr/>
        </p:nvSpPr>
        <p:spPr>
          <a:xfrm>
            <a:off x="223935" y="1092001"/>
            <a:ext cx="11744129"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r>
              <a:rPr lang="it-IT" sz="2800" b="1" dirty="0">
                <a:solidFill>
                  <a:srgbClr val="164194"/>
                </a:solidFill>
                <a:latin typeface="Calibri" panose="020F0502020204030204"/>
                <a:ea typeface="+mn-ea"/>
                <a:cs typeface="+mn-cs"/>
              </a:rPr>
              <a:t>Contesto di riferimento del PR FESR Sicilia 2021-2027</a:t>
            </a:r>
          </a:p>
        </p:txBody>
      </p:sp>
      <p:sp>
        <p:nvSpPr>
          <p:cNvPr id="6" name="Text 2">
            <a:extLst>
              <a:ext uri="{FF2B5EF4-FFF2-40B4-BE49-F238E27FC236}">
                <a16:creationId xmlns:a16="http://schemas.microsoft.com/office/drawing/2014/main" id="{38DA9F88-E64C-4C05-1AB9-91A27F663CAC}"/>
              </a:ext>
            </a:extLst>
          </p:cNvPr>
          <p:cNvSpPr/>
          <p:nvPr/>
        </p:nvSpPr>
        <p:spPr>
          <a:xfrm>
            <a:off x="223934" y="2850781"/>
            <a:ext cx="7589106" cy="2394466"/>
          </a:xfrm>
          <a:prstGeom prst="rect">
            <a:avLst/>
          </a:prstGeom>
          <a:noFill/>
          <a:ln/>
        </p:spPr>
        <p:txBody>
          <a:bodyPr wrap="square" lIns="0" tIns="0" rIns="0" bIns="0" rtlCol="0" anchor="t"/>
          <a:lstStyle/>
          <a:p>
            <a:pPr marL="342900" indent="-342900" algn="l">
              <a:lnSpc>
                <a:spcPts val="2650"/>
              </a:lnSpc>
              <a:buFont typeface="Arial" panose="020B0604020202020204" pitchFamily="34" charset="0"/>
              <a:buChar char="•"/>
            </a:pPr>
            <a:r>
              <a:rPr lang="it-IT" sz="2400" b="1" dirty="0">
                <a:solidFill>
                  <a:schemeClr val="accent1">
                    <a:lumMod val="75000"/>
                  </a:schemeClr>
                </a:solidFill>
                <a:latin typeface="Quattrocento" pitchFamily="34" charset="0"/>
                <a:ea typeface="Quattrocento" pitchFamily="34" charset="-122"/>
                <a:cs typeface="Quattrocento" pitchFamily="34" charset="-120"/>
              </a:rPr>
              <a:t>Elevato valore finanziario</a:t>
            </a:r>
          </a:p>
          <a:p>
            <a:pPr algn="l">
              <a:lnSpc>
                <a:spcPts val="2650"/>
              </a:lnSpc>
            </a:pPr>
            <a:endParaRPr lang="it-IT" sz="2400" b="1" dirty="0">
              <a:solidFill>
                <a:schemeClr val="accent1">
                  <a:lumMod val="75000"/>
                </a:schemeClr>
              </a:solidFill>
              <a:latin typeface="Quattrocento" pitchFamily="34" charset="0"/>
              <a:ea typeface="Quattrocento" pitchFamily="34" charset="-122"/>
              <a:cs typeface="Quattrocento" pitchFamily="34" charset="-120"/>
            </a:endParaRPr>
          </a:p>
          <a:p>
            <a:pPr marL="342900" indent="-342900" algn="l">
              <a:lnSpc>
                <a:spcPts val="2650"/>
              </a:lnSpc>
              <a:buFont typeface="Arial" panose="020B0604020202020204" pitchFamily="34" charset="0"/>
              <a:buChar char="•"/>
            </a:pPr>
            <a:r>
              <a:rPr lang="it-IT" sz="2400" b="1" dirty="0">
                <a:solidFill>
                  <a:schemeClr val="accent1">
                    <a:lumMod val="75000"/>
                  </a:schemeClr>
                </a:solidFill>
                <a:latin typeface="Quattrocento" pitchFamily="34" charset="0"/>
                <a:ea typeface="Quattrocento" pitchFamily="34" charset="-122"/>
                <a:cs typeface="Quattrocento" pitchFamily="34" charset="-120"/>
              </a:rPr>
              <a:t>Gestione e attuazione effettuata da diversi </a:t>
            </a:r>
            <a:r>
              <a:rPr lang="it-IT" sz="2400" b="1" dirty="0" err="1">
                <a:solidFill>
                  <a:schemeClr val="accent1">
                    <a:lumMod val="75000"/>
                  </a:schemeClr>
                </a:solidFill>
                <a:latin typeface="Quattrocento" pitchFamily="34" charset="0"/>
                <a:ea typeface="Quattrocento" pitchFamily="34" charset="-122"/>
                <a:cs typeface="Quattrocento" pitchFamily="34" charset="-120"/>
              </a:rPr>
              <a:t>CdR</a:t>
            </a:r>
            <a:r>
              <a:rPr lang="it-IT" sz="2400" b="1" dirty="0">
                <a:solidFill>
                  <a:schemeClr val="accent1">
                    <a:lumMod val="75000"/>
                  </a:schemeClr>
                </a:solidFill>
                <a:latin typeface="Quattrocento" pitchFamily="34" charset="0"/>
                <a:ea typeface="Quattrocento" pitchFamily="34" charset="-122"/>
                <a:cs typeface="Quattrocento" pitchFamily="34" charset="-120"/>
              </a:rPr>
              <a:t>/OOII</a:t>
            </a:r>
          </a:p>
          <a:p>
            <a:pPr marL="342900" indent="-342900" algn="l">
              <a:lnSpc>
                <a:spcPts val="2650"/>
              </a:lnSpc>
              <a:buFont typeface="Arial" panose="020B0604020202020204" pitchFamily="34" charset="0"/>
              <a:buChar char="•"/>
            </a:pPr>
            <a:endParaRPr lang="it-IT" sz="2400" b="1" dirty="0">
              <a:solidFill>
                <a:schemeClr val="accent1">
                  <a:lumMod val="75000"/>
                </a:schemeClr>
              </a:solidFill>
              <a:latin typeface="Quattrocento" pitchFamily="34" charset="0"/>
              <a:ea typeface="Quattrocento" pitchFamily="34" charset="-122"/>
              <a:cs typeface="Quattrocento" pitchFamily="34" charset="-120"/>
            </a:endParaRPr>
          </a:p>
          <a:p>
            <a:pPr marL="342900" indent="-342900" algn="l">
              <a:lnSpc>
                <a:spcPts val="2650"/>
              </a:lnSpc>
              <a:buFont typeface="Arial" panose="020B0604020202020204" pitchFamily="34" charset="0"/>
              <a:buChar char="•"/>
            </a:pPr>
            <a:r>
              <a:rPr lang="it-IT" sz="2400" b="1" dirty="0">
                <a:solidFill>
                  <a:schemeClr val="accent1">
                    <a:lumMod val="75000"/>
                  </a:schemeClr>
                </a:solidFill>
                <a:latin typeface="Quattrocento" pitchFamily="34" charset="0"/>
                <a:ea typeface="Quattrocento" pitchFamily="34" charset="-122"/>
                <a:cs typeface="Quattrocento" pitchFamily="34" charset="-120"/>
              </a:rPr>
              <a:t>Elevato numero di azioni/bandi da attivare</a:t>
            </a:r>
          </a:p>
          <a:p>
            <a:pPr algn="l">
              <a:lnSpc>
                <a:spcPts val="2650"/>
              </a:lnSpc>
            </a:pPr>
            <a:endParaRPr lang="it-IT" sz="2400" b="1" dirty="0">
              <a:solidFill>
                <a:schemeClr val="accent1">
                  <a:lumMod val="75000"/>
                </a:schemeClr>
              </a:solidFill>
              <a:latin typeface="Quattrocento" pitchFamily="34" charset="0"/>
              <a:ea typeface="Quattrocento" pitchFamily="34" charset="-122"/>
              <a:cs typeface="Quattrocento" pitchFamily="34" charset="-120"/>
            </a:endParaRPr>
          </a:p>
          <a:p>
            <a:pPr marL="342900" indent="-342900" algn="l">
              <a:lnSpc>
                <a:spcPts val="2650"/>
              </a:lnSpc>
              <a:buFont typeface="Arial" panose="020B0604020202020204" pitchFamily="34" charset="0"/>
              <a:buChar char="•"/>
            </a:pPr>
            <a:r>
              <a:rPr lang="it-IT" sz="2400" b="1" dirty="0">
                <a:solidFill>
                  <a:schemeClr val="accent1">
                    <a:lumMod val="75000"/>
                  </a:schemeClr>
                </a:solidFill>
                <a:latin typeface="Quattrocento" pitchFamily="34" charset="0"/>
                <a:ea typeface="Quattrocento" pitchFamily="34" charset="-122"/>
                <a:cs typeface="Quattrocento" pitchFamily="34" charset="-120"/>
              </a:rPr>
              <a:t>Meccanismi di attuazione territoriale (FUA, AU</a:t>
            </a:r>
            <a:r>
              <a:rPr lang="it-IT" sz="2000" b="1" dirty="0">
                <a:solidFill>
                  <a:schemeClr val="accent1">
                    <a:lumMod val="75000"/>
                  </a:schemeClr>
                </a:solidFill>
                <a:latin typeface="Quattrocento" pitchFamily="34" charset="0"/>
                <a:ea typeface="Quattrocento" pitchFamily="34" charset="-122"/>
                <a:cs typeface="Quattrocento" pitchFamily="34" charset="-120"/>
              </a:rPr>
              <a:t>, AI) </a:t>
            </a:r>
          </a:p>
          <a:p>
            <a:pPr marL="0" indent="0" algn="l">
              <a:lnSpc>
                <a:spcPts val="2650"/>
              </a:lnSpc>
              <a:buNone/>
            </a:pPr>
            <a:endParaRPr lang="en-US" sz="2000" dirty="0">
              <a:solidFill>
                <a:schemeClr val="accent1">
                  <a:lumMod val="75000"/>
                </a:schemeClr>
              </a:solidFill>
            </a:endParaRPr>
          </a:p>
        </p:txBody>
      </p:sp>
      <p:sp>
        <p:nvSpPr>
          <p:cNvPr id="10" name="Text 6">
            <a:extLst>
              <a:ext uri="{FF2B5EF4-FFF2-40B4-BE49-F238E27FC236}">
                <a16:creationId xmlns:a16="http://schemas.microsoft.com/office/drawing/2014/main" id="{29E6976D-628A-960C-C7AE-2B2B1DAFA18E}"/>
              </a:ext>
            </a:extLst>
          </p:cNvPr>
          <p:cNvSpPr/>
          <p:nvPr/>
        </p:nvSpPr>
        <p:spPr>
          <a:xfrm>
            <a:off x="223935" y="1786845"/>
            <a:ext cx="8155790" cy="559435"/>
          </a:xfrm>
          <a:prstGeom prst="rect">
            <a:avLst/>
          </a:prstGeom>
          <a:noFill/>
          <a:ln/>
        </p:spPr>
        <p:txBody>
          <a:bodyPr wrap="square" lIns="0" tIns="0" rIns="0" bIns="0" rtlCol="0" anchor="t"/>
          <a:lstStyle/>
          <a:p>
            <a:pPr marL="0" indent="0" algn="l">
              <a:lnSpc>
                <a:spcPts val="2650"/>
              </a:lnSpc>
              <a:buNone/>
            </a:pPr>
            <a:r>
              <a:rPr lang="en-US" sz="2400" b="1" u="sng" dirty="0" err="1">
                <a:solidFill>
                  <a:schemeClr val="accent1">
                    <a:lumMod val="75000"/>
                  </a:schemeClr>
                </a:solidFill>
                <a:latin typeface="Quattrocento" pitchFamily="34" charset="0"/>
              </a:rPr>
              <a:t>Programma</a:t>
            </a:r>
            <a:r>
              <a:rPr lang="en-US" sz="2400" b="1" u="sng" dirty="0">
                <a:solidFill>
                  <a:schemeClr val="accent1">
                    <a:lumMod val="75000"/>
                  </a:schemeClr>
                </a:solidFill>
                <a:latin typeface="Quattrocento" pitchFamily="34" charset="0"/>
              </a:rPr>
              <a:t> </a:t>
            </a:r>
            <a:r>
              <a:rPr lang="en-US" sz="2400" b="1" u="sng" dirty="0" err="1">
                <a:solidFill>
                  <a:schemeClr val="accent1">
                    <a:lumMod val="75000"/>
                  </a:schemeClr>
                </a:solidFill>
                <a:latin typeface="Quattrocento" pitchFamily="34" charset="0"/>
              </a:rPr>
              <a:t>complesso</a:t>
            </a:r>
            <a:r>
              <a:rPr lang="en-US" sz="2400" b="1" u="sng" dirty="0">
                <a:solidFill>
                  <a:schemeClr val="accent1">
                    <a:lumMod val="75000"/>
                  </a:schemeClr>
                </a:solidFill>
                <a:latin typeface="Quattrocento" pitchFamily="34" charset="0"/>
              </a:rPr>
              <a:t> </a:t>
            </a:r>
            <a:r>
              <a:rPr lang="en-US" sz="2400" b="1" dirty="0">
                <a:solidFill>
                  <a:schemeClr val="accent1">
                    <a:lumMod val="75000"/>
                  </a:schemeClr>
                </a:solidFill>
                <a:latin typeface="Quattrocento" pitchFamily="34" charset="0"/>
              </a:rPr>
              <a:t>di </a:t>
            </a:r>
            <a:r>
              <a:rPr lang="en-US" sz="2400" b="1" dirty="0" err="1">
                <a:solidFill>
                  <a:schemeClr val="accent1">
                    <a:lumMod val="75000"/>
                  </a:schemeClr>
                </a:solidFill>
                <a:latin typeface="Quattrocento" pitchFamily="34" charset="0"/>
              </a:rPr>
              <a:t>interventi</a:t>
            </a:r>
            <a:r>
              <a:rPr lang="en-US" sz="2400" b="1" dirty="0">
                <a:solidFill>
                  <a:schemeClr val="accent1">
                    <a:lumMod val="75000"/>
                  </a:schemeClr>
                </a:solidFill>
                <a:latin typeface="Quattrocento" pitchFamily="34" charset="0"/>
              </a:rPr>
              <a:t> con le </a:t>
            </a:r>
            <a:r>
              <a:rPr lang="en-US" sz="2400" b="1" dirty="0" err="1">
                <a:solidFill>
                  <a:schemeClr val="accent1">
                    <a:lumMod val="75000"/>
                  </a:schemeClr>
                </a:solidFill>
                <a:latin typeface="Quattrocento" pitchFamily="34" charset="0"/>
              </a:rPr>
              <a:t>seguenti</a:t>
            </a:r>
            <a:r>
              <a:rPr lang="en-US" sz="2400" b="1" dirty="0">
                <a:solidFill>
                  <a:schemeClr val="accent1">
                    <a:lumMod val="75000"/>
                  </a:schemeClr>
                </a:solidFill>
                <a:latin typeface="Quattrocento" pitchFamily="34" charset="0"/>
              </a:rPr>
              <a:t> </a:t>
            </a:r>
            <a:r>
              <a:rPr lang="en-US" sz="2400" b="1" dirty="0" err="1">
                <a:solidFill>
                  <a:schemeClr val="accent1">
                    <a:lumMod val="75000"/>
                  </a:schemeClr>
                </a:solidFill>
                <a:latin typeface="Quattrocento" pitchFamily="34" charset="0"/>
              </a:rPr>
              <a:t>caratteristiche</a:t>
            </a:r>
            <a:r>
              <a:rPr lang="en-US" sz="2400" b="1" dirty="0">
                <a:solidFill>
                  <a:schemeClr val="accent1">
                    <a:lumMod val="75000"/>
                  </a:schemeClr>
                </a:solidFill>
                <a:latin typeface="Quattrocento" pitchFamily="34" charset="0"/>
              </a:rPr>
              <a:t>: </a:t>
            </a:r>
          </a:p>
        </p:txBody>
      </p:sp>
      <p:pic>
        <p:nvPicPr>
          <p:cNvPr id="17" name="Immagine 16">
            <a:extLst>
              <a:ext uri="{FF2B5EF4-FFF2-40B4-BE49-F238E27FC236}">
                <a16:creationId xmlns:a16="http://schemas.microsoft.com/office/drawing/2014/main" id="{8F978BD0-8274-401C-56D0-2D03C634C467}"/>
              </a:ext>
            </a:extLst>
          </p:cNvPr>
          <p:cNvPicPr>
            <a:picLocks noChangeAspect="1"/>
          </p:cNvPicPr>
          <p:nvPr/>
        </p:nvPicPr>
        <p:blipFill>
          <a:blip r:embed="rId4"/>
          <a:stretch>
            <a:fillRect/>
          </a:stretch>
        </p:blipFill>
        <p:spPr>
          <a:xfrm>
            <a:off x="8547878" y="671804"/>
            <a:ext cx="3644122" cy="6094756"/>
          </a:xfrm>
          <a:prstGeom prst="rect">
            <a:avLst/>
          </a:prstGeom>
        </p:spPr>
      </p:pic>
      <p:sp>
        <p:nvSpPr>
          <p:cNvPr id="12" name="Rettangolo 11">
            <a:extLst>
              <a:ext uri="{FF2B5EF4-FFF2-40B4-BE49-F238E27FC236}">
                <a16:creationId xmlns:a16="http://schemas.microsoft.com/office/drawing/2014/main" id="{EE4C7783-F56A-47C1-BA22-2970C05D2278}"/>
              </a:ext>
            </a:extLst>
          </p:cNvPr>
          <p:cNvSpPr/>
          <p:nvPr/>
        </p:nvSpPr>
        <p:spPr>
          <a:xfrm>
            <a:off x="7813040" y="2590404"/>
            <a:ext cx="2377440" cy="520753"/>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it-IT" b="1" dirty="0">
                <a:solidFill>
                  <a:schemeClr val="accent1">
                    <a:lumMod val="50000"/>
                  </a:schemeClr>
                </a:solidFill>
              </a:rPr>
              <a:t>5,8 Miliardi di Euro</a:t>
            </a:r>
            <a:endParaRPr lang="en-US" b="1" dirty="0">
              <a:solidFill>
                <a:schemeClr val="accent1">
                  <a:lumMod val="50000"/>
                </a:schemeClr>
              </a:solidFill>
            </a:endParaRPr>
          </a:p>
        </p:txBody>
      </p:sp>
      <p:sp>
        <p:nvSpPr>
          <p:cNvPr id="13" name="Rettangolo 12">
            <a:extLst>
              <a:ext uri="{FF2B5EF4-FFF2-40B4-BE49-F238E27FC236}">
                <a16:creationId xmlns:a16="http://schemas.microsoft.com/office/drawing/2014/main" id="{92617B47-A26F-99C3-777E-8319CDA8F55E}"/>
              </a:ext>
            </a:extLst>
          </p:cNvPr>
          <p:cNvSpPr/>
          <p:nvPr/>
        </p:nvSpPr>
        <p:spPr>
          <a:xfrm>
            <a:off x="7813040" y="3429000"/>
            <a:ext cx="2377440" cy="520753"/>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it-IT" b="1" dirty="0">
                <a:solidFill>
                  <a:schemeClr val="accent1">
                    <a:lumMod val="50000"/>
                  </a:schemeClr>
                </a:solidFill>
              </a:rPr>
              <a:t>Oltre 32 </a:t>
            </a:r>
            <a:r>
              <a:rPr lang="it-IT" b="1" dirty="0" err="1">
                <a:solidFill>
                  <a:schemeClr val="accent1">
                    <a:lumMod val="50000"/>
                  </a:schemeClr>
                </a:solidFill>
              </a:rPr>
              <a:t>CdR</a:t>
            </a:r>
            <a:r>
              <a:rPr lang="it-IT" b="1" dirty="0">
                <a:solidFill>
                  <a:schemeClr val="accent1">
                    <a:lumMod val="50000"/>
                  </a:schemeClr>
                </a:solidFill>
              </a:rPr>
              <a:t>/OOII</a:t>
            </a:r>
            <a:endParaRPr lang="en-US" b="1" dirty="0">
              <a:solidFill>
                <a:schemeClr val="accent1">
                  <a:lumMod val="50000"/>
                </a:schemeClr>
              </a:solidFill>
            </a:endParaRPr>
          </a:p>
        </p:txBody>
      </p:sp>
      <p:sp>
        <p:nvSpPr>
          <p:cNvPr id="14" name="Rettangolo 13">
            <a:extLst>
              <a:ext uri="{FF2B5EF4-FFF2-40B4-BE49-F238E27FC236}">
                <a16:creationId xmlns:a16="http://schemas.microsoft.com/office/drawing/2014/main" id="{6366A32F-C22A-F880-BE4B-6B25AEB08ABD}"/>
              </a:ext>
            </a:extLst>
          </p:cNvPr>
          <p:cNvSpPr/>
          <p:nvPr/>
        </p:nvSpPr>
        <p:spPr>
          <a:xfrm>
            <a:off x="7813040" y="4338780"/>
            <a:ext cx="2377440" cy="43959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it-IT" b="1" dirty="0">
                <a:solidFill>
                  <a:schemeClr val="accent1">
                    <a:lumMod val="50000"/>
                  </a:schemeClr>
                </a:solidFill>
              </a:rPr>
              <a:t>Oltre 70 azioni </a:t>
            </a:r>
            <a:endParaRPr lang="en-US" b="1" dirty="0">
              <a:solidFill>
                <a:schemeClr val="accent1">
                  <a:lumMod val="50000"/>
                </a:schemeClr>
              </a:solidFill>
            </a:endParaRPr>
          </a:p>
        </p:txBody>
      </p:sp>
      <p:sp>
        <p:nvSpPr>
          <p:cNvPr id="15" name="Rettangolo 14">
            <a:extLst>
              <a:ext uri="{FF2B5EF4-FFF2-40B4-BE49-F238E27FC236}">
                <a16:creationId xmlns:a16="http://schemas.microsoft.com/office/drawing/2014/main" id="{4AE44B08-CCEE-C1EE-2AE9-B2916008DA18}"/>
              </a:ext>
            </a:extLst>
          </p:cNvPr>
          <p:cNvSpPr/>
          <p:nvPr/>
        </p:nvSpPr>
        <p:spPr>
          <a:xfrm>
            <a:off x="7836678" y="5145964"/>
            <a:ext cx="2377440" cy="561511"/>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it-IT" sz="1500" b="1" dirty="0">
                <a:solidFill>
                  <a:schemeClr val="accent1">
                    <a:lumMod val="50000"/>
                  </a:schemeClr>
                </a:solidFill>
              </a:rPr>
              <a:t>1,2 Miliardi territorializzati</a:t>
            </a:r>
            <a:endParaRPr lang="en-US" sz="1500" b="1" dirty="0">
              <a:solidFill>
                <a:schemeClr val="accent1">
                  <a:lumMod val="50000"/>
                </a:schemeClr>
              </a:solidFill>
            </a:endParaRPr>
          </a:p>
        </p:txBody>
      </p:sp>
    </p:spTree>
    <p:extLst>
      <p:ext uri="{BB962C8B-B14F-4D97-AF65-F5344CB8AC3E}">
        <p14:creationId xmlns:p14="http://schemas.microsoft.com/office/powerpoint/2010/main" val="20925312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 calcmode="lin" valueType="num">
                                      <p:cBhvr additive="base">
                                        <p:cTn id="4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a:xfrm>
            <a:off x="9038365" y="6390717"/>
            <a:ext cx="2743200" cy="333375"/>
          </a:xfrm>
        </p:spPr>
        <p:txBody>
          <a:bodyPr/>
          <a:lstStyle/>
          <a:p>
            <a:fld id="{AA75852F-DF76-4043-932C-086224B55F00}" type="slidenum">
              <a:rPr lang="en-GB" smtClean="0">
                <a:solidFill>
                  <a:prstClr val="black">
                    <a:tint val="75000"/>
                  </a:prstClr>
                </a:solidFill>
              </a:rPr>
              <a:pPr/>
              <a:t>4</a:t>
            </a:fld>
            <a:endParaRPr lang="en-GB">
              <a:solidFill>
                <a:prstClr val="black">
                  <a:tint val="75000"/>
                </a:prstClr>
              </a:solidFill>
            </a:endParaRPr>
          </a:p>
        </p:txBody>
      </p:sp>
      <p:sp>
        <p:nvSpPr>
          <p:cNvPr id="2" name="Rettangolo con due angoli in diagonale arrotondati 1">
            <a:extLst>
              <a:ext uri="{FF2B5EF4-FFF2-40B4-BE49-F238E27FC236}">
                <a16:creationId xmlns:a16="http://schemas.microsoft.com/office/drawing/2014/main" id="{9EF13670-BF65-253A-3451-59C3E817F4D0}"/>
              </a:ext>
            </a:extLst>
          </p:cNvPr>
          <p:cNvSpPr/>
          <p:nvPr/>
        </p:nvSpPr>
        <p:spPr>
          <a:xfrm>
            <a:off x="392986" y="1427583"/>
            <a:ext cx="4226768" cy="914400"/>
          </a:xfrm>
          <a:prstGeom prst="round2Diag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it-IT" sz="2800" b="1" dirty="0"/>
              <a:t>Analisi ex ante dei Rischi</a:t>
            </a:r>
          </a:p>
        </p:txBody>
      </p:sp>
      <p:sp>
        <p:nvSpPr>
          <p:cNvPr id="3" name="Rettangolo con due angoli in diagonale arrotondati 2">
            <a:extLst>
              <a:ext uri="{FF2B5EF4-FFF2-40B4-BE49-F238E27FC236}">
                <a16:creationId xmlns:a16="http://schemas.microsoft.com/office/drawing/2014/main" id="{53FAF12D-2166-D7A7-5281-CAD6311B82C2}"/>
              </a:ext>
            </a:extLst>
          </p:cNvPr>
          <p:cNvSpPr/>
          <p:nvPr/>
        </p:nvSpPr>
        <p:spPr>
          <a:xfrm>
            <a:off x="7198112" y="1427583"/>
            <a:ext cx="4226768" cy="914400"/>
          </a:xfrm>
          <a:prstGeom prst="round2Diag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it-IT" sz="2800" b="1" dirty="0"/>
              <a:t>Applicazione dell’analisi</a:t>
            </a:r>
          </a:p>
        </p:txBody>
      </p:sp>
      <p:sp>
        <p:nvSpPr>
          <p:cNvPr id="5" name="Freccia a destra 4">
            <a:extLst>
              <a:ext uri="{FF2B5EF4-FFF2-40B4-BE49-F238E27FC236}">
                <a16:creationId xmlns:a16="http://schemas.microsoft.com/office/drawing/2014/main" id="{CF6D9347-B053-ACCC-4D0B-8CD6AAAEA3A6}"/>
              </a:ext>
            </a:extLst>
          </p:cNvPr>
          <p:cNvSpPr/>
          <p:nvPr/>
        </p:nvSpPr>
        <p:spPr>
          <a:xfrm>
            <a:off x="4983648" y="1614196"/>
            <a:ext cx="1828800" cy="643812"/>
          </a:xfrm>
          <a:prstGeom prst="righ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
        <p:nvSpPr>
          <p:cNvPr id="6" name="Freccia a destra 5">
            <a:extLst>
              <a:ext uri="{FF2B5EF4-FFF2-40B4-BE49-F238E27FC236}">
                <a16:creationId xmlns:a16="http://schemas.microsoft.com/office/drawing/2014/main" id="{EFACC1E3-C4B2-8B37-509D-B22B2E2DEA56}"/>
              </a:ext>
            </a:extLst>
          </p:cNvPr>
          <p:cNvSpPr/>
          <p:nvPr/>
        </p:nvSpPr>
        <p:spPr>
          <a:xfrm rot="5400000">
            <a:off x="824527" y="2448510"/>
            <a:ext cx="636037" cy="643812"/>
          </a:xfrm>
          <a:prstGeom prst="righ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
        <p:nvSpPr>
          <p:cNvPr id="8" name="Shape 3">
            <a:extLst>
              <a:ext uri="{FF2B5EF4-FFF2-40B4-BE49-F238E27FC236}">
                <a16:creationId xmlns:a16="http://schemas.microsoft.com/office/drawing/2014/main" id="{92C70112-B662-4EDE-673A-72273783433B}"/>
              </a:ext>
            </a:extLst>
          </p:cNvPr>
          <p:cNvSpPr/>
          <p:nvPr/>
        </p:nvSpPr>
        <p:spPr>
          <a:xfrm>
            <a:off x="0" y="2668612"/>
            <a:ext cx="407551" cy="407551"/>
          </a:xfrm>
          <a:prstGeom prst="roundRect">
            <a:avLst>
              <a:gd name="adj" fmla="val 6668"/>
            </a:avLst>
          </a:prstGeom>
          <a:solidFill>
            <a:schemeClr val="accent1"/>
          </a:solidFill>
          <a:ln/>
        </p:spPr>
        <p:txBody>
          <a:bodyPr/>
          <a:lstStyle/>
          <a:p>
            <a:pPr algn="ctr"/>
            <a:r>
              <a:rPr lang="it-IT" sz="2000" dirty="0">
                <a:solidFill>
                  <a:schemeClr val="bg1"/>
                </a:solidFill>
              </a:rPr>
              <a:t>1</a:t>
            </a:r>
          </a:p>
        </p:txBody>
      </p:sp>
      <p:sp>
        <p:nvSpPr>
          <p:cNvPr id="9" name="Text 2">
            <a:extLst>
              <a:ext uri="{FF2B5EF4-FFF2-40B4-BE49-F238E27FC236}">
                <a16:creationId xmlns:a16="http://schemas.microsoft.com/office/drawing/2014/main" id="{23743F56-0127-DA48-8906-62838CD3A92A}"/>
              </a:ext>
            </a:extLst>
          </p:cNvPr>
          <p:cNvSpPr/>
          <p:nvPr/>
        </p:nvSpPr>
        <p:spPr>
          <a:xfrm>
            <a:off x="292927" y="3142867"/>
            <a:ext cx="2087481" cy="693302"/>
          </a:xfrm>
          <a:prstGeom prst="rect">
            <a:avLst/>
          </a:prstGeom>
          <a:noFill/>
          <a:ln/>
        </p:spPr>
        <p:txBody>
          <a:bodyPr wrap="square" lIns="0" tIns="0" rIns="0" bIns="0" rtlCol="0" anchor="t"/>
          <a:lstStyle/>
          <a:p>
            <a:pPr marL="0" indent="0" algn="l">
              <a:lnSpc>
                <a:spcPts val="2750"/>
              </a:lnSpc>
              <a:buNone/>
            </a:pPr>
            <a:r>
              <a:rPr lang="en-US" sz="1600" b="1" dirty="0">
                <a:solidFill>
                  <a:schemeClr val="accent1">
                    <a:lumMod val="75000"/>
                  </a:schemeClr>
                </a:solidFill>
                <a:latin typeface="Quattrocento" pitchFamily="34" charset="0"/>
                <a:ea typeface="Quattrocento" pitchFamily="34" charset="-122"/>
                <a:cs typeface="Quattrocento" pitchFamily="34" charset="-120"/>
              </a:rPr>
              <a:t>Individuazione dei Fattori di Rischio</a:t>
            </a:r>
            <a:endParaRPr lang="en-US" sz="1600" b="1" dirty="0">
              <a:solidFill>
                <a:schemeClr val="accent1">
                  <a:lumMod val="75000"/>
                </a:schemeClr>
              </a:solidFill>
            </a:endParaRPr>
          </a:p>
        </p:txBody>
      </p:sp>
      <p:sp>
        <p:nvSpPr>
          <p:cNvPr id="11" name="Shape 1">
            <a:extLst>
              <a:ext uri="{FF2B5EF4-FFF2-40B4-BE49-F238E27FC236}">
                <a16:creationId xmlns:a16="http://schemas.microsoft.com/office/drawing/2014/main" id="{B6E60F36-C062-CC65-15B6-F38F62A91571}"/>
              </a:ext>
            </a:extLst>
          </p:cNvPr>
          <p:cNvSpPr/>
          <p:nvPr/>
        </p:nvSpPr>
        <p:spPr>
          <a:xfrm>
            <a:off x="203776" y="3893175"/>
            <a:ext cx="2302594" cy="246759"/>
          </a:xfrm>
          <a:prstGeom prst="roundRect">
            <a:avLst>
              <a:gd name="adj" fmla="val 15004"/>
            </a:avLst>
          </a:prstGeom>
          <a:solidFill>
            <a:schemeClr val="accent1">
              <a:lumMod val="20000"/>
              <a:lumOff val="80000"/>
            </a:schemeClr>
          </a:solidFill>
          <a:ln/>
        </p:spPr>
        <p:txBody>
          <a:bodyPr/>
          <a:lstStyle/>
          <a:p>
            <a:endParaRPr lang="it-IT" sz="1600" dirty="0">
              <a:solidFill>
                <a:schemeClr val="accent1">
                  <a:lumMod val="75000"/>
                </a:schemeClr>
              </a:solidFill>
            </a:endParaRPr>
          </a:p>
        </p:txBody>
      </p:sp>
      <p:sp>
        <p:nvSpPr>
          <p:cNvPr id="12" name="Freccia a destra 11">
            <a:extLst>
              <a:ext uri="{FF2B5EF4-FFF2-40B4-BE49-F238E27FC236}">
                <a16:creationId xmlns:a16="http://schemas.microsoft.com/office/drawing/2014/main" id="{F32FD9B0-8157-21BB-DFE9-E2F6EDB98222}"/>
              </a:ext>
            </a:extLst>
          </p:cNvPr>
          <p:cNvSpPr/>
          <p:nvPr/>
        </p:nvSpPr>
        <p:spPr>
          <a:xfrm rot="5400000">
            <a:off x="3540209" y="2448510"/>
            <a:ext cx="636037" cy="643812"/>
          </a:xfrm>
          <a:prstGeom prst="righ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
        <p:nvSpPr>
          <p:cNvPr id="13" name="Shape 3">
            <a:extLst>
              <a:ext uri="{FF2B5EF4-FFF2-40B4-BE49-F238E27FC236}">
                <a16:creationId xmlns:a16="http://schemas.microsoft.com/office/drawing/2014/main" id="{38E1A030-9339-F39C-7640-D153D2718A2F}"/>
              </a:ext>
            </a:extLst>
          </p:cNvPr>
          <p:cNvSpPr/>
          <p:nvPr/>
        </p:nvSpPr>
        <p:spPr>
          <a:xfrm>
            <a:off x="2715682" y="2668612"/>
            <a:ext cx="407551" cy="407551"/>
          </a:xfrm>
          <a:prstGeom prst="roundRect">
            <a:avLst>
              <a:gd name="adj" fmla="val 6668"/>
            </a:avLst>
          </a:prstGeom>
          <a:solidFill>
            <a:schemeClr val="accent1"/>
          </a:solidFill>
          <a:ln/>
        </p:spPr>
        <p:txBody>
          <a:bodyPr/>
          <a:lstStyle/>
          <a:p>
            <a:pPr algn="ctr"/>
            <a:r>
              <a:rPr lang="it-IT" sz="2000" dirty="0">
                <a:solidFill>
                  <a:schemeClr val="bg1"/>
                </a:solidFill>
              </a:rPr>
              <a:t>2</a:t>
            </a:r>
          </a:p>
        </p:txBody>
      </p:sp>
      <p:sp>
        <p:nvSpPr>
          <p:cNvPr id="14" name="Text 2">
            <a:extLst>
              <a:ext uri="{FF2B5EF4-FFF2-40B4-BE49-F238E27FC236}">
                <a16:creationId xmlns:a16="http://schemas.microsoft.com/office/drawing/2014/main" id="{A3EECB53-4B98-813E-96C5-80FB1634BEE3}"/>
              </a:ext>
            </a:extLst>
          </p:cNvPr>
          <p:cNvSpPr/>
          <p:nvPr/>
        </p:nvSpPr>
        <p:spPr>
          <a:xfrm>
            <a:off x="3008609" y="3142867"/>
            <a:ext cx="2087481" cy="693302"/>
          </a:xfrm>
          <a:prstGeom prst="rect">
            <a:avLst/>
          </a:prstGeom>
          <a:noFill/>
          <a:ln/>
        </p:spPr>
        <p:txBody>
          <a:bodyPr wrap="square" lIns="0" tIns="0" rIns="0" bIns="0" rtlCol="0" anchor="t"/>
          <a:lstStyle/>
          <a:p>
            <a:pPr marL="0" indent="0" algn="l">
              <a:lnSpc>
                <a:spcPts val="2750"/>
              </a:lnSpc>
              <a:buNone/>
            </a:pPr>
            <a:r>
              <a:rPr lang="en-US" sz="1600" b="1" dirty="0" err="1">
                <a:solidFill>
                  <a:schemeClr val="accent1">
                    <a:lumMod val="75000"/>
                  </a:schemeClr>
                </a:solidFill>
                <a:latin typeface="Quattrocento" pitchFamily="34" charset="0"/>
                <a:ea typeface="Quattrocento" pitchFamily="34" charset="-122"/>
                <a:cs typeface="Quattrocento" pitchFamily="34" charset="-120"/>
              </a:rPr>
              <a:t>Attribuzione</a:t>
            </a:r>
            <a:r>
              <a:rPr lang="en-US" sz="1600" b="1" dirty="0">
                <a:solidFill>
                  <a:schemeClr val="accent1">
                    <a:lumMod val="75000"/>
                  </a:schemeClr>
                </a:solidFill>
                <a:latin typeface="Quattrocento" pitchFamily="34" charset="0"/>
                <a:ea typeface="Quattrocento" pitchFamily="34" charset="-122"/>
                <a:cs typeface="Quattrocento" pitchFamily="34" charset="-120"/>
              </a:rPr>
              <a:t> di Valori </a:t>
            </a:r>
            <a:r>
              <a:rPr lang="en-US" sz="1600" b="1" dirty="0" err="1">
                <a:solidFill>
                  <a:schemeClr val="accent1">
                    <a:lumMod val="75000"/>
                  </a:schemeClr>
                </a:solidFill>
                <a:latin typeface="Quattrocento" pitchFamily="34" charset="0"/>
                <a:ea typeface="Quattrocento" pitchFamily="34" charset="-122"/>
                <a:cs typeface="Quattrocento" pitchFamily="34" charset="-120"/>
              </a:rPr>
              <a:t>Numerici</a:t>
            </a:r>
            <a:endParaRPr lang="en-US" sz="1600" b="1" dirty="0">
              <a:solidFill>
                <a:schemeClr val="accent1">
                  <a:lumMod val="75000"/>
                </a:schemeClr>
              </a:solidFill>
            </a:endParaRPr>
          </a:p>
        </p:txBody>
      </p:sp>
      <p:sp>
        <p:nvSpPr>
          <p:cNvPr id="15" name="Shape 1">
            <a:extLst>
              <a:ext uri="{FF2B5EF4-FFF2-40B4-BE49-F238E27FC236}">
                <a16:creationId xmlns:a16="http://schemas.microsoft.com/office/drawing/2014/main" id="{B0DB524B-470D-6FB7-63C9-2A96ACFF90E9}"/>
              </a:ext>
            </a:extLst>
          </p:cNvPr>
          <p:cNvSpPr/>
          <p:nvPr/>
        </p:nvSpPr>
        <p:spPr>
          <a:xfrm>
            <a:off x="2919458" y="3893175"/>
            <a:ext cx="2302594" cy="246759"/>
          </a:xfrm>
          <a:prstGeom prst="roundRect">
            <a:avLst>
              <a:gd name="adj" fmla="val 15004"/>
            </a:avLst>
          </a:prstGeom>
          <a:solidFill>
            <a:schemeClr val="accent1">
              <a:lumMod val="20000"/>
              <a:lumOff val="80000"/>
            </a:schemeClr>
          </a:solidFill>
          <a:ln/>
        </p:spPr>
        <p:txBody>
          <a:bodyPr/>
          <a:lstStyle/>
          <a:p>
            <a:endParaRPr lang="it-IT" sz="1600" dirty="0">
              <a:solidFill>
                <a:schemeClr val="accent1">
                  <a:lumMod val="75000"/>
                </a:schemeClr>
              </a:solidFill>
            </a:endParaRPr>
          </a:p>
        </p:txBody>
      </p:sp>
      <p:sp>
        <p:nvSpPr>
          <p:cNvPr id="16" name="Text 3">
            <a:extLst>
              <a:ext uri="{FF2B5EF4-FFF2-40B4-BE49-F238E27FC236}">
                <a16:creationId xmlns:a16="http://schemas.microsoft.com/office/drawing/2014/main" id="{E15146F6-4AFE-250C-19A0-F118522FBB81}"/>
              </a:ext>
            </a:extLst>
          </p:cNvPr>
          <p:cNvSpPr/>
          <p:nvPr/>
        </p:nvSpPr>
        <p:spPr>
          <a:xfrm>
            <a:off x="152968" y="4196940"/>
            <a:ext cx="2353402" cy="2193777"/>
          </a:xfrm>
          <a:prstGeom prst="rect">
            <a:avLst/>
          </a:prstGeom>
          <a:noFill/>
          <a:ln/>
        </p:spPr>
        <p:txBody>
          <a:bodyPr wrap="square" lIns="0" tIns="0" rIns="0" bIns="0" rtlCol="0" anchor="t"/>
          <a:lstStyle/>
          <a:p>
            <a:pPr marL="0" indent="0" algn="l">
              <a:lnSpc>
                <a:spcPct val="150000"/>
              </a:lnSpc>
              <a:buNone/>
            </a:pPr>
            <a:r>
              <a:rPr lang="en-US" sz="1400" dirty="0">
                <a:solidFill>
                  <a:schemeClr val="accent1">
                    <a:lumMod val="75000"/>
                  </a:schemeClr>
                </a:solidFill>
                <a:latin typeface="Quattrocento" pitchFamily="34" charset="0"/>
                <a:ea typeface="Quattrocento" pitchFamily="34" charset="-122"/>
                <a:cs typeface="Quattrocento" pitchFamily="34" charset="-120"/>
              </a:rPr>
              <a:t>Identificazione di specifici fattori di rischio a livello di </a:t>
            </a:r>
            <a:r>
              <a:rPr lang="en-US" sz="1400" dirty="0" err="1">
                <a:solidFill>
                  <a:schemeClr val="accent1">
                    <a:lumMod val="75000"/>
                  </a:schemeClr>
                </a:solidFill>
                <a:latin typeface="Quattrocento" pitchFamily="34" charset="0"/>
                <a:ea typeface="Quattrocento" pitchFamily="34" charset="-122"/>
                <a:cs typeface="Quattrocento" pitchFamily="34" charset="-120"/>
              </a:rPr>
              <a:t>singola</a:t>
            </a:r>
            <a:r>
              <a:rPr lang="en-US" sz="1400" dirty="0">
                <a:solidFill>
                  <a:schemeClr val="accent1">
                    <a:lumMod val="75000"/>
                  </a:schemeClr>
                </a:solidFill>
                <a:latin typeface="Quattrocento" pitchFamily="34" charset="0"/>
                <a:ea typeface="Quattrocento" pitchFamily="34" charset="-122"/>
                <a:cs typeface="Quattrocento" pitchFamily="34" charset="-120"/>
              </a:rPr>
              <a:t> azione/</a:t>
            </a:r>
            <a:r>
              <a:rPr lang="en-US" sz="1400" dirty="0" err="1">
                <a:solidFill>
                  <a:schemeClr val="accent1">
                    <a:lumMod val="75000"/>
                  </a:schemeClr>
                </a:solidFill>
                <a:latin typeface="Quattrocento" pitchFamily="34" charset="0"/>
                <a:ea typeface="Quattrocento" pitchFamily="34" charset="-122"/>
                <a:cs typeface="Quattrocento" pitchFamily="34" charset="-120"/>
              </a:rPr>
              <a:t>avviso</a:t>
            </a:r>
            <a:r>
              <a:rPr lang="en-US" sz="1400" dirty="0">
                <a:solidFill>
                  <a:schemeClr val="accent1">
                    <a:lumMod val="75000"/>
                  </a:schemeClr>
                </a:solidFill>
                <a:latin typeface="Quattrocento" pitchFamily="34" charset="0"/>
                <a:ea typeface="Quattrocento" pitchFamily="34" charset="-122"/>
                <a:cs typeface="Quattrocento" pitchFamily="34" charset="-120"/>
              </a:rPr>
              <a:t> del Programma, secondo due diverse tipologie: rischio Azione per Operazione e rischio Azione per Beneficiario.</a:t>
            </a:r>
            <a:endParaRPr lang="en-US" sz="1400" dirty="0">
              <a:solidFill>
                <a:schemeClr val="accent1">
                  <a:lumMod val="75000"/>
                </a:schemeClr>
              </a:solidFill>
            </a:endParaRPr>
          </a:p>
        </p:txBody>
      </p:sp>
      <p:sp>
        <p:nvSpPr>
          <p:cNvPr id="17" name="Text 3">
            <a:extLst>
              <a:ext uri="{FF2B5EF4-FFF2-40B4-BE49-F238E27FC236}">
                <a16:creationId xmlns:a16="http://schemas.microsoft.com/office/drawing/2014/main" id="{23215980-AF5B-EDC4-2F0F-FCD6DCE1630C}"/>
              </a:ext>
            </a:extLst>
          </p:cNvPr>
          <p:cNvSpPr/>
          <p:nvPr/>
        </p:nvSpPr>
        <p:spPr>
          <a:xfrm>
            <a:off x="2919457" y="4196940"/>
            <a:ext cx="2353402" cy="2193777"/>
          </a:xfrm>
          <a:prstGeom prst="rect">
            <a:avLst/>
          </a:prstGeom>
          <a:noFill/>
          <a:ln/>
        </p:spPr>
        <p:txBody>
          <a:bodyPr wrap="square" lIns="0" tIns="0" rIns="0" bIns="0" rtlCol="0" anchor="t"/>
          <a:lstStyle/>
          <a:p>
            <a:pPr marL="0" indent="0" algn="l">
              <a:lnSpc>
                <a:spcPts val="3000"/>
              </a:lnSpc>
              <a:buNone/>
            </a:pPr>
            <a:r>
              <a:rPr lang="en-US" sz="1400" dirty="0">
                <a:solidFill>
                  <a:schemeClr val="accent1">
                    <a:lumMod val="75000"/>
                  </a:schemeClr>
                </a:solidFill>
                <a:latin typeface="Quattrocento" pitchFamily="34" charset="0"/>
                <a:ea typeface="Quattrocento" pitchFamily="34" charset="-122"/>
                <a:cs typeface="Quattrocento" pitchFamily="34" charset="-120"/>
              </a:rPr>
              <a:t>Ad </a:t>
            </a:r>
            <a:r>
              <a:rPr lang="en-US" sz="1400" dirty="0" err="1">
                <a:solidFill>
                  <a:schemeClr val="accent1">
                    <a:lumMod val="75000"/>
                  </a:schemeClr>
                </a:solidFill>
                <a:latin typeface="Quattrocento" pitchFamily="34" charset="0"/>
                <a:ea typeface="Quattrocento" pitchFamily="34" charset="-122"/>
                <a:cs typeface="Quattrocento" pitchFamily="34" charset="-120"/>
              </a:rPr>
              <a:t>ogni</a:t>
            </a:r>
            <a:r>
              <a:rPr lang="en-US" sz="1400" dirty="0">
                <a:solidFill>
                  <a:schemeClr val="accent1">
                    <a:lumMod val="75000"/>
                  </a:schemeClr>
                </a:solidFill>
                <a:latin typeface="Quattrocento" pitchFamily="34" charset="0"/>
                <a:ea typeface="Quattrocento" pitchFamily="34" charset="-122"/>
                <a:cs typeface="Quattrocento" pitchFamily="34" charset="-120"/>
              </a:rPr>
              <a:t> </a:t>
            </a:r>
            <a:r>
              <a:rPr lang="en-US" sz="1400" dirty="0" err="1">
                <a:solidFill>
                  <a:schemeClr val="accent1">
                    <a:lumMod val="75000"/>
                  </a:schemeClr>
                </a:solidFill>
                <a:latin typeface="Quattrocento" pitchFamily="34" charset="0"/>
                <a:ea typeface="Quattrocento" pitchFamily="34" charset="-122"/>
                <a:cs typeface="Quattrocento" pitchFamily="34" charset="-120"/>
              </a:rPr>
              <a:t>singolo</a:t>
            </a:r>
            <a:r>
              <a:rPr lang="en-US" sz="1400" dirty="0">
                <a:solidFill>
                  <a:schemeClr val="accent1">
                    <a:lumMod val="75000"/>
                  </a:schemeClr>
                </a:solidFill>
                <a:latin typeface="Quattrocento" pitchFamily="34" charset="0"/>
                <a:ea typeface="Quattrocento" pitchFamily="34" charset="-122"/>
                <a:cs typeface="Quattrocento" pitchFamily="34" charset="-120"/>
              </a:rPr>
              <a:t> </a:t>
            </a:r>
            <a:r>
              <a:rPr lang="en-US" sz="1400" dirty="0" err="1">
                <a:solidFill>
                  <a:schemeClr val="accent1">
                    <a:lumMod val="75000"/>
                  </a:schemeClr>
                </a:solidFill>
                <a:latin typeface="Quattrocento" pitchFamily="34" charset="0"/>
                <a:ea typeface="Quattrocento" pitchFamily="34" charset="-122"/>
                <a:cs typeface="Quattrocento" pitchFamily="34" charset="-120"/>
              </a:rPr>
              <a:t>fattore</a:t>
            </a:r>
            <a:r>
              <a:rPr lang="en-US" sz="1400" dirty="0">
                <a:solidFill>
                  <a:schemeClr val="accent1">
                    <a:lumMod val="75000"/>
                  </a:schemeClr>
                </a:solidFill>
                <a:latin typeface="Quattrocento" pitchFamily="34" charset="0"/>
                <a:ea typeface="Quattrocento" pitchFamily="34" charset="-122"/>
                <a:cs typeface="Quattrocento" pitchFamily="34" charset="-120"/>
              </a:rPr>
              <a:t> di </a:t>
            </a:r>
            <a:r>
              <a:rPr lang="en-US" sz="1400" dirty="0" err="1">
                <a:solidFill>
                  <a:schemeClr val="accent1">
                    <a:lumMod val="75000"/>
                  </a:schemeClr>
                </a:solidFill>
                <a:latin typeface="Quattrocento" pitchFamily="34" charset="0"/>
                <a:ea typeface="Quattrocento" pitchFamily="34" charset="-122"/>
                <a:cs typeface="Quattrocento" pitchFamily="34" charset="-120"/>
              </a:rPr>
              <a:t>rischio</a:t>
            </a:r>
            <a:r>
              <a:rPr lang="en-US" sz="1400" dirty="0">
                <a:solidFill>
                  <a:schemeClr val="accent1">
                    <a:lumMod val="75000"/>
                  </a:schemeClr>
                </a:solidFill>
                <a:latin typeface="Quattrocento" pitchFamily="34" charset="0"/>
                <a:ea typeface="Quattrocento" pitchFamily="34" charset="-122"/>
                <a:cs typeface="Quattrocento" pitchFamily="34" charset="-120"/>
              </a:rPr>
              <a:t> </a:t>
            </a:r>
            <a:r>
              <a:rPr lang="en-US" sz="1400" dirty="0" err="1">
                <a:solidFill>
                  <a:schemeClr val="accent1">
                    <a:lumMod val="75000"/>
                  </a:schemeClr>
                </a:solidFill>
                <a:latin typeface="Quattrocento" pitchFamily="34" charset="0"/>
                <a:ea typeface="Quattrocento" pitchFamily="34" charset="-122"/>
                <a:cs typeface="Quattrocento" pitchFamily="34" charset="-120"/>
              </a:rPr>
              <a:t>si</a:t>
            </a:r>
            <a:r>
              <a:rPr lang="en-US" sz="1400" dirty="0">
                <a:solidFill>
                  <a:schemeClr val="accent1">
                    <a:lumMod val="75000"/>
                  </a:schemeClr>
                </a:solidFill>
                <a:latin typeface="Quattrocento" pitchFamily="34" charset="0"/>
                <a:ea typeface="Quattrocento" pitchFamily="34" charset="-122"/>
                <a:cs typeface="Quattrocento" pitchFamily="34" charset="-120"/>
              </a:rPr>
              <a:t> </a:t>
            </a:r>
            <a:r>
              <a:rPr lang="en-US" sz="1400" dirty="0" err="1">
                <a:solidFill>
                  <a:schemeClr val="accent1">
                    <a:lumMod val="75000"/>
                  </a:schemeClr>
                </a:solidFill>
                <a:latin typeface="Quattrocento" pitchFamily="34" charset="0"/>
                <a:ea typeface="Quattrocento" pitchFamily="34" charset="-122"/>
                <a:cs typeface="Quattrocento" pitchFamily="34" charset="-120"/>
              </a:rPr>
              <a:t>associa</a:t>
            </a:r>
            <a:r>
              <a:rPr lang="en-US" sz="1400" dirty="0">
                <a:solidFill>
                  <a:schemeClr val="accent1">
                    <a:lumMod val="75000"/>
                  </a:schemeClr>
                </a:solidFill>
                <a:latin typeface="Quattrocento" pitchFamily="34" charset="0"/>
                <a:ea typeface="Quattrocento" pitchFamily="34" charset="-122"/>
                <a:cs typeface="Quattrocento" pitchFamily="34" charset="-120"/>
              </a:rPr>
              <a:t> il </a:t>
            </a:r>
            <a:r>
              <a:rPr lang="en-US" sz="1400" dirty="0" err="1">
                <a:solidFill>
                  <a:schemeClr val="accent1">
                    <a:lumMod val="75000"/>
                  </a:schemeClr>
                </a:solidFill>
                <a:latin typeface="Quattrocento" pitchFamily="34" charset="0"/>
                <a:ea typeface="Quattrocento" pitchFamily="34" charset="-122"/>
                <a:cs typeface="Quattrocento" pitchFamily="34" charset="-120"/>
              </a:rPr>
              <a:t>rispettivo</a:t>
            </a:r>
            <a:r>
              <a:rPr lang="en-US" sz="1400" dirty="0">
                <a:solidFill>
                  <a:schemeClr val="accent1">
                    <a:lumMod val="75000"/>
                  </a:schemeClr>
                </a:solidFill>
                <a:latin typeface="Quattrocento" pitchFamily="34" charset="0"/>
                <a:ea typeface="Quattrocento" pitchFamily="34" charset="-122"/>
                <a:cs typeface="Quattrocento" pitchFamily="34" charset="-120"/>
              </a:rPr>
              <a:t> </a:t>
            </a:r>
            <a:r>
              <a:rPr lang="en-US" sz="1400" dirty="0" err="1">
                <a:solidFill>
                  <a:schemeClr val="accent1">
                    <a:lumMod val="75000"/>
                  </a:schemeClr>
                </a:solidFill>
                <a:latin typeface="Quattrocento" pitchFamily="34" charset="0"/>
                <a:ea typeface="Quattrocento" pitchFamily="34" charset="-122"/>
                <a:cs typeface="Quattrocento" pitchFamily="34" charset="-120"/>
              </a:rPr>
              <a:t>valore</a:t>
            </a:r>
            <a:r>
              <a:rPr lang="en-US" sz="1400" dirty="0">
                <a:solidFill>
                  <a:schemeClr val="accent1">
                    <a:lumMod val="75000"/>
                  </a:schemeClr>
                </a:solidFill>
                <a:latin typeface="Quattrocento" pitchFamily="34" charset="0"/>
                <a:ea typeface="Quattrocento" pitchFamily="34" charset="-122"/>
                <a:cs typeface="Quattrocento" pitchFamily="34" charset="-120"/>
              </a:rPr>
              <a:t> </a:t>
            </a:r>
            <a:r>
              <a:rPr lang="en-US" sz="1400" dirty="0" err="1">
                <a:solidFill>
                  <a:schemeClr val="accent1">
                    <a:lumMod val="75000"/>
                  </a:schemeClr>
                </a:solidFill>
                <a:latin typeface="Quattrocento" pitchFamily="34" charset="0"/>
                <a:ea typeface="Quattrocento" pitchFamily="34" charset="-122"/>
                <a:cs typeface="Quattrocento" pitchFamily="34" charset="-120"/>
              </a:rPr>
              <a:t>numerico</a:t>
            </a:r>
            <a:r>
              <a:rPr lang="en-US" sz="1400" dirty="0">
                <a:solidFill>
                  <a:schemeClr val="accent1">
                    <a:lumMod val="75000"/>
                  </a:schemeClr>
                </a:solidFill>
                <a:latin typeface="Quattrocento" pitchFamily="34" charset="0"/>
                <a:ea typeface="Quattrocento" pitchFamily="34" charset="-122"/>
                <a:cs typeface="Quattrocento" pitchFamily="34" charset="-120"/>
              </a:rPr>
              <a:t> legato </a:t>
            </a:r>
            <a:r>
              <a:rPr lang="en-US" sz="1400" dirty="0" err="1">
                <a:solidFill>
                  <a:schemeClr val="accent1">
                    <a:lumMod val="75000"/>
                  </a:schemeClr>
                </a:solidFill>
                <a:latin typeface="Quattrocento" pitchFamily="34" charset="0"/>
                <a:ea typeface="Quattrocento" pitchFamily="34" charset="-122"/>
                <a:cs typeface="Quattrocento" pitchFamily="34" charset="-120"/>
              </a:rPr>
              <a:t>alla</a:t>
            </a:r>
            <a:r>
              <a:rPr lang="en-US" sz="1400" dirty="0">
                <a:solidFill>
                  <a:schemeClr val="accent1">
                    <a:lumMod val="75000"/>
                  </a:schemeClr>
                </a:solidFill>
                <a:latin typeface="Quattrocento" pitchFamily="34" charset="0"/>
                <a:ea typeface="Quattrocento" pitchFamily="34" charset="-122"/>
                <a:cs typeface="Quattrocento" pitchFamily="34" charset="-120"/>
              </a:rPr>
              <a:t> </a:t>
            </a:r>
            <a:r>
              <a:rPr lang="en-US" sz="1400" dirty="0" err="1">
                <a:solidFill>
                  <a:schemeClr val="accent1">
                    <a:lumMod val="75000"/>
                  </a:schemeClr>
                </a:solidFill>
                <a:latin typeface="Quattrocento" pitchFamily="34" charset="0"/>
                <a:ea typeface="Quattrocento" pitchFamily="34" charset="-122"/>
                <a:cs typeface="Quattrocento" pitchFamily="34" charset="-120"/>
              </a:rPr>
              <a:t>gravità</a:t>
            </a:r>
            <a:r>
              <a:rPr lang="en-US" sz="1400" dirty="0">
                <a:solidFill>
                  <a:schemeClr val="accent1">
                    <a:lumMod val="75000"/>
                  </a:schemeClr>
                </a:solidFill>
                <a:latin typeface="Quattrocento" pitchFamily="34" charset="0"/>
                <a:ea typeface="Quattrocento" pitchFamily="34" charset="-122"/>
                <a:cs typeface="Quattrocento" pitchFamily="34" charset="-120"/>
              </a:rPr>
              <a:t> del </a:t>
            </a:r>
            <a:r>
              <a:rPr lang="en-US" sz="1400" dirty="0" err="1">
                <a:solidFill>
                  <a:schemeClr val="accent1">
                    <a:lumMod val="75000"/>
                  </a:schemeClr>
                </a:solidFill>
                <a:latin typeface="Quattrocento" pitchFamily="34" charset="0"/>
                <a:ea typeface="Quattrocento" pitchFamily="34" charset="-122"/>
                <a:cs typeface="Quattrocento" pitchFamily="34" charset="-120"/>
              </a:rPr>
              <a:t>rischio</a:t>
            </a:r>
            <a:r>
              <a:rPr lang="en-US" sz="1400" dirty="0">
                <a:solidFill>
                  <a:schemeClr val="accent1">
                    <a:lumMod val="75000"/>
                  </a:schemeClr>
                </a:solidFill>
                <a:latin typeface="Quattrocento" pitchFamily="34" charset="0"/>
                <a:ea typeface="Quattrocento" pitchFamily="34" charset="-122"/>
                <a:cs typeface="Quattrocento" pitchFamily="34" charset="-120"/>
              </a:rPr>
              <a:t> (Alto, Medio, Basso), </a:t>
            </a:r>
            <a:r>
              <a:rPr lang="en-US" sz="1400" dirty="0" err="1">
                <a:solidFill>
                  <a:schemeClr val="accent1">
                    <a:lumMod val="75000"/>
                  </a:schemeClr>
                </a:solidFill>
                <a:latin typeface="Quattrocento" pitchFamily="34" charset="0"/>
                <a:ea typeface="Quattrocento" pitchFamily="34" charset="-122"/>
                <a:cs typeface="Quattrocento" pitchFamily="34" charset="-120"/>
              </a:rPr>
              <a:t>ottenendo</a:t>
            </a:r>
            <a:r>
              <a:rPr lang="en-US" sz="1400" dirty="0">
                <a:solidFill>
                  <a:schemeClr val="accent1">
                    <a:lumMod val="75000"/>
                  </a:schemeClr>
                </a:solidFill>
                <a:latin typeface="Quattrocento" pitchFamily="34" charset="0"/>
                <a:ea typeface="Quattrocento" pitchFamily="34" charset="-122"/>
                <a:cs typeface="Quattrocento" pitchFamily="34" charset="-120"/>
              </a:rPr>
              <a:t> per somma il </a:t>
            </a:r>
            <a:r>
              <a:rPr lang="en-US" sz="1400" dirty="0" err="1">
                <a:solidFill>
                  <a:schemeClr val="accent1">
                    <a:lumMod val="75000"/>
                  </a:schemeClr>
                </a:solidFill>
                <a:latin typeface="Quattrocento" pitchFamily="34" charset="0"/>
                <a:ea typeface="Quattrocento" pitchFamily="34" charset="-122"/>
                <a:cs typeface="Quattrocento" pitchFamily="34" charset="-120"/>
              </a:rPr>
              <a:t>valore</a:t>
            </a:r>
            <a:r>
              <a:rPr lang="en-US" sz="1400" dirty="0">
                <a:solidFill>
                  <a:schemeClr val="accent1">
                    <a:lumMod val="75000"/>
                  </a:schemeClr>
                </a:solidFill>
                <a:latin typeface="Quattrocento" pitchFamily="34" charset="0"/>
                <a:ea typeface="Quattrocento" pitchFamily="34" charset="-122"/>
                <a:cs typeface="Quattrocento" pitchFamily="34" charset="-120"/>
              </a:rPr>
              <a:t> </a:t>
            </a:r>
            <a:r>
              <a:rPr lang="en-US" sz="1400" dirty="0" err="1">
                <a:solidFill>
                  <a:schemeClr val="accent1">
                    <a:lumMod val="75000"/>
                  </a:schemeClr>
                </a:solidFill>
                <a:latin typeface="Quattrocento" pitchFamily="34" charset="0"/>
                <a:ea typeface="Quattrocento" pitchFamily="34" charset="-122"/>
                <a:cs typeface="Quattrocento" pitchFamily="34" charset="-120"/>
              </a:rPr>
              <a:t>complessivo</a:t>
            </a:r>
            <a:r>
              <a:rPr lang="en-US" sz="1400" dirty="0">
                <a:solidFill>
                  <a:schemeClr val="accent1">
                    <a:lumMod val="75000"/>
                  </a:schemeClr>
                </a:solidFill>
                <a:latin typeface="Quattrocento" pitchFamily="34" charset="0"/>
                <a:ea typeface="Quattrocento" pitchFamily="34" charset="-122"/>
                <a:cs typeface="Quattrocento" pitchFamily="34" charset="-120"/>
              </a:rPr>
              <a:t> per </a:t>
            </a:r>
            <a:r>
              <a:rPr lang="en-US" sz="1400" dirty="0" err="1">
                <a:solidFill>
                  <a:schemeClr val="accent1">
                    <a:lumMod val="75000"/>
                  </a:schemeClr>
                </a:solidFill>
                <a:latin typeface="Quattrocento" pitchFamily="34" charset="0"/>
                <a:ea typeface="Quattrocento" pitchFamily="34" charset="-122"/>
                <a:cs typeface="Quattrocento" pitchFamily="34" charset="-120"/>
              </a:rPr>
              <a:t>tipologia</a:t>
            </a:r>
            <a:r>
              <a:rPr lang="en-US" sz="1400" dirty="0">
                <a:solidFill>
                  <a:schemeClr val="accent1">
                    <a:lumMod val="75000"/>
                  </a:schemeClr>
                </a:solidFill>
                <a:latin typeface="Quattrocento" pitchFamily="34" charset="0"/>
                <a:ea typeface="Quattrocento" pitchFamily="34" charset="-122"/>
                <a:cs typeface="Quattrocento" pitchFamily="34" charset="-120"/>
              </a:rPr>
              <a:t>.</a:t>
            </a:r>
            <a:endParaRPr lang="en-US" sz="1400" dirty="0">
              <a:solidFill>
                <a:schemeClr val="accent1">
                  <a:lumMod val="75000"/>
                </a:schemeClr>
              </a:solidFill>
            </a:endParaRPr>
          </a:p>
        </p:txBody>
      </p:sp>
      <p:sp>
        <p:nvSpPr>
          <p:cNvPr id="18" name="Freccia a destra 17">
            <a:extLst>
              <a:ext uri="{FF2B5EF4-FFF2-40B4-BE49-F238E27FC236}">
                <a16:creationId xmlns:a16="http://schemas.microsoft.com/office/drawing/2014/main" id="{FBD477B0-9D31-443F-9072-2AEFF4168912}"/>
              </a:ext>
            </a:extLst>
          </p:cNvPr>
          <p:cNvSpPr/>
          <p:nvPr/>
        </p:nvSpPr>
        <p:spPr>
          <a:xfrm rot="5400000">
            <a:off x="7381388" y="2501122"/>
            <a:ext cx="636037" cy="643812"/>
          </a:xfrm>
          <a:prstGeom prst="righ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
        <p:nvSpPr>
          <p:cNvPr id="19" name="Shape 3">
            <a:extLst>
              <a:ext uri="{FF2B5EF4-FFF2-40B4-BE49-F238E27FC236}">
                <a16:creationId xmlns:a16="http://schemas.microsoft.com/office/drawing/2014/main" id="{E3AF9944-1995-881C-F959-FE63CFCAC79B}"/>
              </a:ext>
            </a:extLst>
          </p:cNvPr>
          <p:cNvSpPr/>
          <p:nvPr/>
        </p:nvSpPr>
        <p:spPr>
          <a:xfrm>
            <a:off x="6556861" y="2721224"/>
            <a:ext cx="407551" cy="407551"/>
          </a:xfrm>
          <a:prstGeom prst="roundRect">
            <a:avLst>
              <a:gd name="adj" fmla="val 6668"/>
            </a:avLst>
          </a:prstGeom>
          <a:solidFill>
            <a:schemeClr val="accent1"/>
          </a:solidFill>
          <a:ln/>
        </p:spPr>
        <p:txBody>
          <a:bodyPr/>
          <a:lstStyle/>
          <a:p>
            <a:pPr algn="ctr"/>
            <a:r>
              <a:rPr lang="it-IT" sz="2000" dirty="0">
                <a:solidFill>
                  <a:schemeClr val="bg1"/>
                </a:solidFill>
              </a:rPr>
              <a:t>3</a:t>
            </a:r>
          </a:p>
        </p:txBody>
      </p:sp>
      <p:sp>
        <p:nvSpPr>
          <p:cNvPr id="20" name="Text 2">
            <a:extLst>
              <a:ext uri="{FF2B5EF4-FFF2-40B4-BE49-F238E27FC236}">
                <a16:creationId xmlns:a16="http://schemas.microsoft.com/office/drawing/2014/main" id="{B94A666D-B5E9-08C9-278D-E4EF542D7875}"/>
              </a:ext>
            </a:extLst>
          </p:cNvPr>
          <p:cNvSpPr/>
          <p:nvPr/>
        </p:nvSpPr>
        <p:spPr>
          <a:xfrm>
            <a:off x="6849788" y="3195479"/>
            <a:ext cx="2087481" cy="693302"/>
          </a:xfrm>
          <a:prstGeom prst="rect">
            <a:avLst/>
          </a:prstGeom>
          <a:noFill/>
          <a:ln/>
        </p:spPr>
        <p:txBody>
          <a:bodyPr wrap="square" lIns="0" tIns="0" rIns="0" bIns="0" rtlCol="0" anchor="t"/>
          <a:lstStyle/>
          <a:p>
            <a:pPr marL="0" indent="0" algn="l">
              <a:lnSpc>
                <a:spcPts val="2750"/>
              </a:lnSpc>
              <a:buNone/>
            </a:pPr>
            <a:r>
              <a:rPr lang="en-US" sz="1600" b="1" dirty="0" err="1">
                <a:solidFill>
                  <a:schemeClr val="accent1">
                    <a:lumMod val="75000"/>
                  </a:schemeClr>
                </a:solidFill>
                <a:latin typeface="Quattrocento" pitchFamily="34" charset="0"/>
                <a:ea typeface="Quattrocento" pitchFamily="34" charset="-122"/>
                <a:cs typeface="Quattrocento" pitchFamily="34" charset="-120"/>
              </a:rPr>
              <a:t>Calcolo</a:t>
            </a:r>
            <a:r>
              <a:rPr lang="en-US" sz="1600" b="1" dirty="0">
                <a:solidFill>
                  <a:schemeClr val="accent1">
                    <a:lumMod val="75000"/>
                  </a:schemeClr>
                </a:solidFill>
                <a:latin typeface="Quattrocento" pitchFamily="34" charset="0"/>
                <a:ea typeface="Quattrocento" pitchFamily="34" charset="-122"/>
                <a:cs typeface="Quattrocento" pitchFamily="34" charset="-120"/>
              </a:rPr>
              <a:t> del </a:t>
            </a:r>
            <a:r>
              <a:rPr lang="en-US" sz="1600" b="1" dirty="0" err="1">
                <a:solidFill>
                  <a:schemeClr val="accent1">
                    <a:lumMod val="75000"/>
                  </a:schemeClr>
                </a:solidFill>
                <a:latin typeface="Quattrocento" pitchFamily="34" charset="0"/>
                <a:ea typeface="Quattrocento" pitchFamily="34" charset="-122"/>
                <a:cs typeface="Quattrocento" pitchFamily="34" charset="-120"/>
              </a:rPr>
              <a:t>Rischio</a:t>
            </a:r>
            <a:r>
              <a:rPr lang="en-US" sz="1600" b="1" dirty="0">
                <a:solidFill>
                  <a:schemeClr val="accent1">
                    <a:lumMod val="75000"/>
                  </a:schemeClr>
                </a:solidFill>
                <a:latin typeface="Quattrocento" pitchFamily="34" charset="0"/>
                <a:ea typeface="Quattrocento" pitchFamily="34" charset="-122"/>
                <a:cs typeface="Quattrocento" pitchFamily="34" charset="-120"/>
              </a:rPr>
              <a:t> </a:t>
            </a:r>
            <a:r>
              <a:rPr lang="en-US" sz="1600" b="1" dirty="0" err="1">
                <a:solidFill>
                  <a:schemeClr val="accent1">
                    <a:lumMod val="75000"/>
                  </a:schemeClr>
                </a:solidFill>
                <a:latin typeface="Quattrocento" pitchFamily="34" charset="0"/>
                <a:ea typeface="Quattrocento" pitchFamily="34" charset="-122"/>
                <a:cs typeface="Quattrocento" pitchFamily="34" charset="-120"/>
              </a:rPr>
              <a:t>Complessivo</a:t>
            </a:r>
            <a:endParaRPr lang="en-US" sz="1600" b="1" dirty="0">
              <a:solidFill>
                <a:schemeClr val="accent1">
                  <a:lumMod val="75000"/>
                </a:schemeClr>
              </a:solidFill>
            </a:endParaRPr>
          </a:p>
        </p:txBody>
      </p:sp>
      <p:sp>
        <p:nvSpPr>
          <p:cNvPr id="21" name="Shape 1">
            <a:extLst>
              <a:ext uri="{FF2B5EF4-FFF2-40B4-BE49-F238E27FC236}">
                <a16:creationId xmlns:a16="http://schemas.microsoft.com/office/drawing/2014/main" id="{5F29DDDC-8951-D87C-E69F-5AA978D1128A}"/>
              </a:ext>
            </a:extLst>
          </p:cNvPr>
          <p:cNvSpPr/>
          <p:nvPr/>
        </p:nvSpPr>
        <p:spPr>
          <a:xfrm>
            <a:off x="6760637" y="3945787"/>
            <a:ext cx="2302594" cy="246759"/>
          </a:xfrm>
          <a:prstGeom prst="roundRect">
            <a:avLst>
              <a:gd name="adj" fmla="val 15004"/>
            </a:avLst>
          </a:prstGeom>
          <a:solidFill>
            <a:schemeClr val="accent1">
              <a:lumMod val="20000"/>
              <a:lumOff val="80000"/>
            </a:schemeClr>
          </a:solidFill>
          <a:ln/>
        </p:spPr>
        <p:txBody>
          <a:bodyPr/>
          <a:lstStyle/>
          <a:p>
            <a:endParaRPr lang="it-IT" sz="1600" dirty="0">
              <a:solidFill>
                <a:schemeClr val="accent1">
                  <a:lumMod val="75000"/>
                </a:schemeClr>
              </a:solidFill>
            </a:endParaRPr>
          </a:p>
        </p:txBody>
      </p:sp>
      <p:sp>
        <p:nvSpPr>
          <p:cNvPr id="22" name="Freccia a destra 21">
            <a:extLst>
              <a:ext uri="{FF2B5EF4-FFF2-40B4-BE49-F238E27FC236}">
                <a16:creationId xmlns:a16="http://schemas.microsoft.com/office/drawing/2014/main" id="{A87333EE-C30A-C8FC-0867-7E3A75BDD80F}"/>
              </a:ext>
            </a:extLst>
          </p:cNvPr>
          <p:cNvSpPr/>
          <p:nvPr/>
        </p:nvSpPr>
        <p:spPr>
          <a:xfrm rot="5400000">
            <a:off x="10097070" y="2501122"/>
            <a:ext cx="636037" cy="643812"/>
          </a:xfrm>
          <a:prstGeom prst="rightArrow">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sp>
        <p:nvSpPr>
          <p:cNvPr id="23" name="Shape 3">
            <a:extLst>
              <a:ext uri="{FF2B5EF4-FFF2-40B4-BE49-F238E27FC236}">
                <a16:creationId xmlns:a16="http://schemas.microsoft.com/office/drawing/2014/main" id="{6F9AD48A-C202-E5A0-098D-E5654F1EE52A}"/>
              </a:ext>
            </a:extLst>
          </p:cNvPr>
          <p:cNvSpPr/>
          <p:nvPr/>
        </p:nvSpPr>
        <p:spPr>
          <a:xfrm>
            <a:off x="9272543" y="2721224"/>
            <a:ext cx="407551" cy="407551"/>
          </a:xfrm>
          <a:prstGeom prst="roundRect">
            <a:avLst>
              <a:gd name="adj" fmla="val 6668"/>
            </a:avLst>
          </a:prstGeom>
          <a:solidFill>
            <a:schemeClr val="accent1"/>
          </a:solidFill>
          <a:ln/>
        </p:spPr>
        <p:txBody>
          <a:bodyPr/>
          <a:lstStyle/>
          <a:p>
            <a:pPr algn="ctr"/>
            <a:r>
              <a:rPr lang="it-IT" sz="2000" dirty="0">
                <a:solidFill>
                  <a:schemeClr val="bg1"/>
                </a:solidFill>
              </a:rPr>
              <a:t>42</a:t>
            </a:r>
          </a:p>
        </p:txBody>
      </p:sp>
      <p:sp>
        <p:nvSpPr>
          <p:cNvPr id="24" name="Text 2">
            <a:extLst>
              <a:ext uri="{FF2B5EF4-FFF2-40B4-BE49-F238E27FC236}">
                <a16:creationId xmlns:a16="http://schemas.microsoft.com/office/drawing/2014/main" id="{A35FCCF8-318F-2F78-1737-7DD5CD66861E}"/>
              </a:ext>
            </a:extLst>
          </p:cNvPr>
          <p:cNvSpPr/>
          <p:nvPr/>
        </p:nvSpPr>
        <p:spPr>
          <a:xfrm>
            <a:off x="9565470" y="3195479"/>
            <a:ext cx="2499012" cy="693302"/>
          </a:xfrm>
          <a:prstGeom prst="rect">
            <a:avLst/>
          </a:prstGeom>
          <a:noFill/>
          <a:ln/>
        </p:spPr>
        <p:txBody>
          <a:bodyPr wrap="square" lIns="0" tIns="0" rIns="0" bIns="0" rtlCol="0" anchor="t"/>
          <a:lstStyle/>
          <a:p>
            <a:pPr marL="0" indent="0" algn="l">
              <a:lnSpc>
                <a:spcPts val="2750"/>
              </a:lnSpc>
              <a:buNone/>
            </a:pPr>
            <a:r>
              <a:rPr lang="it-IT" sz="1600" b="1" dirty="0">
                <a:solidFill>
                  <a:schemeClr val="accent1">
                    <a:lumMod val="75000"/>
                  </a:schemeClr>
                </a:solidFill>
                <a:latin typeface="Quattrocento" pitchFamily="34" charset="0"/>
                <a:ea typeface="Quattrocento" pitchFamily="34" charset="-122"/>
                <a:cs typeface="Quattrocento" pitchFamily="34" charset="-120"/>
              </a:rPr>
              <a:t>Determinazione della Quota di Campionamento</a:t>
            </a:r>
          </a:p>
        </p:txBody>
      </p:sp>
      <p:sp>
        <p:nvSpPr>
          <p:cNvPr id="25" name="Shape 1">
            <a:extLst>
              <a:ext uri="{FF2B5EF4-FFF2-40B4-BE49-F238E27FC236}">
                <a16:creationId xmlns:a16="http://schemas.microsoft.com/office/drawing/2014/main" id="{F27A3DDB-B9C6-DC0E-E3EA-7636F42DAB21}"/>
              </a:ext>
            </a:extLst>
          </p:cNvPr>
          <p:cNvSpPr/>
          <p:nvPr/>
        </p:nvSpPr>
        <p:spPr>
          <a:xfrm>
            <a:off x="9476319" y="3945787"/>
            <a:ext cx="2302594" cy="246759"/>
          </a:xfrm>
          <a:prstGeom prst="roundRect">
            <a:avLst>
              <a:gd name="adj" fmla="val 15004"/>
            </a:avLst>
          </a:prstGeom>
          <a:solidFill>
            <a:schemeClr val="accent1">
              <a:lumMod val="20000"/>
              <a:lumOff val="80000"/>
            </a:schemeClr>
          </a:solidFill>
          <a:ln/>
        </p:spPr>
        <p:txBody>
          <a:bodyPr/>
          <a:lstStyle/>
          <a:p>
            <a:endParaRPr lang="it-IT" sz="1600" dirty="0">
              <a:solidFill>
                <a:schemeClr val="accent1">
                  <a:lumMod val="75000"/>
                </a:schemeClr>
              </a:solidFill>
            </a:endParaRPr>
          </a:p>
        </p:txBody>
      </p:sp>
      <p:sp>
        <p:nvSpPr>
          <p:cNvPr id="26" name="Text 3">
            <a:extLst>
              <a:ext uri="{FF2B5EF4-FFF2-40B4-BE49-F238E27FC236}">
                <a16:creationId xmlns:a16="http://schemas.microsoft.com/office/drawing/2014/main" id="{1B0FABD7-4920-0E75-A1AE-68D3717F63B2}"/>
              </a:ext>
            </a:extLst>
          </p:cNvPr>
          <p:cNvSpPr/>
          <p:nvPr/>
        </p:nvSpPr>
        <p:spPr>
          <a:xfrm>
            <a:off x="6709829" y="4249552"/>
            <a:ext cx="2353402" cy="2193777"/>
          </a:xfrm>
          <a:prstGeom prst="rect">
            <a:avLst/>
          </a:prstGeom>
          <a:noFill/>
          <a:ln/>
        </p:spPr>
        <p:txBody>
          <a:bodyPr wrap="square" lIns="0" tIns="0" rIns="0" bIns="0" rtlCol="0" anchor="t"/>
          <a:lstStyle/>
          <a:p>
            <a:pPr marL="0" indent="0" algn="l">
              <a:lnSpc>
                <a:spcPts val="3000"/>
              </a:lnSpc>
              <a:buNone/>
            </a:pPr>
            <a:r>
              <a:rPr lang="en-US" sz="1400" dirty="0">
                <a:solidFill>
                  <a:schemeClr val="accent1">
                    <a:lumMod val="75000"/>
                  </a:schemeClr>
                </a:solidFill>
                <a:latin typeface="Quattrocento" pitchFamily="34" charset="0"/>
                <a:ea typeface="Quattrocento" pitchFamily="34" charset="-122"/>
                <a:cs typeface="Quattrocento" pitchFamily="34" charset="-120"/>
              </a:rPr>
              <a:t>La </a:t>
            </a:r>
            <a:r>
              <a:rPr lang="en-US" sz="1400" dirty="0" err="1">
                <a:solidFill>
                  <a:schemeClr val="accent1">
                    <a:lumMod val="75000"/>
                  </a:schemeClr>
                </a:solidFill>
                <a:latin typeface="Quattrocento" pitchFamily="34" charset="0"/>
                <a:ea typeface="Quattrocento" pitchFamily="34" charset="-122"/>
                <a:cs typeface="Quattrocento" pitchFamily="34" charset="-120"/>
              </a:rPr>
              <a:t>combinazione</a:t>
            </a:r>
            <a:r>
              <a:rPr lang="en-US" sz="1400" dirty="0">
                <a:solidFill>
                  <a:schemeClr val="accent1">
                    <a:lumMod val="75000"/>
                  </a:schemeClr>
                </a:solidFill>
                <a:latin typeface="Quattrocento" pitchFamily="34" charset="0"/>
                <a:ea typeface="Quattrocento" pitchFamily="34" charset="-122"/>
                <a:cs typeface="Quattrocento" pitchFamily="34" charset="-120"/>
              </a:rPr>
              <a:t> per somma </a:t>
            </a:r>
            <a:r>
              <a:rPr lang="en-US" sz="1400" dirty="0" err="1">
                <a:solidFill>
                  <a:schemeClr val="accent1">
                    <a:lumMod val="75000"/>
                  </a:schemeClr>
                </a:solidFill>
                <a:latin typeface="Quattrocento" pitchFamily="34" charset="0"/>
                <a:ea typeface="Quattrocento" pitchFamily="34" charset="-122"/>
                <a:cs typeface="Quattrocento" pitchFamily="34" charset="-120"/>
              </a:rPr>
              <a:t>dei</a:t>
            </a:r>
            <a:r>
              <a:rPr lang="en-US" sz="1400" dirty="0">
                <a:solidFill>
                  <a:schemeClr val="accent1">
                    <a:lumMod val="75000"/>
                  </a:schemeClr>
                </a:solidFill>
                <a:latin typeface="Quattrocento" pitchFamily="34" charset="0"/>
                <a:ea typeface="Quattrocento" pitchFamily="34" charset="-122"/>
                <a:cs typeface="Quattrocento" pitchFamily="34" charset="-120"/>
              </a:rPr>
              <a:t> due </a:t>
            </a:r>
            <a:r>
              <a:rPr lang="en-US" sz="1400" dirty="0" err="1">
                <a:solidFill>
                  <a:schemeClr val="accent1">
                    <a:lumMod val="75000"/>
                  </a:schemeClr>
                </a:solidFill>
                <a:latin typeface="Quattrocento" pitchFamily="34" charset="0"/>
                <a:ea typeface="Quattrocento" pitchFamily="34" charset="-122"/>
                <a:cs typeface="Quattrocento" pitchFamily="34" charset="-120"/>
              </a:rPr>
              <a:t>valori</a:t>
            </a:r>
            <a:r>
              <a:rPr lang="en-US" sz="1400" dirty="0">
                <a:solidFill>
                  <a:schemeClr val="accent1">
                    <a:lumMod val="75000"/>
                  </a:schemeClr>
                </a:solidFill>
                <a:latin typeface="Quattrocento" pitchFamily="34" charset="0"/>
                <a:ea typeface="Quattrocento" pitchFamily="34" charset="-122"/>
                <a:cs typeface="Quattrocento" pitchFamily="34" charset="-120"/>
              </a:rPr>
              <a:t> per </a:t>
            </a:r>
            <a:r>
              <a:rPr lang="en-US" sz="1400" dirty="0" err="1">
                <a:solidFill>
                  <a:schemeClr val="accent1">
                    <a:lumMod val="75000"/>
                  </a:schemeClr>
                </a:solidFill>
                <a:latin typeface="Quattrocento" pitchFamily="34" charset="0"/>
                <a:ea typeface="Quattrocento" pitchFamily="34" charset="-122"/>
                <a:cs typeface="Quattrocento" pitchFamily="34" charset="-120"/>
              </a:rPr>
              <a:t>tipologia</a:t>
            </a:r>
            <a:r>
              <a:rPr lang="en-US" sz="1400" dirty="0">
                <a:solidFill>
                  <a:schemeClr val="accent1">
                    <a:lumMod val="75000"/>
                  </a:schemeClr>
                </a:solidFill>
                <a:latin typeface="Quattrocento" pitchFamily="34" charset="0"/>
                <a:ea typeface="Quattrocento" pitchFamily="34" charset="-122"/>
                <a:cs typeface="Quattrocento" pitchFamily="34" charset="-120"/>
              </a:rPr>
              <a:t> di </a:t>
            </a:r>
            <a:r>
              <a:rPr lang="en-US" sz="1400" dirty="0" err="1">
                <a:solidFill>
                  <a:schemeClr val="accent1">
                    <a:lumMod val="75000"/>
                  </a:schemeClr>
                </a:solidFill>
                <a:latin typeface="Quattrocento" pitchFamily="34" charset="0"/>
                <a:ea typeface="Quattrocento" pitchFamily="34" charset="-122"/>
                <a:cs typeface="Quattrocento" pitchFamily="34" charset="-120"/>
              </a:rPr>
              <a:t>rischio</a:t>
            </a:r>
            <a:r>
              <a:rPr lang="en-US" sz="1400" dirty="0">
                <a:solidFill>
                  <a:schemeClr val="accent1">
                    <a:lumMod val="75000"/>
                  </a:schemeClr>
                </a:solidFill>
                <a:latin typeface="Quattrocento" pitchFamily="34" charset="0"/>
                <a:ea typeface="Quattrocento" pitchFamily="34" charset="-122"/>
                <a:cs typeface="Quattrocento" pitchFamily="34" charset="-120"/>
              </a:rPr>
              <a:t> </a:t>
            </a:r>
            <a:r>
              <a:rPr lang="en-US" sz="1400" dirty="0" err="1">
                <a:solidFill>
                  <a:schemeClr val="accent1">
                    <a:lumMod val="75000"/>
                  </a:schemeClr>
                </a:solidFill>
                <a:latin typeface="Quattrocento" pitchFamily="34" charset="0"/>
                <a:ea typeface="Quattrocento" pitchFamily="34" charset="-122"/>
                <a:cs typeface="Quattrocento" pitchFamily="34" charset="-120"/>
              </a:rPr>
              <a:t>permette</a:t>
            </a:r>
            <a:r>
              <a:rPr lang="en-US" sz="1400" dirty="0">
                <a:solidFill>
                  <a:schemeClr val="accent1">
                    <a:lumMod val="75000"/>
                  </a:schemeClr>
                </a:solidFill>
                <a:latin typeface="Quattrocento" pitchFamily="34" charset="0"/>
                <a:ea typeface="Quattrocento" pitchFamily="34" charset="-122"/>
                <a:cs typeface="Quattrocento" pitchFamily="34" charset="-120"/>
              </a:rPr>
              <a:t> di </a:t>
            </a:r>
            <a:r>
              <a:rPr lang="en-US" sz="1400" dirty="0" err="1">
                <a:solidFill>
                  <a:schemeClr val="accent1">
                    <a:lumMod val="75000"/>
                  </a:schemeClr>
                </a:solidFill>
                <a:latin typeface="Quattrocento" pitchFamily="34" charset="0"/>
                <a:ea typeface="Quattrocento" pitchFamily="34" charset="-122"/>
                <a:cs typeface="Quattrocento" pitchFamily="34" charset="-120"/>
              </a:rPr>
              <a:t>ottenere</a:t>
            </a:r>
            <a:r>
              <a:rPr lang="en-US" sz="1400" dirty="0">
                <a:solidFill>
                  <a:schemeClr val="accent1">
                    <a:lumMod val="75000"/>
                  </a:schemeClr>
                </a:solidFill>
                <a:latin typeface="Quattrocento" pitchFamily="34" charset="0"/>
                <a:ea typeface="Quattrocento" pitchFamily="34" charset="-122"/>
                <a:cs typeface="Quattrocento" pitchFamily="34" charset="-120"/>
              </a:rPr>
              <a:t> il </a:t>
            </a:r>
            <a:r>
              <a:rPr lang="en-US" sz="1400" dirty="0" err="1">
                <a:solidFill>
                  <a:schemeClr val="accent1">
                    <a:lumMod val="75000"/>
                  </a:schemeClr>
                </a:solidFill>
                <a:latin typeface="Quattrocento" pitchFamily="34" charset="0"/>
                <a:ea typeface="Quattrocento" pitchFamily="34" charset="-122"/>
                <a:cs typeface="Quattrocento" pitchFamily="34" charset="-120"/>
              </a:rPr>
              <a:t>valore</a:t>
            </a:r>
            <a:r>
              <a:rPr lang="en-US" sz="1400" dirty="0">
                <a:solidFill>
                  <a:schemeClr val="accent1">
                    <a:lumMod val="75000"/>
                  </a:schemeClr>
                </a:solidFill>
                <a:latin typeface="Quattrocento" pitchFamily="34" charset="0"/>
                <a:ea typeface="Quattrocento" pitchFamily="34" charset="-122"/>
                <a:cs typeface="Quattrocento" pitchFamily="34" charset="-120"/>
              </a:rPr>
              <a:t> </a:t>
            </a:r>
            <a:r>
              <a:rPr lang="en-US" sz="1400" dirty="0" err="1">
                <a:solidFill>
                  <a:schemeClr val="accent1">
                    <a:lumMod val="75000"/>
                  </a:schemeClr>
                </a:solidFill>
                <a:latin typeface="Quattrocento" pitchFamily="34" charset="0"/>
                <a:ea typeface="Quattrocento" pitchFamily="34" charset="-122"/>
                <a:cs typeface="Quattrocento" pitchFamily="34" charset="-120"/>
              </a:rPr>
              <a:t>complessivo</a:t>
            </a:r>
            <a:r>
              <a:rPr lang="en-US" sz="1400" dirty="0">
                <a:solidFill>
                  <a:schemeClr val="accent1">
                    <a:lumMod val="75000"/>
                  </a:schemeClr>
                </a:solidFill>
                <a:latin typeface="Quattrocento" pitchFamily="34" charset="0"/>
                <a:ea typeface="Quattrocento" pitchFamily="34" charset="-122"/>
                <a:cs typeface="Quattrocento" pitchFamily="34" charset="-120"/>
              </a:rPr>
              <a:t> del </a:t>
            </a:r>
            <a:r>
              <a:rPr lang="en-US" sz="1400" dirty="0" err="1">
                <a:solidFill>
                  <a:schemeClr val="accent1">
                    <a:lumMod val="75000"/>
                  </a:schemeClr>
                </a:solidFill>
                <a:latin typeface="Quattrocento" pitchFamily="34" charset="0"/>
                <a:ea typeface="Quattrocento" pitchFamily="34" charset="-122"/>
                <a:cs typeface="Quattrocento" pitchFamily="34" charset="-120"/>
              </a:rPr>
              <a:t>rischio</a:t>
            </a:r>
            <a:r>
              <a:rPr lang="en-US" sz="1400" dirty="0">
                <a:solidFill>
                  <a:schemeClr val="accent1">
                    <a:lumMod val="75000"/>
                  </a:schemeClr>
                </a:solidFill>
                <a:latin typeface="Quattrocento" pitchFamily="34" charset="0"/>
                <a:ea typeface="Quattrocento" pitchFamily="34" charset="-122"/>
                <a:cs typeface="Quattrocento" pitchFamily="34" charset="-120"/>
              </a:rPr>
              <a:t> per </a:t>
            </a:r>
            <a:r>
              <a:rPr lang="en-US" sz="1400" dirty="0" err="1">
                <a:solidFill>
                  <a:schemeClr val="accent1">
                    <a:lumMod val="75000"/>
                  </a:schemeClr>
                </a:solidFill>
                <a:latin typeface="Quattrocento" pitchFamily="34" charset="0"/>
                <a:ea typeface="Quattrocento" pitchFamily="34" charset="-122"/>
                <a:cs typeface="Quattrocento" pitchFamily="34" charset="-120"/>
              </a:rPr>
              <a:t>singola</a:t>
            </a:r>
            <a:r>
              <a:rPr lang="en-US" sz="1400" dirty="0">
                <a:solidFill>
                  <a:schemeClr val="accent1">
                    <a:lumMod val="75000"/>
                  </a:schemeClr>
                </a:solidFill>
                <a:latin typeface="Quattrocento" pitchFamily="34" charset="0"/>
                <a:ea typeface="Quattrocento" pitchFamily="34" charset="-122"/>
                <a:cs typeface="Quattrocento" pitchFamily="34" charset="-120"/>
              </a:rPr>
              <a:t> azione.</a:t>
            </a:r>
            <a:endParaRPr lang="en-US" sz="1400" dirty="0">
              <a:solidFill>
                <a:schemeClr val="accent1">
                  <a:lumMod val="75000"/>
                </a:schemeClr>
              </a:solidFill>
            </a:endParaRPr>
          </a:p>
        </p:txBody>
      </p:sp>
      <p:sp>
        <p:nvSpPr>
          <p:cNvPr id="27" name="Text 3">
            <a:extLst>
              <a:ext uri="{FF2B5EF4-FFF2-40B4-BE49-F238E27FC236}">
                <a16:creationId xmlns:a16="http://schemas.microsoft.com/office/drawing/2014/main" id="{8A42C985-B407-DB62-7D72-7063193F59C2}"/>
              </a:ext>
            </a:extLst>
          </p:cNvPr>
          <p:cNvSpPr/>
          <p:nvPr/>
        </p:nvSpPr>
        <p:spPr>
          <a:xfrm>
            <a:off x="9476318" y="4249552"/>
            <a:ext cx="2353402" cy="2193777"/>
          </a:xfrm>
          <a:prstGeom prst="rect">
            <a:avLst/>
          </a:prstGeom>
          <a:noFill/>
          <a:ln/>
        </p:spPr>
        <p:txBody>
          <a:bodyPr wrap="square" lIns="0" tIns="0" rIns="0" bIns="0" rtlCol="0" anchor="t"/>
          <a:lstStyle/>
          <a:p>
            <a:pPr marL="0" indent="0" algn="l">
              <a:lnSpc>
                <a:spcPts val="3000"/>
              </a:lnSpc>
              <a:buNone/>
            </a:pPr>
            <a:r>
              <a:rPr lang="en-US" sz="1400" dirty="0">
                <a:solidFill>
                  <a:schemeClr val="accent1">
                    <a:lumMod val="75000"/>
                  </a:schemeClr>
                </a:solidFill>
                <a:latin typeface="Quattrocento" pitchFamily="34" charset="0"/>
                <a:ea typeface="Quattrocento" pitchFamily="34" charset="-122"/>
                <a:cs typeface="Quattrocento" pitchFamily="34" charset="-120"/>
              </a:rPr>
              <a:t>Dal </a:t>
            </a:r>
            <a:r>
              <a:rPr lang="en-US" sz="1400" dirty="0" err="1">
                <a:solidFill>
                  <a:schemeClr val="accent1">
                    <a:lumMod val="75000"/>
                  </a:schemeClr>
                </a:solidFill>
                <a:latin typeface="Quattrocento" pitchFamily="34" charset="0"/>
                <a:ea typeface="Quattrocento" pitchFamily="34" charset="-122"/>
                <a:cs typeface="Quattrocento" pitchFamily="34" charset="-120"/>
              </a:rPr>
              <a:t>valore</a:t>
            </a:r>
            <a:r>
              <a:rPr lang="en-US" sz="1400" dirty="0">
                <a:solidFill>
                  <a:schemeClr val="accent1">
                    <a:lumMod val="75000"/>
                  </a:schemeClr>
                </a:solidFill>
                <a:latin typeface="Quattrocento" pitchFamily="34" charset="0"/>
                <a:ea typeface="Quattrocento" pitchFamily="34" charset="-122"/>
                <a:cs typeface="Quattrocento" pitchFamily="34" charset="-120"/>
              </a:rPr>
              <a:t> </a:t>
            </a:r>
            <a:r>
              <a:rPr lang="en-US" sz="1400" dirty="0" err="1">
                <a:solidFill>
                  <a:schemeClr val="accent1">
                    <a:lumMod val="75000"/>
                  </a:schemeClr>
                </a:solidFill>
                <a:latin typeface="Quattrocento" pitchFamily="34" charset="0"/>
                <a:ea typeface="Quattrocento" pitchFamily="34" charset="-122"/>
                <a:cs typeface="Quattrocento" pitchFamily="34" charset="-120"/>
              </a:rPr>
              <a:t>numerico</a:t>
            </a:r>
            <a:r>
              <a:rPr lang="en-US" sz="1400" dirty="0">
                <a:solidFill>
                  <a:schemeClr val="accent1">
                    <a:lumMod val="75000"/>
                  </a:schemeClr>
                </a:solidFill>
                <a:latin typeface="Quattrocento" pitchFamily="34" charset="0"/>
                <a:ea typeface="Quattrocento" pitchFamily="34" charset="-122"/>
                <a:cs typeface="Quattrocento" pitchFamily="34" charset="-120"/>
              </a:rPr>
              <a:t> </a:t>
            </a:r>
            <a:r>
              <a:rPr lang="en-US" sz="1400" dirty="0" err="1">
                <a:solidFill>
                  <a:schemeClr val="accent1">
                    <a:lumMod val="75000"/>
                  </a:schemeClr>
                </a:solidFill>
                <a:latin typeface="Quattrocento" pitchFamily="34" charset="0"/>
                <a:ea typeface="Quattrocento" pitchFamily="34" charset="-122"/>
                <a:cs typeface="Quattrocento" pitchFamily="34" charset="-120"/>
              </a:rPr>
              <a:t>si</a:t>
            </a:r>
            <a:r>
              <a:rPr lang="en-US" sz="1400" dirty="0">
                <a:solidFill>
                  <a:schemeClr val="accent1">
                    <a:lumMod val="75000"/>
                  </a:schemeClr>
                </a:solidFill>
                <a:latin typeface="Quattrocento" pitchFamily="34" charset="0"/>
                <a:ea typeface="Quattrocento" pitchFamily="34" charset="-122"/>
                <a:cs typeface="Quattrocento" pitchFamily="34" charset="-120"/>
              </a:rPr>
              <a:t> </a:t>
            </a:r>
            <a:r>
              <a:rPr lang="en-US" sz="1400" dirty="0" err="1">
                <a:solidFill>
                  <a:schemeClr val="accent1">
                    <a:lumMod val="75000"/>
                  </a:schemeClr>
                </a:solidFill>
                <a:latin typeface="Quattrocento" pitchFamily="34" charset="0"/>
                <a:ea typeface="Quattrocento" pitchFamily="34" charset="-122"/>
                <a:cs typeface="Quattrocento" pitchFamily="34" charset="-120"/>
              </a:rPr>
              <a:t>passa</a:t>
            </a:r>
            <a:r>
              <a:rPr lang="en-US" sz="1400" dirty="0">
                <a:solidFill>
                  <a:schemeClr val="accent1">
                    <a:lumMod val="75000"/>
                  </a:schemeClr>
                </a:solidFill>
                <a:latin typeface="Quattrocento" pitchFamily="34" charset="0"/>
                <a:ea typeface="Quattrocento" pitchFamily="34" charset="-122"/>
                <a:cs typeface="Quattrocento" pitchFamily="34" charset="-120"/>
              </a:rPr>
              <a:t> a </a:t>
            </a:r>
            <a:r>
              <a:rPr lang="en-US" sz="1400" dirty="0" err="1">
                <a:solidFill>
                  <a:schemeClr val="accent1">
                    <a:lumMod val="75000"/>
                  </a:schemeClr>
                </a:solidFill>
                <a:latin typeface="Quattrocento" pitchFamily="34" charset="0"/>
                <a:ea typeface="Quattrocento" pitchFamily="34" charset="-122"/>
                <a:cs typeface="Quattrocento" pitchFamily="34" charset="-120"/>
              </a:rPr>
              <a:t>una</a:t>
            </a:r>
            <a:r>
              <a:rPr lang="en-US" sz="1400" dirty="0">
                <a:solidFill>
                  <a:schemeClr val="accent1">
                    <a:lumMod val="75000"/>
                  </a:schemeClr>
                </a:solidFill>
                <a:latin typeface="Quattrocento" pitchFamily="34" charset="0"/>
                <a:ea typeface="Quattrocento" pitchFamily="34" charset="-122"/>
                <a:cs typeface="Quattrocento" pitchFamily="34" charset="-120"/>
              </a:rPr>
              <a:t> scala di </a:t>
            </a:r>
            <a:r>
              <a:rPr lang="en-US" sz="1400" dirty="0" err="1">
                <a:solidFill>
                  <a:schemeClr val="accent1">
                    <a:lumMod val="75000"/>
                  </a:schemeClr>
                </a:solidFill>
                <a:latin typeface="Quattrocento" pitchFamily="34" charset="0"/>
                <a:ea typeface="Quattrocento" pitchFamily="34" charset="-122"/>
                <a:cs typeface="Quattrocento" pitchFamily="34" charset="-120"/>
              </a:rPr>
              <a:t>rischio</a:t>
            </a:r>
            <a:r>
              <a:rPr lang="en-US" sz="1400" dirty="0">
                <a:solidFill>
                  <a:schemeClr val="accent1">
                    <a:lumMod val="75000"/>
                  </a:schemeClr>
                </a:solidFill>
                <a:latin typeface="Quattrocento" pitchFamily="34" charset="0"/>
                <a:ea typeface="Quattrocento" pitchFamily="34" charset="-122"/>
                <a:cs typeface="Quattrocento" pitchFamily="34" charset="-120"/>
              </a:rPr>
              <a:t> qualitative, </a:t>
            </a:r>
            <a:r>
              <a:rPr lang="en-US" sz="1400" dirty="0" err="1">
                <a:solidFill>
                  <a:schemeClr val="accent1">
                    <a:lumMod val="75000"/>
                  </a:schemeClr>
                </a:solidFill>
                <a:latin typeface="Quattrocento" pitchFamily="34" charset="0"/>
                <a:ea typeface="Quattrocento" pitchFamily="34" charset="-122"/>
                <a:cs typeface="Quattrocento" pitchFamily="34" charset="-120"/>
              </a:rPr>
              <a:t>che</a:t>
            </a:r>
            <a:r>
              <a:rPr lang="en-US" sz="1400" dirty="0">
                <a:solidFill>
                  <a:schemeClr val="accent1">
                    <a:lumMod val="75000"/>
                  </a:schemeClr>
                </a:solidFill>
                <a:latin typeface="Quattrocento" pitchFamily="34" charset="0"/>
                <a:ea typeface="Quattrocento" pitchFamily="34" charset="-122"/>
                <a:cs typeface="Quattrocento" pitchFamily="34" charset="-120"/>
              </a:rPr>
              <a:t> </a:t>
            </a:r>
            <a:r>
              <a:rPr lang="en-US" sz="1400" dirty="0" err="1">
                <a:solidFill>
                  <a:schemeClr val="accent1">
                    <a:lumMod val="75000"/>
                  </a:schemeClr>
                </a:solidFill>
                <a:latin typeface="Quattrocento" pitchFamily="34" charset="0"/>
                <a:ea typeface="Quattrocento" pitchFamily="34" charset="-122"/>
                <a:cs typeface="Quattrocento" pitchFamily="34" charset="-120"/>
              </a:rPr>
              <a:t>determina</a:t>
            </a:r>
            <a:r>
              <a:rPr lang="en-US" sz="1400" dirty="0">
                <a:solidFill>
                  <a:schemeClr val="accent1">
                    <a:lumMod val="75000"/>
                  </a:schemeClr>
                </a:solidFill>
                <a:latin typeface="Quattrocento" pitchFamily="34" charset="0"/>
                <a:ea typeface="Quattrocento" pitchFamily="34" charset="-122"/>
                <a:cs typeface="Quattrocento" pitchFamily="34" charset="-120"/>
              </a:rPr>
              <a:t> la fascia di </a:t>
            </a:r>
            <a:r>
              <a:rPr lang="en-US" sz="1400" dirty="0" err="1">
                <a:solidFill>
                  <a:schemeClr val="accent1">
                    <a:lumMod val="75000"/>
                  </a:schemeClr>
                </a:solidFill>
                <a:latin typeface="Quattrocento" pitchFamily="34" charset="0"/>
                <a:ea typeface="Quattrocento" pitchFamily="34" charset="-122"/>
                <a:cs typeface="Quattrocento" pitchFamily="34" charset="-120"/>
              </a:rPr>
              <a:t>rischio</a:t>
            </a:r>
            <a:r>
              <a:rPr lang="en-US" sz="1400" dirty="0">
                <a:solidFill>
                  <a:schemeClr val="accent1">
                    <a:lumMod val="75000"/>
                  </a:schemeClr>
                </a:solidFill>
                <a:latin typeface="Quattrocento" pitchFamily="34" charset="0"/>
                <a:ea typeface="Quattrocento" pitchFamily="34" charset="-122"/>
                <a:cs typeface="Quattrocento" pitchFamily="34" charset="-120"/>
              </a:rPr>
              <a:t> e la </a:t>
            </a:r>
            <a:r>
              <a:rPr lang="en-US" sz="1400" dirty="0" err="1">
                <a:solidFill>
                  <a:schemeClr val="accent1">
                    <a:lumMod val="75000"/>
                  </a:schemeClr>
                </a:solidFill>
                <a:latin typeface="Quattrocento" pitchFamily="34" charset="0"/>
                <a:ea typeface="Quattrocento" pitchFamily="34" charset="-122"/>
                <a:cs typeface="Quattrocento" pitchFamily="34" charset="-120"/>
              </a:rPr>
              <a:t>percentuale</a:t>
            </a:r>
            <a:r>
              <a:rPr lang="en-US" sz="1400" dirty="0">
                <a:solidFill>
                  <a:schemeClr val="accent1">
                    <a:lumMod val="75000"/>
                  </a:schemeClr>
                </a:solidFill>
                <a:latin typeface="Quattrocento" pitchFamily="34" charset="0"/>
                <a:ea typeface="Quattrocento" pitchFamily="34" charset="-122"/>
                <a:cs typeface="Quattrocento" pitchFamily="34" charset="-120"/>
              </a:rPr>
              <a:t> di </a:t>
            </a:r>
            <a:r>
              <a:rPr lang="en-US" sz="1400" dirty="0" err="1">
                <a:solidFill>
                  <a:schemeClr val="accent1">
                    <a:lumMod val="75000"/>
                  </a:schemeClr>
                </a:solidFill>
                <a:latin typeface="Quattrocento" pitchFamily="34" charset="0"/>
                <a:ea typeface="Quattrocento" pitchFamily="34" charset="-122"/>
                <a:cs typeface="Quattrocento" pitchFamily="34" charset="-120"/>
              </a:rPr>
              <a:t>campionamento</a:t>
            </a:r>
            <a:r>
              <a:rPr lang="en-US" sz="1400" dirty="0">
                <a:solidFill>
                  <a:schemeClr val="accent1">
                    <a:lumMod val="75000"/>
                  </a:schemeClr>
                </a:solidFill>
                <a:latin typeface="Quattrocento" pitchFamily="34" charset="0"/>
                <a:ea typeface="Quattrocento" pitchFamily="34" charset="-122"/>
                <a:cs typeface="Quattrocento" pitchFamily="34" charset="-120"/>
              </a:rPr>
              <a:t> </a:t>
            </a:r>
            <a:r>
              <a:rPr lang="en-US" sz="1400" dirty="0" err="1">
                <a:solidFill>
                  <a:schemeClr val="accent1">
                    <a:lumMod val="75000"/>
                  </a:schemeClr>
                </a:solidFill>
                <a:latin typeface="Quattrocento" pitchFamily="34" charset="0"/>
                <a:ea typeface="Quattrocento" pitchFamily="34" charset="-122"/>
                <a:cs typeface="Quattrocento" pitchFamily="34" charset="-120"/>
              </a:rPr>
              <a:t>degli</a:t>
            </a:r>
            <a:r>
              <a:rPr lang="en-US" sz="1400" dirty="0">
                <a:solidFill>
                  <a:schemeClr val="accent1">
                    <a:lumMod val="75000"/>
                  </a:schemeClr>
                </a:solidFill>
                <a:latin typeface="Quattrocento" pitchFamily="34" charset="0"/>
                <a:ea typeface="Quattrocento" pitchFamily="34" charset="-122"/>
                <a:cs typeface="Quattrocento" pitchFamily="34" charset="-120"/>
              </a:rPr>
              <a:t> </a:t>
            </a:r>
            <a:r>
              <a:rPr lang="en-US" sz="1400" dirty="0" err="1">
                <a:solidFill>
                  <a:schemeClr val="accent1">
                    <a:lumMod val="75000"/>
                  </a:schemeClr>
                </a:solidFill>
                <a:latin typeface="Quattrocento" pitchFamily="34" charset="0"/>
                <a:ea typeface="Quattrocento" pitchFamily="34" charset="-122"/>
                <a:cs typeface="Quattrocento" pitchFamily="34" charset="-120"/>
              </a:rPr>
              <a:t>interventi</a:t>
            </a:r>
            <a:r>
              <a:rPr lang="en-US" sz="1400" dirty="0">
                <a:solidFill>
                  <a:schemeClr val="accent1">
                    <a:lumMod val="75000"/>
                  </a:schemeClr>
                </a:solidFill>
                <a:latin typeface="Quattrocento" pitchFamily="34" charset="0"/>
                <a:ea typeface="Quattrocento" pitchFamily="34" charset="-122"/>
                <a:cs typeface="Quattrocento" pitchFamily="34" charset="-120"/>
              </a:rPr>
              <a:t> da </a:t>
            </a:r>
            <a:r>
              <a:rPr lang="en-US" sz="1400" dirty="0" err="1">
                <a:solidFill>
                  <a:schemeClr val="accent1">
                    <a:lumMod val="75000"/>
                  </a:schemeClr>
                </a:solidFill>
                <a:latin typeface="Quattrocento" pitchFamily="34" charset="0"/>
                <a:ea typeface="Quattrocento" pitchFamily="34" charset="-122"/>
                <a:cs typeface="Quattrocento" pitchFamily="34" charset="-120"/>
              </a:rPr>
              <a:t>sottoporre</a:t>
            </a:r>
            <a:r>
              <a:rPr lang="en-US" sz="1400" dirty="0">
                <a:solidFill>
                  <a:schemeClr val="accent1">
                    <a:lumMod val="75000"/>
                  </a:schemeClr>
                </a:solidFill>
                <a:latin typeface="Quattrocento" pitchFamily="34" charset="0"/>
                <a:ea typeface="Quattrocento" pitchFamily="34" charset="-122"/>
                <a:cs typeface="Quattrocento" pitchFamily="34" charset="-120"/>
              </a:rPr>
              <a:t> a </a:t>
            </a:r>
            <a:r>
              <a:rPr lang="en-US" sz="1400" dirty="0" err="1">
                <a:solidFill>
                  <a:schemeClr val="accent1">
                    <a:lumMod val="75000"/>
                  </a:schemeClr>
                </a:solidFill>
                <a:latin typeface="Quattrocento" pitchFamily="34" charset="0"/>
                <a:ea typeface="Quattrocento" pitchFamily="34" charset="-122"/>
                <a:cs typeface="Quattrocento" pitchFamily="34" charset="-120"/>
              </a:rPr>
              <a:t>controllo</a:t>
            </a:r>
            <a:r>
              <a:rPr lang="en-US" sz="1400" dirty="0">
                <a:solidFill>
                  <a:schemeClr val="accent1">
                    <a:lumMod val="75000"/>
                  </a:schemeClr>
                </a:solidFill>
                <a:latin typeface="Quattrocento" pitchFamily="34" charset="0"/>
                <a:ea typeface="Quattrocento" pitchFamily="34" charset="-122"/>
                <a:cs typeface="Quattrocento" pitchFamily="34" charset="-120"/>
              </a:rPr>
              <a:t>.</a:t>
            </a:r>
            <a:endParaRPr lang="en-US" sz="1400" dirty="0">
              <a:solidFill>
                <a:schemeClr val="accent1">
                  <a:lumMod val="75000"/>
                </a:schemeClr>
              </a:solidFill>
            </a:endParaRPr>
          </a:p>
        </p:txBody>
      </p:sp>
      <p:sp>
        <p:nvSpPr>
          <p:cNvPr id="28" name="Text 0">
            <a:extLst>
              <a:ext uri="{FF2B5EF4-FFF2-40B4-BE49-F238E27FC236}">
                <a16:creationId xmlns:a16="http://schemas.microsoft.com/office/drawing/2014/main" id="{A0A371E2-8853-CBA3-EF0B-51546169806F}"/>
              </a:ext>
            </a:extLst>
          </p:cNvPr>
          <p:cNvSpPr/>
          <p:nvPr/>
        </p:nvSpPr>
        <p:spPr>
          <a:xfrm>
            <a:off x="105519" y="525344"/>
            <a:ext cx="12902684" cy="704017"/>
          </a:xfrm>
          <a:prstGeom prst="rect">
            <a:avLst/>
          </a:prstGeom>
          <a:noFill/>
          <a:ln/>
        </p:spPr>
        <p:txBody>
          <a:bodyPr wrap="none" lIns="0" tIns="0" rIns="0" bIns="0" rtlCol="0" anchor="t"/>
          <a:lstStyle/>
          <a:p>
            <a:pPr marL="0" indent="0" algn="l">
              <a:lnSpc>
                <a:spcPts val="5500"/>
              </a:lnSpc>
              <a:buNone/>
            </a:pPr>
            <a:r>
              <a:rPr lang="en-US" sz="3200" b="1" dirty="0" err="1">
                <a:solidFill>
                  <a:srgbClr val="164194"/>
                </a:solidFill>
                <a:latin typeface="Calibri" panose="020F0502020204030204"/>
              </a:rPr>
              <a:t>Metodologia</a:t>
            </a:r>
            <a:endParaRPr lang="en-US" sz="3200" b="1" dirty="0">
              <a:solidFill>
                <a:srgbClr val="164194"/>
              </a:solidFill>
              <a:latin typeface="Calibri" panose="020F0502020204030204"/>
            </a:endParaRPr>
          </a:p>
        </p:txBody>
      </p:sp>
      <p:pic>
        <p:nvPicPr>
          <p:cNvPr id="29" name="Immagine 28">
            <a:extLst>
              <a:ext uri="{FF2B5EF4-FFF2-40B4-BE49-F238E27FC236}">
                <a16:creationId xmlns:a16="http://schemas.microsoft.com/office/drawing/2014/main" id="{61395E23-4309-D930-FB61-9EFB529A268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0" y="2032"/>
            <a:ext cx="12192000" cy="669772"/>
          </a:xfrm>
          <a:prstGeom prst="rect">
            <a:avLst/>
          </a:prstGeom>
        </p:spPr>
      </p:pic>
    </p:spTree>
    <p:extLst>
      <p:ext uri="{BB962C8B-B14F-4D97-AF65-F5344CB8AC3E}">
        <p14:creationId xmlns:p14="http://schemas.microsoft.com/office/powerpoint/2010/main" val="1007343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ppt_x"/>
                                          </p:val>
                                        </p:tav>
                                        <p:tav tm="100000">
                                          <p:val>
                                            <p:strVal val="#ppt_x"/>
                                          </p:val>
                                        </p:tav>
                                      </p:tavLst>
                                    </p:anim>
                                    <p:anim calcmode="lin" valueType="num">
                                      <p:cBhvr additive="base">
                                        <p:cTn id="42" dur="500" fill="hold"/>
                                        <p:tgtEl>
                                          <p:spTgt spid="14"/>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ppt_x"/>
                                          </p:val>
                                        </p:tav>
                                        <p:tav tm="100000">
                                          <p:val>
                                            <p:strVal val="#ppt_x"/>
                                          </p:val>
                                        </p:tav>
                                      </p:tavLst>
                                    </p:anim>
                                    <p:anim calcmode="lin" valueType="num">
                                      <p:cBhvr additive="base">
                                        <p:cTn id="56" dur="500" fill="hold"/>
                                        <p:tgtEl>
                                          <p:spTgt spid="16"/>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ppt_x"/>
                                          </p:val>
                                        </p:tav>
                                        <p:tav tm="100000">
                                          <p:val>
                                            <p:strVal val="#ppt_x"/>
                                          </p:val>
                                        </p:tav>
                                      </p:tavLst>
                                    </p:anim>
                                    <p:anim calcmode="lin" valueType="num">
                                      <p:cBhvr additive="base">
                                        <p:cTn id="6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fill="hold"/>
                                        <p:tgtEl>
                                          <p:spTgt spid="18"/>
                                        </p:tgtEl>
                                        <p:attrNameLst>
                                          <p:attrName>ppt_x</p:attrName>
                                        </p:attrNameLst>
                                      </p:cBhvr>
                                      <p:tavLst>
                                        <p:tav tm="0">
                                          <p:val>
                                            <p:strVal val="#ppt_x"/>
                                          </p:val>
                                        </p:tav>
                                        <p:tav tm="100000">
                                          <p:val>
                                            <p:strVal val="#ppt_x"/>
                                          </p:val>
                                        </p:tav>
                                      </p:tavLst>
                                    </p:anim>
                                    <p:anim calcmode="lin" valueType="num">
                                      <p:cBhvr additive="base">
                                        <p:cTn id="70" dur="500" fill="hold"/>
                                        <p:tgtEl>
                                          <p:spTgt spid="18"/>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additive="base">
                                        <p:cTn id="77" dur="500" fill="hold"/>
                                        <p:tgtEl>
                                          <p:spTgt spid="22"/>
                                        </p:tgtEl>
                                        <p:attrNameLst>
                                          <p:attrName>ppt_x</p:attrName>
                                        </p:attrNameLst>
                                      </p:cBhvr>
                                      <p:tavLst>
                                        <p:tav tm="0">
                                          <p:val>
                                            <p:strVal val="#ppt_x"/>
                                          </p:val>
                                        </p:tav>
                                        <p:tav tm="100000">
                                          <p:val>
                                            <p:strVal val="#ppt_x"/>
                                          </p:val>
                                        </p:tav>
                                      </p:tavLst>
                                    </p:anim>
                                    <p:anim calcmode="lin" valueType="num">
                                      <p:cBhvr additive="base">
                                        <p:cTn id="78" dur="500" fill="hold"/>
                                        <p:tgtEl>
                                          <p:spTgt spid="22"/>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0"/>
                                        </p:tgtEl>
                                        <p:attrNameLst>
                                          <p:attrName>style.visibility</p:attrName>
                                        </p:attrNameLst>
                                      </p:cBhvr>
                                      <p:to>
                                        <p:strVal val="visible"/>
                                      </p:to>
                                    </p:set>
                                    <p:anim calcmode="lin" valueType="num">
                                      <p:cBhvr additive="base">
                                        <p:cTn id="81" dur="500" fill="hold"/>
                                        <p:tgtEl>
                                          <p:spTgt spid="20"/>
                                        </p:tgtEl>
                                        <p:attrNameLst>
                                          <p:attrName>ppt_x</p:attrName>
                                        </p:attrNameLst>
                                      </p:cBhvr>
                                      <p:tavLst>
                                        <p:tav tm="0">
                                          <p:val>
                                            <p:strVal val="#ppt_x"/>
                                          </p:val>
                                        </p:tav>
                                        <p:tav tm="100000">
                                          <p:val>
                                            <p:strVal val="#ppt_x"/>
                                          </p:val>
                                        </p:tav>
                                      </p:tavLst>
                                    </p:anim>
                                    <p:anim calcmode="lin" valueType="num">
                                      <p:cBhvr additive="base">
                                        <p:cTn id="82" dur="500" fill="hold"/>
                                        <p:tgtEl>
                                          <p:spTgt spid="20"/>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4"/>
                                        </p:tgtEl>
                                        <p:attrNameLst>
                                          <p:attrName>style.visibility</p:attrName>
                                        </p:attrNameLst>
                                      </p:cBhvr>
                                      <p:to>
                                        <p:strVal val="visible"/>
                                      </p:to>
                                    </p:set>
                                    <p:anim calcmode="lin" valueType="num">
                                      <p:cBhvr additive="base">
                                        <p:cTn id="85" dur="500" fill="hold"/>
                                        <p:tgtEl>
                                          <p:spTgt spid="24"/>
                                        </p:tgtEl>
                                        <p:attrNameLst>
                                          <p:attrName>ppt_x</p:attrName>
                                        </p:attrNameLst>
                                      </p:cBhvr>
                                      <p:tavLst>
                                        <p:tav tm="0">
                                          <p:val>
                                            <p:strVal val="#ppt_x"/>
                                          </p:val>
                                        </p:tav>
                                        <p:tav tm="100000">
                                          <p:val>
                                            <p:strVal val="#ppt_x"/>
                                          </p:val>
                                        </p:tav>
                                      </p:tavLst>
                                    </p:anim>
                                    <p:anim calcmode="lin" valueType="num">
                                      <p:cBhvr additive="base">
                                        <p:cTn id="86" dur="500" fill="hold"/>
                                        <p:tgtEl>
                                          <p:spTgt spid="24"/>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1"/>
                                        </p:tgtEl>
                                        <p:attrNameLst>
                                          <p:attrName>style.visibility</p:attrName>
                                        </p:attrNameLst>
                                      </p:cBhvr>
                                      <p:to>
                                        <p:strVal val="visible"/>
                                      </p:to>
                                    </p:set>
                                    <p:anim calcmode="lin" valueType="num">
                                      <p:cBhvr additive="base">
                                        <p:cTn id="89" dur="500" fill="hold"/>
                                        <p:tgtEl>
                                          <p:spTgt spid="21"/>
                                        </p:tgtEl>
                                        <p:attrNameLst>
                                          <p:attrName>ppt_x</p:attrName>
                                        </p:attrNameLst>
                                      </p:cBhvr>
                                      <p:tavLst>
                                        <p:tav tm="0">
                                          <p:val>
                                            <p:strVal val="#ppt_x"/>
                                          </p:val>
                                        </p:tav>
                                        <p:tav tm="100000">
                                          <p:val>
                                            <p:strVal val="#ppt_x"/>
                                          </p:val>
                                        </p:tav>
                                      </p:tavLst>
                                    </p:anim>
                                    <p:anim calcmode="lin" valueType="num">
                                      <p:cBhvr additive="base">
                                        <p:cTn id="90" dur="500" fill="hold"/>
                                        <p:tgtEl>
                                          <p:spTgt spid="2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 calcmode="lin" valueType="num">
                                      <p:cBhvr additive="base">
                                        <p:cTn id="93" dur="500" fill="hold"/>
                                        <p:tgtEl>
                                          <p:spTgt spid="25"/>
                                        </p:tgtEl>
                                        <p:attrNameLst>
                                          <p:attrName>ppt_x</p:attrName>
                                        </p:attrNameLst>
                                      </p:cBhvr>
                                      <p:tavLst>
                                        <p:tav tm="0">
                                          <p:val>
                                            <p:strVal val="#ppt_x"/>
                                          </p:val>
                                        </p:tav>
                                        <p:tav tm="100000">
                                          <p:val>
                                            <p:strVal val="#ppt_x"/>
                                          </p:val>
                                        </p:tav>
                                      </p:tavLst>
                                    </p:anim>
                                    <p:anim calcmode="lin" valueType="num">
                                      <p:cBhvr additive="base">
                                        <p:cTn id="9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additive="base">
                                        <p:cTn id="99" dur="500" fill="hold"/>
                                        <p:tgtEl>
                                          <p:spTgt spid="26"/>
                                        </p:tgtEl>
                                        <p:attrNameLst>
                                          <p:attrName>ppt_x</p:attrName>
                                        </p:attrNameLst>
                                      </p:cBhvr>
                                      <p:tavLst>
                                        <p:tav tm="0">
                                          <p:val>
                                            <p:strVal val="#ppt_x"/>
                                          </p:val>
                                        </p:tav>
                                        <p:tav tm="100000">
                                          <p:val>
                                            <p:strVal val="#ppt_x"/>
                                          </p:val>
                                        </p:tav>
                                      </p:tavLst>
                                    </p:anim>
                                    <p:anim calcmode="lin" valueType="num">
                                      <p:cBhvr additive="base">
                                        <p:cTn id="10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grpId="0" nodeType="click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additive="base">
                                        <p:cTn id="105" dur="500" fill="hold"/>
                                        <p:tgtEl>
                                          <p:spTgt spid="27"/>
                                        </p:tgtEl>
                                        <p:attrNameLst>
                                          <p:attrName>ppt_x</p:attrName>
                                        </p:attrNameLst>
                                      </p:cBhvr>
                                      <p:tavLst>
                                        <p:tav tm="0">
                                          <p:val>
                                            <p:strVal val="#ppt_x"/>
                                          </p:val>
                                        </p:tav>
                                        <p:tav tm="100000">
                                          <p:val>
                                            <p:strVal val="#ppt_x"/>
                                          </p:val>
                                        </p:tav>
                                      </p:tavLst>
                                    </p:anim>
                                    <p:anim calcmode="lin" valueType="num">
                                      <p:cBhvr additive="base">
                                        <p:cTn id="10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8" grpId="0" animBg="1"/>
      <p:bldP spid="9"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027E64-F150-F09F-26C2-A062D5A2B8CC}"/>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27A1C328-FB78-E101-E62E-4CCEEAB786E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CCB94526-DE2E-90E3-72D3-EA11F83EE8A0}"/>
              </a:ext>
            </a:extLst>
          </p:cNvPr>
          <p:cNvSpPr txBox="1">
            <a:spLocks/>
          </p:cNvSpPr>
          <p:nvPr/>
        </p:nvSpPr>
        <p:spPr>
          <a:xfrm>
            <a:off x="223936" y="914720"/>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endParaRPr lang="it-IT" sz="4400" dirty="0">
              <a:solidFill>
                <a:srgbClr val="164194"/>
              </a:solidFill>
              <a:latin typeface="Calibri" panose="020F0502020204030204"/>
              <a:ea typeface="+mn-ea"/>
              <a:cs typeface="+mn-cs"/>
            </a:endParaRPr>
          </a:p>
        </p:txBody>
      </p:sp>
      <p:sp>
        <p:nvSpPr>
          <p:cNvPr id="4" name="Title 1">
            <a:extLst>
              <a:ext uri="{FF2B5EF4-FFF2-40B4-BE49-F238E27FC236}">
                <a16:creationId xmlns:a16="http://schemas.microsoft.com/office/drawing/2014/main" id="{9A1BB41E-838E-2975-B4E4-81625D245644}"/>
              </a:ext>
            </a:extLst>
          </p:cNvPr>
          <p:cNvSpPr txBox="1">
            <a:spLocks/>
          </p:cNvSpPr>
          <p:nvPr/>
        </p:nvSpPr>
        <p:spPr>
          <a:xfrm>
            <a:off x="95213" y="736582"/>
            <a:ext cx="11744129"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r>
              <a:rPr lang="it-IT" sz="3200" b="1" dirty="0">
                <a:solidFill>
                  <a:srgbClr val="164194"/>
                </a:solidFill>
                <a:latin typeface="Calibri" panose="020F0502020204030204"/>
                <a:ea typeface="+mn-ea"/>
                <a:cs typeface="+mn-cs"/>
              </a:rPr>
              <a:t>Work flow</a:t>
            </a:r>
          </a:p>
        </p:txBody>
      </p:sp>
      <p:sp>
        <p:nvSpPr>
          <p:cNvPr id="3" name="Shape 1">
            <a:extLst>
              <a:ext uri="{FF2B5EF4-FFF2-40B4-BE49-F238E27FC236}">
                <a16:creationId xmlns:a16="http://schemas.microsoft.com/office/drawing/2014/main" id="{50319CAF-F949-1D92-3E84-00FC26DD63AC}"/>
              </a:ext>
            </a:extLst>
          </p:cNvPr>
          <p:cNvSpPr/>
          <p:nvPr/>
        </p:nvSpPr>
        <p:spPr>
          <a:xfrm>
            <a:off x="5944418" y="1229938"/>
            <a:ext cx="22860" cy="5489496"/>
          </a:xfrm>
          <a:prstGeom prst="roundRect">
            <a:avLst>
              <a:gd name="adj" fmla="val 118884"/>
            </a:avLst>
          </a:prstGeom>
          <a:solidFill>
            <a:srgbClr val="4A6B6A"/>
          </a:solidFill>
          <a:ln>
            <a:solidFill>
              <a:schemeClr val="accent1">
                <a:lumMod val="75000"/>
              </a:schemeClr>
            </a:solidFill>
          </a:ln>
        </p:spPr>
        <p:txBody>
          <a:bodyPr/>
          <a:lstStyle/>
          <a:p>
            <a:endParaRPr lang="it-IT">
              <a:solidFill>
                <a:schemeClr val="accent1">
                  <a:lumMod val="50000"/>
                </a:schemeClr>
              </a:solidFill>
            </a:endParaRPr>
          </a:p>
        </p:txBody>
      </p:sp>
      <p:sp>
        <p:nvSpPr>
          <p:cNvPr id="12" name="Shape 2">
            <a:extLst>
              <a:ext uri="{FF2B5EF4-FFF2-40B4-BE49-F238E27FC236}">
                <a16:creationId xmlns:a16="http://schemas.microsoft.com/office/drawing/2014/main" id="{D4FF4FB8-7010-71D4-4E31-05E2FDC8D75A}"/>
              </a:ext>
            </a:extLst>
          </p:cNvPr>
          <p:cNvSpPr/>
          <p:nvPr/>
        </p:nvSpPr>
        <p:spPr>
          <a:xfrm>
            <a:off x="5231412" y="1422224"/>
            <a:ext cx="543520" cy="22860"/>
          </a:xfrm>
          <a:prstGeom prst="roundRect">
            <a:avLst>
              <a:gd name="adj" fmla="val 118884"/>
            </a:avLst>
          </a:prstGeom>
          <a:solidFill>
            <a:srgbClr val="4A6B6A"/>
          </a:solidFill>
          <a:ln>
            <a:solidFill>
              <a:schemeClr val="accent1">
                <a:lumMod val="75000"/>
              </a:schemeClr>
            </a:solidFill>
          </a:ln>
        </p:spPr>
        <p:txBody>
          <a:bodyPr/>
          <a:lstStyle/>
          <a:p>
            <a:endParaRPr lang="it-IT">
              <a:solidFill>
                <a:schemeClr val="accent1">
                  <a:lumMod val="50000"/>
                </a:schemeClr>
              </a:solidFill>
            </a:endParaRPr>
          </a:p>
        </p:txBody>
      </p:sp>
      <p:sp>
        <p:nvSpPr>
          <p:cNvPr id="13" name="Shape 3">
            <a:extLst>
              <a:ext uri="{FF2B5EF4-FFF2-40B4-BE49-F238E27FC236}">
                <a16:creationId xmlns:a16="http://schemas.microsoft.com/office/drawing/2014/main" id="{91A651AB-536E-C04B-0E38-FD5FAEB1BDC5}"/>
              </a:ext>
            </a:extLst>
          </p:cNvPr>
          <p:cNvSpPr/>
          <p:nvPr/>
        </p:nvSpPr>
        <p:spPr>
          <a:xfrm>
            <a:off x="5752073" y="1229938"/>
            <a:ext cx="407551" cy="407551"/>
          </a:xfrm>
          <a:prstGeom prst="roundRect">
            <a:avLst>
              <a:gd name="adj" fmla="val 6668"/>
            </a:avLst>
          </a:prstGeom>
          <a:solidFill>
            <a:schemeClr val="accent1"/>
          </a:solidFill>
          <a:ln/>
        </p:spPr>
        <p:txBody>
          <a:bodyPr/>
          <a:lstStyle/>
          <a:p>
            <a:endParaRPr lang="it-IT" dirty="0">
              <a:solidFill>
                <a:schemeClr val="bg1"/>
              </a:solidFill>
            </a:endParaRPr>
          </a:p>
        </p:txBody>
      </p:sp>
      <p:sp>
        <p:nvSpPr>
          <p:cNvPr id="14" name="Text 4">
            <a:extLst>
              <a:ext uri="{FF2B5EF4-FFF2-40B4-BE49-F238E27FC236}">
                <a16:creationId xmlns:a16="http://schemas.microsoft.com/office/drawing/2014/main" id="{C701EBAD-2353-FB4C-70C5-A14FB9598F14}"/>
              </a:ext>
            </a:extLst>
          </p:cNvPr>
          <p:cNvSpPr/>
          <p:nvPr/>
        </p:nvSpPr>
        <p:spPr>
          <a:xfrm>
            <a:off x="5827915" y="1273813"/>
            <a:ext cx="255746" cy="319683"/>
          </a:xfrm>
          <a:prstGeom prst="rect">
            <a:avLst/>
          </a:prstGeom>
          <a:noFill/>
          <a:ln/>
        </p:spPr>
        <p:txBody>
          <a:bodyPr wrap="none" lIns="0" tIns="0" rIns="0" bIns="0" rtlCol="0" anchor="t"/>
          <a:lstStyle/>
          <a:p>
            <a:pPr marL="0" indent="0" algn="ctr">
              <a:lnSpc>
                <a:spcPts val="2000"/>
              </a:lnSpc>
              <a:buNone/>
            </a:pPr>
            <a:r>
              <a:rPr lang="en-US" sz="2000" b="1" dirty="0">
                <a:solidFill>
                  <a:schemeClr val="bg1"/>
                </a:solidFill>
                <a:latin typeface="Quattrocento" pitchFamily="34" charset="0"/>
                <a:ea typeface="Quattrocento" pitchFamily="34" charset="-122"/>
                <a:cs typeface="Quattrocento" pitchFamily="34" charset="-120"/>
              </a:rPr>
              <a:t>1</a:t>
            </a:r>
            <a:endParaRPr lang="en-US" sz="2000" b="1" dirty="0">
              <a:solidFill>
                <a:schemeClr val="bg1"/>
              </a:solidFill>
            </a:endParaRPr>
          </a:p>
        </p:txBody>
      </p:sp>
      <p:sp>
        <p:nvSpPr>
          <p:cNvPr id="15" name="Text 5">
            <a:extLst>
              <a:ext uri="{FF2B5EF4-FFF2-40B4-BE49-F238E27FC236}">
                <a16:creationId xmlns:a16="http://schemas.microsoft.com/office/drawing/2014/main" id="{BA82D158-AD08-8ED1-34E5-05B3AC62060C}"/>
              </a:ext>
            </a:extLst>
          </p:cNvPr>
          <p:cNvSpPr/>
          <p:nvPr/>
        </p:nvSpPr>
        <p:spPr>
          <a:xfrm>
            <a:off x="2918564" y="1292208"/>
            <a:ext cx="2131457" cy="266343"/>
          </a:xfrm>
          <a:prstGeom prst="rect">
            <a:avLst/>
          </a:prstGeom>
          <a:noFill/>
          <a:ln/>
        </p:spPr>
        <p:txBody>
          <a:bodyPr wrap="none" lIns="0" tIns="0" rIns="0" bIns="0" rtlCol="0" anchor="t"/>
          <a:lstStyle/>
          <a:p>
            <a:pPr marL="0" indent="0" algn="r">
              <a:lnSpc>
                <a:spcPts val="2050"/>
              </a:lnSpc>
              <a:buNone/>
            </a:pPr>
            <a:r>
              <a:rPr lang="en-US" sz="1650" b="1" dirty="0">
                <a:solidFill>
                  <a:schemeClr val="accent1">
                    <a:lumMod val="50000"/>
                  </a:schemeClr>
                </a:solidFill>
                <a:latin typeface="Quattrocento" pitchFamily="34" charset="0"/>
                <a:ea typeface="Quattrocento" pitchFamily="34" charset="-122"/>
                <a:cs typeface="Quattrocento" pitchFamily="34" charset="-120"/>
              </a:rPr>
              <a:t>Valutazione Ex Ante</a:t>
            </a:r>
            <a:endParaRPr lang="en-US" sz="1650" b="1" dirty="0">
              <a:solidFill>
                <a:schemeClr val="accent1">
                  <a:lumMod val="50000"/>
                </a:schemeClr>
              </a:solidFill>
            </a:endParaRPr>
          </a:p>
        </p:txBody>
      </p:sp>
      <p:sp>
        <p:nvSpPr>
          <p:cNvPr id="16" name="Text 6">
            <a:extLst>
              <a:ext uri="{FF2B5EF4-FFF2-40B4-BE49-F238E27FC236}">
                <a16:creationId xmlns:a16="http://schemas.microsoft.com/office/drawing/2014/main" id="{18D17481-313E-9689-711F-4856E7463E97}"/>
              </a:ext>
            </a:extLst>
          </p:cNvPr>
          <p:cNvSpPr/>
          <p:nvPr/>
        </p:nvSpPr>
        <p:spPr>
          <a:xfrm>
            <a:off x="2017856" y="1667255"/>
            <a:ext cx="3032165" cy="1159669"/>
          </a:xfrm>
          <a:prstGeom prst="rect">
            <a:avLst/>
          </a:prstGeom>
          <a:noFill/>
          <a:ln/>
        </p:spPr>
        <p:txBody>
          <a:bodyPr wrap="square" lIns="0" tIns="0" rIns="0" bIns="0" rtlCol="0" anchor="t"/>
          <a:lstStyle/>
          <a:p>
            <a:pPr marL="0" indent="0" algn="r">
              <a:lnSpc>
                <a:spcPts val="2250"/>
              </a:lnSpc>
              <a:buNone/>
            </a:pPr>
            <a:r>
              <a:rPr lang="en-US" sz="1400" dirty="0">
                <a:solidFill>
                  <a:schemeClr val="accent1">
                    <a:lumMod val="50000"/>
                  </a:schemeClr>
                </a:solidFill>
                <a:latin typeface="Quattrocento" pitchFamily="34" charset="0"/>
                <a:ea typeface="Quattrocento" pitchFamily="34" charset="-122"/>
                <a:cs typeface="Quattrocento" pitchFamily="34" charset="-120"/>
              </a:rPr>
              <a:t>Effettuata al </a:t>
            </a:r>
            <a:r>
              <a:rPr lang="en-US" sz="1400" dirty="0" err="1">
                <a:solidFill>
                  <a:schemeClr val="accent1">
                    <a:lumMod val="50000"/>
                  </a:schemeClr>
                </a:solidFill>
                <a:latin typeface="Quattrocento" pitchFamily="34" charset="0"/>
                <a:ea typeface="Quattrocento" pitchFamily="34" charset="-122"/>
                <a:cs typeface="Quattrocento" pitchFamily="34" charset="-120"/>
              </a:rPr>
              <a:t>momento</a:t>
            </a:r>
            <a:r>
              <a:rPr lang="en-US" sz="1400" dirty="0">
                <a:solidFill>
                  <a:schemeClr val="accent1">
                    <a:lumMod val="50000"/>
                  </a:schemeClr>
                </a:solidFill>
                <a:latin typeface="Quattrocento" pitchFamily="34" charset="0"/>
                <a:ea typeface="Quattrocento" pitchFamily="34" charset="-122"/>
                <a:cs typeface="Quattrocento" pitchFamily="34" charset="-120"/>
              </a:rPr>
              <a:t> </a:t>
            </a:r>
            <a:r>
              <a:rPr lang="en-US" sz="1400" dirty="0" err="1">
                <a:solidFill>
                  <a:schemeClr val="accent1">
                    <a:lumMod val="50000"/>
                  </a:schemeClr>
                </a:solidFill>
                <a:latin typeface="Quattrocento" pitchFamily="34" charset="0"/>
                <a:ea typeface="Quattrocento" pitchFamily="34" charset="-122"/>
                <a:cs typeface="Quattrocento" pitchFamily="34" charset="-120"/>
              </a:rPr>
              <a:t>della</a:t>
            </a:r>
            <a:r>
              <a:rPr lang="en-US" sz="1400" dirty="0">
                <a:solidFill>
                  <a:schemeClr val="accent1">
                    <a:lumMod val="50000"/>
                  </a:schemeClr>
                </a:solidFill>
                <a:latin typeface="Quattrocento" pitchFamily="34" charset="0"/>
                <a:ea typeface="Quattrocento" pitchFamily="34" charset="-122"/>
                <a:cs typeface="Quattrocento" pitchFamily="34" charset="-120"/>
              </a:rPr>
              <a:t> </a:t>
            </a:r>
            <a:r>
              <a:rPr lang="en-US" sz="1400" b="1" dirty="0" err="1">
                <a:solidFill>
                  <a:schemeClr val="accent1">
                    <a:lumMod val="50000"/>
                  </a:schemeClr>
                </a:solidFill>
                <a:latin typeface="Quattrocento" pitchFamily="34" charset="0"/>
                <a:ea typeface="Quattrocento" pitchFamily="34" charset="-122"/>
                <a:cs typeface="Quattrocento" pitchFamily="34" charset="-120"/>
              </a:rPr>
              <a:t>selezione</a:t>
            </a:r>
            <a:r>
              <a:rPr lang="en-US" sz="1400" dirty="0">
                <a:solidFill>
                  <a:schemeClr val="accent1">
                    <a:lumMod val="50000"/>
                  </a:schemeClr>
                </a:solidFill>
                <a:latin typeface="Quattrocento" pitchFamily="34" charset="0"/>
                <a:ea typeface="Quattrocento" pitchFamily="34" charset="-122"/>
                <a:cs typeface="Quattrocento" pitchFamily="34" charset="-120"/>
              </a:rPr>
              <a:t> </a:t>
            </a:r>
            <a:r>
              <a:rPr lang="en-US" sz="1400" dirty="0" err="1">
                <a:solidFill>
                  <a:schemeClr val="accent1">
                    <a:lumMod val="50000"/>
                  </a:schemeClr>
                </a:solidFill>
                <a:latin typeface="Quattrocento" pitchFamily="34" charset="0"/>
                <a:ea typeface="Quattrocento" pitchFamily="34" charset="-122"/>
                <a:cs typeface="Quattrocento" pitchFamily="34" charset="-120"/>
              </a:rPr>
              <a:t>delle</a:t>
            </a:r>
            <a:r>
              <a:rPr lang="en-US" sz="1400" dirty="0">
                <a:solidFill>
                  <a:schemeClr val="accent1">
                    <a:lumMod val="50000"/>
                  </a:schemeClr>
                </a:solidFill>
                <a:latin typeface="Quattrocento" pitchFamily="34" charset="0"/>
                <a:ea typeface="Quattrocento" pitchFamily="34" charset="-122"/>
                <a:cs typeface="Quattrocento" pitchFamily="34" charset="-120"/>
              </a:rPr>
              <a:t> </a:t>
            </a:r>
            <a:r>
              <a:rPr lang="en-US" sz="1400" dirty="0" err="1">
                <a:solidFill>
                  <a:schemeClr val="accent1">
                    <a:lumMod val="50000"/>
                  </a:schemeClr>
                </a:solidFill>
                <a:latin typeface="Quattrocento" pitchFamily="34" charset="0"/>
                <a:ea typeface="Quattrocento" pitchFamily="34" charset="-122"/>
                <a:cs typeface="Quattrocento" pitchFamily="34" charset="-120"/>
              </a:rPr>
              <a:t>operazioni</a:t>
            </a:r>
            <a:r>
              <a:rPr lang="en-US" sz="1400" dirty="0">
                <a:solidFill>
                  <a:schemeClr val="accent1">
                    <a:lumMod val="50000"/>
                  </a:schemeClr>
                </a:solidFill>
                <a:latin typeface="Quattrocento" pitchFamily="34" charset="0"/>
                <a:ea typeface="Quattrocento" pitchFamily="34" charset="-122"/>
                <a:cs typeface="Quattrocento" pitchFamily="34" charset="-120"/>
              </a:rPr>
              <a:t> per </a:t>
            </a:r>
            <a:r>
              <a:rPr lang="en-US" sz="1400" dirty="0" err="1">
                <a:solidFill>
                  <a:schemeClr val="accent1">
                    <a:lumMod val="50000"/>
                  </a:schemeClr>
                </a:solidFill>
                <a:latin typeface="Quattrocento" pitchFamily="34" charset="0"/>
                <a:ea typeface="Quattrocento" pitchFamily="34" charset="-122"/>
                <a:cs typeface="Quattrocento" pitchFamily="34" charset="-120"/>
              </a:rPr>
              <a:t>ciascuna</a:t>
            </a:r>
            <a:r>
              <a:rPr lang="en-US" sz="1400" dirty="0">
                <a:solidFill>
                  <a:schemeClr val="accent1">
                    <a:lumMod val="50000"/>
                  </a:schemeClr>
                </a:solidFill>
                <a:latin typeface="Quattrocento" pitchFamily="34" charset="0"/>
                <a:ea typeface="Quattrocento" pitchFamily="34" charset="-122"/>
                <a:cs typeface="Quattrocento" pitchFamily="34" charset="-120"/>
              </a:rPr>
              <a:t> azione/</a:t>
            </a:r>
            <a:r>
              <a:rPr lang="en-US" sz="1400" dirty="0" err="1">
                <a:solidFill>
                  <a:schemeClr val="accent1">
                    <a:lumMod val="50000"/>
                  </a:schemeClr>
                </a:solidFill>
                <a:latin typeface="Quattrocento" pitchFamily="34" charset="0"/>
                <a:ea typeface="Quattrocento" pitchFamily="34" charset="-122"/>
                <a:cs typeface="Quattrocento" pitchFamily="34" charset="-120"/>
              </a:rPr>
              <a:t>avviso</a:t>
            </a:r>
            <a:endParaRPr lang="en-US" sz="1400" dirty="0">
              <a:solidFill>
                <a:schemeClr val="accent1">
                  <a:lumMod val="50000"/>
                </a:schemeClr>
              </a:solidFill>
            </a:endParaRPr>
          </a:p>
        </p:txBody>
      </p:sp>
      <p:sp>
        <p:nvSpPr>
          <p:cNvPr id="17" name="Shape 7">
            <a:extLst>
              <a:ext uri="{FF2B5EF4-FFF2-40B4-BE49-F238E27FC236}">
                <a16:creationId xmlns:a16="http://schemas.microsoft.com/office/drawing/2014/main" id="{1E702CD5-0B22-E858-D413-B32466170281}"/>
              </a:ext>
            </a:extLst>
          </p:cNvPr>
          <p:cNvSpPr/>
          <p:nvPr/>
        </p:nvSpPr>
        <p:spPr>
          <a:xfrm>
            <a:off x="6136763" y="2509146"/>
            <a:ext cx="543520" cy="22860"/>
          </a:xfrm>
          <a:prstGeom prst="roundRect">
            <a:avLst>
              <a:gd name="adj" fmla="val 118884"/>
            </a:avLst>
          </a:prstGeom>
          <a:solidFill>
            <a:srgbClr val="4A6B6A"/>
          </a:solidFill>
          <a:ln>
            <a:solidFill>
              <a:schemeClr val="accent1">
                <a:lumMod val="75000"/>
              </a:schemeClr>
            </a:solidFill>
          </a:ln>
        </p:spPr>
        <p:txBody>
          <a:bodyPr/>
          <a:lstStyle/>
          <a:p>
            <a:endParaRPr lang="it-IT">
              <a:solidFill>
                <a:schemeClr val="accent1">
                  <a:lumMod val="50000"/>
                </a:schemeClr>
              </a:solidFill>
            </a:endParaRPr>
          </a:p>
        </p:txBody>
      </p:sp>
      <p:sp>
        <p:nvSpPr>
          <p:cNvPr id="18" name="Shape 8">
            <a:extLst>
              <a:ext uri="{FF2B5EF4-FFF2-40B4-BE49-F238E27FC236}">
                <a16:creationId xmlns:a16="http://schemas.microsoft.com/office/drawing/2014/main" id="{39D90952-93BB-6888-8264-1969055A65DE}"/>
              </a:ext>
            </a:extLst>
          </p:cNvPr>
          <p:cNvSpPr/>
          <p:nvPr/>
        </p:nvSpPr>
        <p:spPr>
          <a:xfrm>
            <a:off x="5752073" y="2316860"/>
            <a:ext cx="407551" cy="407551"/>
          </a:xfrm>
          <a:prstGeom prst="roundRect">
            <a:avLst>
              <a:gd name="adj" fmla="val 6668"/>
            </a:avLst>
          </a:prstGeom>
          <a:solidFill>
            <a:schemeClr val="accent2">
              <a:lumMod val="75000"/>
            </a:schemeClr>
          </a:solidFill>
          <a:ln/>
        </p:spPr>
        <p:txBody>
          <a:bodyPr/>
          <a:lstStyle/>
          <a:p>
            <a:endParaRPr lang="it-IT">
              <a:solidFill>
                <a:schemeClr val="accent1">
                  <a:lumMod val="50000"/>
                </a:schemeClr>
              </a:solidFill>
            </a:endParaRPr>
          </a:p>
        </p:txBody>
      </p:sp>
      <p:sp>
        <p:nvSpPr>
          <p:cNvPr id="19" name="Text 9">
            <a:extLst>
              <a:ext uri="{FF2B5EF4-FFF2-40B4-BE49-F238E27FC236}">
                <a16:creationId xmlns:a16="http://schemas.microsoft.com/office/drawing/2014/main" id="{1C574A30-E769-E2F0-D83E-DAA5EC670FB7}"/>
              </a:ext>
            </a:extLst>
          </p:cNvPr>
          <p:cNvSpPr/>
          <p:nvPr/>
        </p:nvSpPr>
        <p:spPr>
          <a:xfrm>
            <a:off x="5827915" y="2360734"/>
            <a:ext cx="255746" cy="319683"/>
          </a:xfrm>
          <a:prstGeom prst="rect">
            <a:avLst/>
          </a:prstGeom>
          <a:noFill/>
          <a:ln/>
        </p:spPr>
        <p:txBody>
          <a:bodyPr wrap="none" lIns="0" tIns="0" rIns="0" bIns="0" rtlCol="0" anchor="t"/>
          <a:lstStyle/>
          <a:p>
            <a:pPr marL="0" indent="0" algn="ctr">
              <a:lnSpc>
                <a:spcPts val="2000"/>
              </a:lnSpc>
              <a:buNone/>
            </a:pPr>
            <a:r>
              <a:rPr lang="en-US" sz="2000" dirty="0">
                <a:solidFill>
                  <a:schemeClr val="bg1"/>
                </a:solidFill>
                <a:latin typeface="Quattrocento" pitchFamily="34" charset="0"/>
                <a:ea typeface="Quattrocento" pitchFamily="34" charset="-122"/>
                <a:cs typeface="Quattrocento" pitchFamily="34" charset="-120"/>
              </a:rPr>
              <a:t>2</a:t>
            </a:r>
            <a:endParaRPr lang="en-US" sz="2000" dirty="0">
              <a:solidFill>
                <a:schemeClr val="bg1"/>
              </a:solidFill>
            </a:endParaRPr>
          </a:p>
        </p:txBody>
      </p:sp>
      <p:sp>
        <p:nvSpPr>
          <p:cNvPr id="20" name="Text 10">
            <a:extLst>
              <a:ext uri="{FF2B5EF4-FFF2-40B4-BE49-F238E27FC236}">
                <a16:creationId xmlns:a16="http://schemas.microsoft.com/office/drawing/2014/main" id="{44837BD1-71A5-548E-2EEE-FE7DE46F46A2}"/>
              </a:ext>
            </a:extLst>
          </p:cNvPr>
          <p:cNvSpPr/>
          <p:nvPr/>
        </p:nvSpPr>
        <p:spPr>
          <a:xfrm>
            <a:off x="6861676" y="2379130"/>
            <a:ext cx="3032165" cy="532686"/>
          </a:xfrm>
          <a:prstGeom prst="rect">
            <a:avLst/>
          </a:prstGeom>
          <a:noFill/>
          <a:ln/>
        </p:spPr>
        <p:txBody>
          <a:bodyPr wrap="square" lIns="0" tIns="0" rIns="0" bIns="0" rtlCol="0" anchor="t"/>
          <a:lstStyle/>
          <a:p>
            <a:pPr marL="0" indent="0" algn="l">
              <a:lnSpc>
                <a:spcPts val="2050"/>
              </a:lnSpc>
              <a:buNone/>
            </a:pPr>
            <a:r>
              <a:rPr lang="en-US" sz="1650" b="1" dirty="0">
                <a:solidFill>
                  <a:schemeClr val="accent1">
                    <a:lumMod val="50000"/>
                  </a:schemeClr>
                </a:solidFill>
                <a:latin typeface="Quattrocento" pitchFamily="34" charset="0"/>
                <a:ea typeface="Quattrocento" pitchFamily="34" charset="-122"/>
                <a:cs typeface="Quattrocento" pitchFamily="34" charset="-120"/>
              </a:rPr>
              <a:t>Definizione Intensità di Controllo</a:t>
            </a:r>
            <a:endParaRPr lang="en-US" sz="1650" b="1" dirty="0">
              <a:solidFill>
                <a:schemeClr val="accent1">
                  <a:lumMod val="50000"/>
                </a:schemeClr>
              </a:solidFill>
            </a:endParaRPr>
          </a:p>
        </p:txBody>
      </p:sp>
      <p:sp>
        <p:nvSpPr>
          <p:cNvPr id="21" name="Text 11">
            <a:extLst>
              <a:ext uri="{FF2B5EF4-FFF2-40B4-BE49-F238E27FC236}">
                <a16:creationId xmlns:a16="http://schemas.microsoft.com/office/drawing/2014/main" id="{8DCB2680-4A8C-92DE-729C-B9D657D039BD}"/>
              </a:ext>
            </a:extLst>
          </p:cNvPr>
          <p:cNvSpPr/>
          <p:nvPr/>
        </p:nvSpPr>
        <p:spPr>
          <a:xfrm>
            <a:off x="6861676" y="3020519"/>
            <a:ext cx="3032165" cy="1449586"/>
          </a:xfrm>
          <a:prstGeom prst="rect">
            <a:avLst/>
          </a:prstGeom>
          <a:noFill/>
          <a:ln/>
        </p:spPr>
        <p:txBody>
          <a:bodyPr wrap="square" lIns="0" tIns="0" rIns="0" bIns="0" rtlCol="0" anchor="t"/>
          <a:lstStyle/>
          <a:p>
            <a:pPr marL="0" indent="0" algn="l">
              <a:lnSpc>
                <a:spcPts val="2250"/>
              </a:lnSpc>
              <a:buNone/>
            </a:pPr>
            <a:r>
              <a:rPr lang="en-US" sz="1400" dirty="0">
                <a:solidFill>
                  <a:schemeClr val="accent1">
                    <a:lumMod val="50000"/>
                  </a:schemeClr>
                </a:solidFill>
                <a:latin typeface="Quattrocento" pitchFamily="34" charset="0"/>
                <a:ea typeface="Quattrocento" pitchFamily="34" charset="-122"/>
                <a:cs typeface="Quattrocento" pitchFamily="34" charset="-120"/>
              </a:rPr>
              <a:t>L'esito </a:t>
            </a:r>
            <a:r>
              <a:rPr lang="en-US" sz="1400" dirty="0" err="1">
                <a:solidFill>
                  <a:schemeClr val="accent1">
                    <a:lumMod val="50000"/>
                  </a:schemeClr>
                </a:solidFill>
                <a:latin typeface="Quattrocento" pitchFamily="34" charset="0"/>
                <a:ea typeface="Quattrocento" pitchFamily="34" charset="-122"/>
                <a:cs typeface="Quattrocento" pitchFamily="34" charset="-120"/>
              </a:rPr>
              <a:t>della</a:t>
            </a:r>
            <a:r>
              <a:rPr lang="en-US" sz="1400" dirty="0">
                <a:solidFill>
                  <a:schemeClr val="accent1">
                    <a:lumMod val="50000"/>
                  </a:schemeClr>
                </a:solidFill>
                <a:latin typeface="Quattrocento" pitchFamily="34" charset="0"/>
                <a:ea typeface="Quattrocento" pitchFamily="34" charset="-122"/>
                <a:cs typeface="Quattrocento" pitchFamily="34" charset="-120"/>
              </a:rPr>
              <a:t> </a:t>
            </a:r>
            <a:r>
              <a:rPr lang="en-US" sz="1400" dirty="0" err="1">
                <a:solidFill>
                  <a:schemeClr val="accent1">
                    <a:lumMod val="50000"/>
                  </a:schemeClr>
                </a:solidFill>
                <a:latin typeface="Quattrocento" pitchFamily="34" charset="0"/>
                <a:ea typeface="Quattrocento" pitchFamily="34" charset="-122"/>
                <a:cs typeface="Quattrocento" pitchFamily="34" charset="-120"/>
              </a:rPr>
              <a:t>valutazione</a:t>
            </a:r>
            <a:r>
              <a:rPr lang="en-US" sz="1400" dirty="0">
                <a:solidFill>
                  <a:schemeClr val="accent1">
                    <a:lumMod val="50000"/>
                  </a:schemeClr>
                </a:solidFill>
                <a:latin typeface="Quattrocento" pitchFamily="34" charset="0"/>
                <a:ea typeface="Quattrocento" pitchFamily="34" charset="-122"/>
                <a:cs typeface="Quattrocento" pitchFamily="34" charset="-120"/>
              </a:rPr>
              <a:t> ex ante costituisce la base per la definizione delle percentuali di operazioni da </a:t>
            </a:r>
            <a:r>
              <a:rPr lang="en-US" sz="1400" dirty="0" err="1">
                <a:solidFill>
                  <a:schemeClr val="accent1">
                    <a:lumMod val="50000"/>
                  </a:schemeClr>
                </a:solidFill>
                <a:latin typeface="Quattrocento" pitchFamily="34" charset="0"/>
                <a:ea typeface="Quattrocento" pitchFamily="34" charset="-122"/>
                <a:cs typeface="Quattrocento" pitchFamily="34" charset="-120"/>
              </a:rPr>
              <a:t>verificare</a:t>
            </a:r>
            <a:endParaRPr lang="en-US" sz="1400" dirty="0">
              <a:solidFill>
                <a:schemeClr val="accent1">
                  <a:lumMod val="50000"/>
                </a:schemeClr>
              </a:solidFill>
            </a:endParaRPr>
          </a:p>
        </p:txBody>
      </p:sp>
      <p:sp>
        <p:nvSpPr>
          <p:cNvPr id="22" name="Shape 12">
            <a:extLst>
              <a:ext uri="{FF2B5EF4-FFF2-40B4-BE49-F238E27FC236}">
                <a16:creationId xmlns:a16="http://schemas.microsoft.com/office/drawing/2014/main" id="{D0F30831-CDFE-F946-9C97-781485EECB47}"/>
              </a:ext>
            </a:extLst>
          </p:cNvPr>
          <p:cNvSpPr/>
          <p:nvPr/>
        </p:nvSpPr>
        <p:spPr>
          <a:xfrm>
            <a:off x="5231412" y="3766922"/>
            <a:ext cx="543520" cy="22860"/>
          </a:xfrm>
          <a:prstGeom prst="roundRect">
            <a:avLst>
              <a:gd name="adj" fmla="val 118884"/>
            </a:avLst>
          </a:prstGeom>
          <a:solidFill>
            <a:srgbClr val="4A6B6A"/>
          </a:solidFill>
          <a:ln>
            <a:solidFill>
              <a:schemeClr val="accent1">
                <a:lumMod val="75000"/>
              </a:schemeClr>
            </a:solidFill>
          </a:ln>
        </p:spPr>
        <p:txBody>
          <a:bodyPr/>
          <a:lstStyle/>
          <a:p>
            <a:endParaRPr lang="it-IT">
              <a:solidFill>
                <a:schemeClr val="accent1">
                  <a:lumMod val="50000"/>
                </a:schemeClr>
              </a:solidFill>
            </a:endParaRPr>
          </a:p>
        </p:txBody>
      </p:sp>
      <p:sp>
        <p:nvSpPr>
          <p:cNvPr id="23" name="Shape 13">
            <a:extLst>
              <a:ext uri="{FF2B5EF4-FFF2-40B4-BE49-F238E27FC236}">
                <a16:creationId xmlns:a16="http://schemas.microsoft.com/office/drawing/2014/main" id="{F947BE4C-147E-84C0-EF65-3DC19731C37F}"/>
              </a:ext>
            </a:extLst>
          </p:cNvPr>
          <p:cNvSpPr/>
          <p:nvPr/>
        </p:nvSpPr>
        <p:spPr>
          <a:xfrm>
            <a:off x="5752073" y="3574636"/>
            <a:ext cx="407551" cy="407551"/>
          </a:xfrm>
          <a:prstGeom prst="roundRect">
            <a:avLst>
              <a:gd name="adj" fmla="val 6668"/>
            </a:avLst>
          </a:prstGeom>
          <a:solidFill>
            <a:schemeClr val="accent4">
              <a:lumMod val="75000"/>
            </a:schemeClr>
          </a:solidFill>
          <a:ln/>
        </p:spPr>
        <p:txBody>
          <a:bodyPr/>
          <a:lstStyle/>
          <a:p>
            <a:endParaRPr lang="it-IT">
              <a:solidFill>
                <a:schemeClr val="accent1">
                  <a:lumMod val="50000"/>
                </a:schemeClr>
              </a:solidFill>
            </a:endParaRPr>
          </a:p>
        </p:txBody>
      </p:sp>
      <p:sp>
        <p:nvSpPr>
          <p:cNvPr id="24" name="Text 14">
            <a:extLst>
              <a:ext uri="{FF2B5EF4-FFF2-40B4-BE49-F238E27FC236}">
                <a16:creationId xmlns:a16="http://schemas.microsoft.com/office/drawing/2014/main" id="{818FC527-0776-7059-7023-8F44727ADCD6}"/>
              </a:ext>
            </a:extLst>
          </p:cNvPr>
          <p:cNvSpPr/>
          <p:nvPr/>
        </p:nvSpPr>
        <p:spPr>
          <a:xfrm>
            <a:off x="5827915" y="3618511"/>
            <a:ext cx="255746" cy="319683"/>
          </a:xfrm>
          <a:prstGeom prst="rect">
            <a:avLst/>
          </a:prstGeom>
          <a:noFill/>
          <a:ln/>
        </p:spPr>
        <p:txBody>
          <a:bodyPr wrap="none" lIns="0" tIns="0" rIns="0" bIns="0" rtlCol="0" anchor="t"/>
          <a:lstStyle/>
          <a:p>
            <a:pPr marL="0" indent="0" algn="ctr">
              <a:lnSpc>
                <a:spcPts val="2000"/>
              </a:lnSpc>
              <a:buNone/>
            </a:pPr>
            <a:r>
              <a:rPr lang="en-US" sz="2000" dirty="0">
                <a:solidFill>
                  <a:schemeClr val="bg1"/>
                </a:solidFill>
                <a:latin typeface="Quattrocento" pitchFamily="34" charset="0"/>
                <a:ea typeface="Quattrocento" pitchFamily="34" charset="-122"/>
                <a:cs typeface="Quattrocento" pitchFamily="34" charset="-120"/>
              </a:rPr>
              <a:t>3</a:t>
            </a:r>
            <a:endParaRPr lang="en-US" sz="2000" dirty="0">
              <a:solidFill>
                <a:schemeClr val="bg1"/>
              </a:solidFill>
            </a:endParaRPr>
          </a:p>
        </p:txBody>
      </p:sp>
      <p:sp>
        <p:nvSpPr>
          <p:cNvPr id="25" name="Text 15">
            <a:extLst>
              <a:ext uri="{FF2B5EF4-FFF2-40B4-BE49-F238E27FC236}">
                <a16:creationId xmlns:a16="http://schemas.microsoft.com/office/drawing/2014/main" id="{78B8977F-66EB-B5F6-386A-E12B38D22D58}"/>
              </a:ext>
            </a:extLst>
          </p:cNvPr>
          <p:cNvSpPr/>
          <p:nvPr/>
        </p:nvSpPr>
        <p:spPr>
          <a:xfrm>
            <a:off x="2220619" y="3636906"/>
            <a:ext cx="2829401" cy="266343"/>
          </a:xfrm>
          <a:prstGeom prst="rect">
            <a:avLst/>
          </a:prstGeom>
          <a:noFill/>
          <a:ln/>
        </p:spPr>
        <p:txBody>
          <a:bodyPr wrap="none" lIns="0" tIns="0" rIns="0" bIns="0" rtlCol="0" anchor="t"/>
          <a:lstStyle/>
          <a:p>
            <a:pPr marL="0" indent="0" algn="r">
              <a:lnSpc>
                <a:spcPts val="2050"/>
              </a:lnSpc>
              <a:buNone/>
            </a:pPr>
            <a:r>
              <a:rPr lang="en-US" sz="1650" b="1" dirty="0">
                <a:solidFill>
                  <a:schemeClr val="accent1">
                    <a:lumMod val="50000"/>
                  </a:schemeClr>
                </a:solidFill>
                <a:latin typeface="Quattrocento" pitchFamily="34" charset="0"/>
                <a:ea typeface="Quattrocento" pitchFamily="34" charset="-122"/>
                <a:cs typeface="Quattrocento" pitchFamily="34" charset="-120"/>
              </a:rPr>
              <a:t>Identificazione del Campione</a:t>
            </a:r>
            <a:endParaRPr lang="en-US" sz="1650" b="1" dirty="0">
              <a:solidFill>
                <a:schemeClr val="accent1">
                  <a:lumMod val="50000"/>
                </a:schemeClr>
              </a:solidFill>
            </a:endParaRPr>
          </a:p>
        </p:txBody>
      </p:sp>
      <p:sp>
        <p:nvSpPr>
          <p:cNvPr id="26" name="Text 16">
            <a:extLst>
              <a:ext uri="{FF2B5EF4-FFF2-40B4-BE49-F238E27FC236}">
                <a16:creationId xmlns:a16="http://schemas.microsoft.com/office/drawing/2014/main" id="{EAB30BE7-98E7-97C1-E983-2BB9783178EF}"/>
              </a:ext>
            </a:extLst>
          </p:cNvPr>
          <p:cNvSpPr/>
          <p:nvPr/>
        </p:nvSpPr>
        <p:spPr>
          <a:xfrm>
            <a:off x="2017856" y="4011953"/>
            <a:ext cx="3032165" cy="1449586"/>
          </a:xfrm>
          <a:prstGeom prst="rect">
            <a:avLst/>
          </a:prstGeom>
          <a:noFill/>
          <a:ln/>
        </p:spPr>
        <p:txBody>
          <a:bodyPr wrap="square" lIns="0" tIns="0" rIns="0" bIns="0" rtlCol="0" anchor="t"/>
          <a:lstStyle/>
          <a:p>
            <a:pPr marL="0" indent="0" algn="r">
              <a:lnSpc>
                <a:spcPts val="2250"/>
              </a:lnSpc>
              <a:buNone/>
            </a:pPr>
            <a:r>
              <a:rPr lang="en-US" sz="1400" dirty="0">
                <a:solidFill>
                  <a:schemeClr val="accent1">
                    <a:lumMod val="50000"/>
                  </a:schemeClr>
                </a:solidFill>
                <a:latin typeface="Quattrocento" pitchFamily="34" charset="0"/>
                <a:ea typeface="Quattrocento" pitchFamily="34" charset="-122"/>
                <a:cs typeface="Quattrocento" pitchFamily="34" charset="-120"/>
              </a:rPr>
              <a:t>Una volta noto l'elenco </a:t>
            </a:r>
            <a:r>
              <a:rPr lang="en-US" sz="1400" dirty="0" err="1">
                <a:solidFill>
                  <a:schemeClr val="accent1">
                    <a:lumMod val="50000"/>
                  </a:schemeClr>
                </a:solidFill>
                <a:latin typeface="Quattrocento" pitchFamily="34" charset="0"/>
                <a:ea typeface="Quattrocento" pitchFamily="34" charset="-122"/>
                <a:cs typeface="Quattrocento" pitchFamily="34" charset="-120"/>
              </a:rPr>
              <a:t>delle</a:t>
            </a:r>
            <a:r>
              <a:rPr lang="en-US" sz="1400" dirty="0">
                <a:solidFill>
                  <a:schemeClr val="accent1">
                    <a:lumMod val="50000"/>
                  </a:schemeClr>
                </a:solidFill>
                <a:latin typeface="Quattrocento" pitchFamily="34" charset="0"/>
                <a:ea typeface="Quattrocento" pitchFamily="34" charset="-122"/>
                <a:cs typeface="Quattrocento" pitchFamily="34" charset="-120"/>
              </a:rPr>
              <a:t> </a:t>
            </a:r>
            <a:r>
              <a:rPr lang="en-US" sz="1400" dirty="0" err="1">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spese</a:t>
            </a:r>
            <a:r>
              <a:rPr lang="en-US" sz="1400" dirty="0">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 </a:t>
            </a:r>
            <a:r>
              <a:rPr lang="en-US" sz="1400" dirty="0" err="1">
                <a:solidFill>
                  <a:schemeClr val="accent1">
                    <a:lumMod val="50000"/>
                  </a:schemeClr>
                </a:solidFill>
                <a:effectLst>
                  <a:outerShdw blurRad="38100" dist="38100" dir="2700000" algn="tl">
                    <a:srgbClr val="000000">
                      <a:alpha val="43137"/>
                    </a:srgbClr>
                  </a:outerShdw>
                </a:effectLst>
                <a:latin typeface="Quattrocento" pitchFamily="34" charset="0"/>
                <a:ea typeface="Quattrocento" pitchFamily="34" charset="-122"/>
                <a:cs typeface="Quattrocento" pitchFamily="34" charset="-120"/>
              </a:rPr>
              <a:t>rendicontate</a:t>
            </a:r>
            <a:r>
              <a:rPr lang="en-US" sz="1400" dirty="0">
                <a:solidFill>
                  <a:schemeClr val="accent1">
                    <a:lumMod val="50000"/>
                  </a:schemeClr>
                </a:solidFill>
                <a:latin typeface="Quattrocento" pitchFamily="34" charset="0"/>
                <a:ea typeface="Quattrocento" pitchFamily="34" charset="-122"/>
                <a:cs typeface="Quattrocento" pitchFamily="34" charset="-120"/>
              </a:rPr>
              <a:t>, si procede all'identificazione del campione da sottoporre a </a:t>
            </a:r>
            <a:r>
              <a:rPr lang="en-US" sz="1400" dirty="0" err="1">
                <a:solidFill>
                  <a:schemeClr val="accent1">
                    <a:lumMod val="50000"/>
                  </a:schemeClr>
                </a:solidFill>
                <a:latin typeface="Quattrocento" pitchFamily="34" charset="0"/>
                <a:ea typeface="Quattrocento" pitchFamily="34" charset="-122"/>
                <a:cs typeface="Quattrocento" pitchFamily="34" charset="-120"/>
              </a:rPr>
              <a:t>controllo</a:t>
            </a:r>
            <a:r>
              <a:rPr lang="en-US" sz="1400" dirty="0">
                <a:solidFill>
                  <a:schemeClr val="accent1">
                    <a:lumMod val="50000"/>
                  </a:schemeClr>
                </a:solidFill>
                <a:latin typeface="Quattrocento" pitchFamily="34" charset="0"/>
                <a:ea typeface="Quattrocento" pitchFamily="34" charset="-122"/>
                <a:cs typeface="Quattrocento" pitchFamily="34" charset="-120"/>
              </a:rPr>
              <a:t>.</a:t>
            </a:r>
            <a:endParaRPr lang="en-US" sz="1400" dirty="0">
              <a:solidFill>
                <a:schemeClr val="accent1">
                  <a:lumMod val="50000"/>
                </a:schemeClr>
              </a:solidFill>
            </a:endParaRPr>
          </a:p>
        </p:txBody>
      </p:sp>
      <p:sp>
        <p:nvSpPr>
          <p:cNvPr id="27" name="Shape 17">
            <a:extLst>
              <a:ext uri="{FF2B5EF4-FFF2-40B4-BE49-F238E27FC236}">
                <a16:creationId xmlns:a16="http://schemas.microsoft.com/office/drawing/2014/main" id="{CDBEE445-6135-5E1E-F385-8FEA99A8FBC5}"/>
              </a:ext>
            </a:extLst>
          </p:cNvPr>
          <p:cNvSpPr/>
          <p:nvPr/>
        </p:nvSpPr>
        <p:spPr>
          <a:xfrm>
            <a:off x="6136763" y="5024698"/>
            <a:ext cx="543520" cy="22860"/>
          </a:xfrm>
          <a:prstGeom prst="roundRect">
            <a:avLst>
              <a:gd name="adj" fmla="val 118884"/>
            </a:avLst>
          </a:prstGeom>
          <a:solidFill>
            <a:srgbClr val="4A6B6A"/>
          </a:solidFill>
          <a:ln>
            <a:solidFill>
              <a:schemeClr val="accent1">
                <a:lumMod val="75000"/>
              </a:schemeClr>
            </a:solidFill>
          </a:ln>
        </p:spPr>
        <p:txBody>
          <a:bodyPr/>
          <a:lstStyle/>
          <a:p>
            <a:endParaRPr lang="it-IT">
              <a:solidFill>
                <a:schemeClr val="accent1">
                  <a:lumMod val="50000"/>
                </a:schemeClr>
              </a:solidFill>
            </a:endParaRPr>
          </a:p>
        </p:txBody>
      </p:sp>
      <p:sp>
        <p:nvSpPr>
          <p:cNvPr id="28" name="Shape 18">
            <a:extLst>
              <a:ext uri="{FF2B5EF4-FFF2-40B4-BE49-F238E27FC236}">
                <a16:creationId xmlns:a16="http://schemas.microsoft.com/office/drawing/2014/main" id="{043A9A79-BA2E-1D87-E43C-75189D671F75}"/>
              </a:ext>
            </a:extLst>
          </p:cNvPr>
          <p:cNvSpPr/>
          <p:nvPr/>
        </p:nvSpPr>
        <p:spPr>
          <a:xfrm>
            <a:off x="5752073" y="4832412"/>
            <a:ext cx="407551" cy="407551"/>
          </a:xfrm>
          <a:prstGeom prst="roundRect">
            <a:avLst>
              <a:gd name="adj" fmla="val 6668"/>
            </a:avLst>
          </a:prstGeom>
          <a:solidFill>
            <a:srgbClr val="002060"/>
          </a:solidFill>
          <a:ln/>
        </p:spPr>
        <p:txBody>
          <a:bodyPr/>
          <a:lstStyle/>
          <a:p>
            <a:endParaRPr lang="it-IT">
              <a:solidFill>
                <a:schemeClr val="accent1">
                  <a:lumMod val="50000"/>
                </a:schemeClr>
              </a:solidFill>
            </a:endParaRPr>
          </a:p>
        </p:txBody>
      </p:sp>
      <p:sp>
        <p:nvSpPr>
          <p:cNvPr id="29" name="Text 19">
            <a:extLst>
              <a:ext uri="{FF2B5EF4-FFF2-40B4-BE49-F238E27FC236}">
                <a16:creationId xmlns:a16="http://schemas.microsoft.com/office/drawing/2014/main" id="{74FB715A-9F54-7714-C8B0-FB524AA2CA2C}"/>
              </a:ext>
            </a:extLst>
          </p:cNvPr>
          <p:cNvSpPr/>
          <p:nvPr/>
        </p:nvSpPr>
        <p:spPr>
          <a:xfrm>
            <a:off x="5827915" y="4876287"/>
            <a:ext cx="255746" cy="319683"/>
          </a:xfrm>
          <a:prstGeom prst="rect">
            <a:avLst/>
          </a:prstGeom>
          <a:noFill/>
          <a:ln/>
        </p:spPr>
        <p:txBody>
          <a:bodyPr wrap="none" lIns="0" tIns="0" rIns="0" bIns="0" rtlCol="0" anchor="t"/>
          <a:lstStyle/>
          <a:p>
            <a:pPr marL="0" indent="0" algn="ctr">
              <a:lnSpc>
                <a:spcPts val="2000"/>
              </a:lnSpc>
              <a:buNone/>
            </a:pPr>
            <a:r>
              <a:rPr lang="en-US" sz="2000" dirty="0">
                <a:solidFill>
                  <a:schemeClr val="bg1"/>
                </a:solidFill>
                <a:latin typeface="Quattrocento" pitchFamily="34" charset="0"/>
                <a:ea typeface="Quattrocento" pitchFamily="34" charset="-122"/>
                <a:cs typeface="Quattrocento" pitchFamily="34" charset="-120"/>
              </a:rPr>
              <a:t>4</a:t>
            </a:r>
            <a:endParaRPr lang="en-US" sz="2000" dirty="0">
              <a:solidFill>
                <a:schemeClr val="bg1"/>
              </a:solidFill>
            </a:endParaRPr>
          </a:p>
        </p:txBody>
      </p:sp>
      <p:sp>
        <p:nvSpPr>
          <p:cNvPr id="30" name="Text 20">
            <a:extLst>
              <a:ext uri="{FF2B5EF4-FFF2-40B4-BE49-F238E27FC236}">
                <a16:creationId xmlns:a16="http://schemas.microsoft.com/office/drawing/2014/main" id="{7B738E40-0DC9-2EBB-9073-65A2E9667E69}"/>
              </a:ext>
            </a:extLst>
          </p:cNvPr>
          <p:cNvSpPr/>
          <p:nvPr/>
        </p:nvSpPr>
        <p:spPr>
          <a:xfrm>
            <a:off x="6861676" y="4894682"/>
            <a:ext cx="2459950" cy="266343"/>
          </a:xfrm>
          <a:prstGeom prst="rect">
            <a:avLst/>
          </a:prstGeom>
          <a:noFill/>
          <a:ln/>
        </p:spPr>
        <p:txBody>
          <a:bodyPr wrap="none" lIns="0" tIns="0" rIns="0" bIns="0" rtlCol="0" anchor="t"/>
          <a:lstStyle/>
          <a:p>
            <a:pPr marL="0" indent="0" algn="l">
              <a:lnSpc>
                <a:spcPts val="2050"/>
              </a:lnSpc>
              <a:buNone/>
            </a:pPr>
            <a:r>
              <a:rPr lang="en-US" sz="1650" b="1" dirty="0">
                <a:solidFill>
                  <a:schemeClr val="accent1">
                    <a:lumMod val="50000"/>
                  </a:schemeClr>
                </a:solidFill>
                <a:latin typeface="Quattrocento" pitchFamily="34" charset="0"/>
                <a:ea typeface="Quattrocento" pitchFamily="34" charset="-122"/>
                <a:cs typeface="Quattrocento" pitchFamily="34" charset="-120"/>
              </a:rPr>
              <a:t>Aggiornamento Periodico</a:t>
            </a:r>
            <a:endParaRPr lang="en-US" sz="1650" b="1" dirty="0">
              <a:solidFill>
                <a:schemeClr val="accent1">
                  <a:lumMod val="50000"/>
                </a:schemeClr>
              </a:solidFill>
            </a:endParaRPr>
          </a:p>
        </p:txBody>
      </p:sp>
      <p:sp>
        <p:nvSpPr>
          <p:cNvPr id="31" name="Text 21">
            <a:extLst>
              <a:ext uri="{FF2B5EF4-FFF2-40B4-BE49-F238E27FC236}">
                <a16:creationId xmlns:a16="http://schemas.microsoft.com/office/drawing/2014/main" id="{6B4ADAA2-442A-C4C0-E612-F20DBF6774CE}"/>
              </a:ext>
            </a:extLst>
          </p:cNvPr>
          <p:cNvSpPr/>
          <p:nvPr/>
        </p:nvSpPr>
        <p:spPr>
          <a:xfrm>
            <a:off x="6861676" y="5269729"/>
            <a:ext cx="3032165" cy="1449586"/>
          </a:xfrm>
          <a:prstGeom prst="rect">
            <a:avLst/>
          </a:prstGeom>
          <a:noFill/>
          <a:ln/>
        </p:spPr>
        <p:txBody>
          <a:bodyPr wrap="square" lIns="0" tIns="0" rIns="0" bIns="0" rtlCol="0" anchor="t"/>
          <a:lstStyle/>
          <a:p>
            <a:pPr marL="0" indent="0" algn="l">
              <a:lnSpc>
                <a:spcPts val="2250"/>
              </a:lnSpc>
              <a:buNone/>
            </a:pPr>
            <a:r>
              <a:rPr lang="en-US" sz="1400" dirty="0">
                <a:solidFill>
                  <a:schemeClr val="accent1">
                    <a:lumMod val="50000"/>
                  </a:schemeClr>
                </a:solidFill>
                <a:latin typeface="Quattrocento" pitchFamily="34" charset="0"/>
                <a:ea typeface="Quattrocento" pitchFamily="34" charset="-122"/>
                <a:cs typeface="Quattrocento" pitchFamily="34" charset="-120"/>
              </a:rPr>
              <a:t>La valutazione del rischio è aggiornata periodicamente in funzione degli esiti delle verifiche e delle segnalazioni di irregolarità o anomalie.</a:t>
            </a:r>
            <a:endParaRPr lang="en-US" sz="1400" dirty="0">
              <a:solidFill>
                <a:schemeClr val="accent1">
                  <a:lumMod val="50000"/>
                </a:schemeClr>
              </a:solidFill>
            </a:endParaRPr>
          </a:p>
        </p:txBody>
      </p:sp>
    </p:spTree>
    <p:extLst>
      <p:ext uri="{BB962C8B-B14F-4D97-AF65-F5344CB8AC3E}">
        <p14:creationId xmlns:p14="http://schemas.microsoft.com/office/powerpoint/2010/main" val="199345245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ppt_x"/>
                                          </p:val>
                                        </p:tav>
                                        <p:tav tm="100000">
                                          <p:val>
                                            <p:strVal val="#ppt_x"/>
                                          </p:val>
                                        </p:tav>
                                      </p:tavLst>
                                    </p:anim>
                                    <p:anim calcmode="lin" valueType="num">
                                      <p:cBhvr additive="base">
                                        <p:cTn id="36" dur="500" fill="hold"/>
                                        <p:tgtEl>
                                          <p:spTgt spid="2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500" fill="hold"/>
                                        <p:tgtEl>
                                          <p:spTgt spid="25"/>
                                        </p:tgtEl>
                                        <p:attrNameLst>
                                          <p:attrName>ppt_x</p:attrName>
                                        </p:attrNameLst>
                                      </p:cBhvr>
                                      <p:tavLst>
                                        <p:tav tm="0">
                                          <p:val>
                                            <p:strVal val="#ppt_x"/>
                                          </p:val>
                                        </p:tav>
                                        <p:tav tm="100000">
                                          <p:val>
                                            <p:strVal val="#ppt_x"/>
                                          </p:val>
                                        </p:tav>
                                      </p:tavLst>
                                    </p:anim>
                                    <p:anim calcmode="lin" valueType="num">
                                      <p:cBhvr additive="base">
                                        <p:cTn id="54" dur="500" fill="hold"/>
                                        <p:tgtEl>
                                          <p:spTgt spid="25"/>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ppt_x"/>
                                          </p:val>
                                        </p:tav>
                                        <p:tav tm="100000">
                                          <p:val>
                                            <p:strVal val="#ppt_x"/>
                                          </p:val>
                                        </p:tav>
                                      </p:tavLst>
                                    </p:anim>
                                    <p:anim calcmode="lin" valueType="num">
                                      <p:cBhvr additive="base">
                                        <p:cTn id="58" dur="500" fill="hold"/>
                                        <p:tgtEl>
                                          <p:spTgt spid="2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ppt_x"/>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ppt_x"/>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additive="base">
                                        <p:cTn id="69" dur="500" fill="hold"/>
                                        <p:tgtEl>
                                          <p:spTgt spid="24"/>
                                        </p:tgtEl>
                                        <p:attrNameLst>
                                          <p:attrName>ppt_x</p:attrName>
                                        </p:attrNameLst>
                                      </p:cBhvr>
                                      <p:tavLst>
                                        <p:tav tm="0">
                                          <p:val>
                                            <p:strVal val="#ppt_x"/>
                                          </p:val>
                                        </p:tav>
                                        <p:tav tm="100000">
                                          <p:val>
                                            <p:strVal val="#ppt_x"/>
                                          </p:val>
                                        </p:tav>
                                      </p:tavLst>
                                    </p:anim>
                                    <p:anim calcmode="lin" valueType="num">
                                      <p:cBhvr additive="base">
                                        <p:cTn id="7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additive="base">
                                        <p:cTn id="75" dur="500" fill="hold"/>
                                        <p:tgtEl>
                                          <p:spTgt spid="27"/>
                                        </p:tgtEl>
                                        <p:attrNameLst>
                                          <p:attrName>ppt_x</p:attrName>
                                        </p:attrNameLst>
                                      </p:cBhvr>
                                      <p:tavLst>
                                        <p:tav tm="0">
                                          <p:val>
                                            <p:strVal val="#ppt_x"/>
                                          </p:val>
                                        </p:tav>
                                        <p:tav tm="100000">
                                          <p:val>
                                            <p:strVal val="#ppt_x"/>
                                          </p:val>
                                        </p:tav>
                                      </p:tavLst>
                                    </p:anim>
                                    <p:anim calcmode="lin" valueType="num">
                                      <p:cBhvr additive="base">
                                        <p:cTn id="76" dur="500" fill="hold"/>
                                        <p:tgtEl>
                                          <p:spTgt spid="27"/>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additive="base">
                                        <p:cTn id="79" dur="500" fill="hold"/>
                                        <p:tgtEl>
                                          <p:spTgt spid="28"/>
                                        </p:tgtEl>
                                        <p:attrNameLst>
                                          <p:attrName>ppt_x</p:attrName>
                                        </p:attrNameLst>
                                      </p:cBhvr>
                                      <p:tavLst>
                                        <p:tav tm="0">
                                          <p:val>
                                            <p:strVal val="#ppt_x"/>
                                          </p:val>
                                        </p:tav>
                                        <p:tav tm="100000">
                                          <p:val>
                                            <p:strVal val="#ppt_x"/>
                                          </p:val>
                                        </p:tav>
                                      </p:tavLst>
                                    </p:anim>
                                    <p:anim calcmode="lin" valueType="num">
                                      <p:cBhvr additive="base">
                                        <p:cTn id="80" dur="500" fill="hold"/>
                                        <p:tgtEl>
                                          <p:spTgt spid="28"/>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9"/>
                                        </p:tgtEl>
                                        <p:attrNameLst>
                                          <p:attrName>style.visibility</p:attrName>
                                        </p:attrNameLst>
                                      </p:cBhvr>
                                      <p:to>
                                        <p:strVal val="visible"/>
                                      </p:to>
                                    </p:set>
                                    <p:anim calcmode="lin" valueType="num">
                                      <p:cBhvr additive="base">
                                        <p:cTn id="83" dur="500" fill="hold"/>
                                        <p:tgtEl>
                                          <p:spTgt spid="29"/>
                                        </p:tgtEl>
                                        <p:attrNameLst>
                                          <p:attrName>ppt_x</p:attrName>
                                        </p:attrNameLst>
                                      </p:cBhvr>
                                      <p:tavLst>
                                        <p:tav tm="0">
                                          <p:val>
                                            <p:strVal val="#ppt_x"/>
                                          </p:val>
                                        </p:tav>
                                        <p:tav tm="100000">
                                          <p:val>
                                            <p:strVal val="#ppt_x"/>
                                          </p:val>
                                        </p:tav>
                                      </p:tavLst>
                                    </p:anim>
                                    <p:anim calcmode="lin" valueType="num">
                                      <p:cBhvr additive="base">
                                        <p:cTn id="84" dur="500" fill="hold"/>
                                        <p:tgtEl>
                                          <p:spTgt spid="29"/>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500" fill="hold"/>
                                        <p:tgtEl>
                                          <p:spTgt spid="30"/>
                                        </p:tgtEl>
                                        <p:attrNameLst>
                                          <p:attrName>ppt_x</p:attrName>
                                        </p:attrNameLst>
                                      </p:cBhvr>
                                      <p:tavLst>
                                        <p:tav tm="0">
                                          <p:val>
                                            <p:strVal val="#ppt_x"/>
                                          </p:val>
                                        </p:tav>
                                        <p:tav tm="100000">
                                          <p:val>
                                            <p:strVal val="#ppt_x"/>
                                          </p:val>
                                        </p:tav>
                                      </p:tavLst>
                                    </p:anim>
                                    <p:anim calcmode="lin" valueType="num">
                                      <p:cBhvr additive="base">
                                        <p:cTn id="88" dur="500" fill="hold"/>
                                        <p:tgtEl>
                                          <p:spTgt spid="30"/>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31"/>
                                        </p:tgtEl>
                                        <p:attrNameLst>
                                          <p:attrName>style.visibility</p:attrName>
                                        </p:attrNameLst>
                                      </p:cBhvr>
                                      <p:to>
                                        <p:strVal val="visible"/>
                                      </p:to>
                                    </p:set>
                                    <p:anim calcmode="lin" valueType="num">
                                      <p:cBhvr additive="base">
                                        <p:cTn id="91" dur="500" fill="hold"/>
                                        <p:tgtEl>
                                          <p:spTgt spid="31"/>
                                        </p:tgtEl>
                                        <p:attrNameLst>
                                          <p:attrName>ppt_x</p:attrName>
                                        </p:attrNameLst>
                                      </p:cBhvr>
                                      <p:tavLst>
                                        <p:tav tm="0">
                                          <p:val>
                                            <p:strVal val="#ppt_x"/>
                                          </p:val>
                                        </p:tav>
                                        <p:tav tm="100000">
                                          <p:val>
                                            <p:strVal val="#ppt_x"/>
                                          </p:val>
                                        </p:tav>
                                      </p:tavLst>
                                    </p:anim>
                                    <p:anim calcmode="lin" valueType="num">
                                      <p:cBhvr additive="base">
                                        <p:cTn id="9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570FE3-D83E-C013-3F85-3BE93A8F56C8}"/>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C55682D7-894C-B82C-5437-7FA1CFFD6A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7294D064-F6B5-9BD4-571D-E0989A685550}"/>
              </a:ext>
            </a:extLst>
          </p:cNvPr>
          <p:cNvSpPr txBox="1">
            <a:spLocks/>
          </p:cNvSpPr>
          <p:nvPr/>
        </p:nvSpPr>
        <p:spPr>
          <a:xfrm>
            <a:off x="223936" y="914720"/>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endParaRPr lang="it-IT" sz="4400" dirty="0">
              <a:solidFill>
                <a:srgbClr val="164194"/>
              </a:solidFill>
              <a:latin typeface="Calibri" panose="020F0502020204030204"/>
              <a:ea typeface="+mn-ea"/>
              <a:cs typeface="+mn-cs"/>
            </a:endParaRPr>
          </a:p>
        </p:txBody>
      </p:sp>
      <p:sp>
        <p:nvSpPr>
          <p:cNvPr id="4" name="Title 1">
            <a:extLst>
              <a:ext uri="{FF2B5EF4-FFF2-40B4-BE49-F238E27FC236}">
                <a16:creationId xmlns:a16="http://schemas.microsoft.com/office/drawing/2014/main" id="{EE2C4629-E548-DD26-38AA-8189BC1C5D85}"/>
              </a:ext>
            </a:extLst>
          </p:cNvPr>
          <p:cNvSpPr txBox="1">
            <a:spLocks/>
          </p:cNvSpPr>
          <p:nvPr/>
        </p:nvSpPr>
        <p:spPr>
          <a:xfrm>
            <a:off x="223935" y="1092001"/>
            <a:ext cx="11744129"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r>
              <a:rPr lang="it-IT" sz="3200" b="1" dirty="0">
                <a:solidFill>
                  <a:srgbClr val="164194"/>
                </a:solidFill>
                <a:latin typeface="Calibri" panose="020F0502020204030204"/>
                <a:ea typeface="+mn-ea"/>
                <a:cs typeface="+mn-cs"/>
              </a:rPr>
              <a:t>Metodologia applicata alle macroaree di analisi</a:t>
            </a:r>
          </a:p>
        </p:txBody>
      </p:sp>
      <p:sp>
        <p:nvSpPr>
          <p:cNvPr id="10" name="Text 6">
            <a:extLst>
              <a:ext uri="{FF2B5EF4-FFF2-40B4-BE49-F238E27FC236}">
                <a16:creationId xmlns:a16="http://schemas.microsoft.com/office/drawing/2014/main" id="{D92A78B1-91BC-742C-3FD3-5EB2DBBE9F52}"/>
              </a:ext>
            </a:extLst>
          </p:cNvPr>
          <p:cNvSpPr/>
          <p:nvPr/>
        </p:nvSpPr>
        <p:spPr>
          <a:xfrm>
            <a:off x="223935" y="1786845"/>
            <a:ext cx="12260424" cy="559435"/>
          </a:xfrm>
          <a:prstGeom prst="rect">
            <a:avLst/>
          </a:prstGeom>
          <a:noFill/>
          <a:ln/>
        </p:spPr>
        <p:txBody>
          <a:bodyPr wrap="square" lIns="0" tIns="0" rIns="0" bIns="0" rtlCol="0" anchor="t"/>
          <a:lstStyle/>
          <a:p>
            <a:pPr marL="0" indent="0" algn="l">
              <a:lnSpc>
                <a:spcPts val="2650"/>
              </a:lnSpc>
              <a:buNone/>
            </a:pPr>
            <a:r>
              <a:rPr lang="it-IT" b="1" dirty="0">
                <a:solidFill>
                  <a:schemeClr val="accent1">
                    <a:lumMod val="75000"/>
                  </a:schemeClr>
                </a:solidFill>
                <a:latin typeface="Quattrocento" pitchFamily="34" charset="0"/>
              </a:rPr>
              <a:t>La metodologia elabora un modello che tiene conto delle seguenti macroaree principali che interessano il Programma Regionale, ciascuna caratterizzata da specifici approcci analitici.</a:t>
            </a:r>
            <a:endParaRPr lang="en-US" b="1" dirty="0">
              <a:solidFill>
                <a:schemeClr val="accent1">
                  <a:lumMod val="75000"/>
                </a:schemeClr>
              </a:solidFill>
              <a:latin typeface="Quattrocento" pitchFamily="34" charset="0"/>
            </a:endParaRPr>
          </a:p>
        </p:txBody>
      </p:sp>
      <p:pic>
        <p:nvPicPr>
          <p:cNvPr id="5" name="Immagine 4">
            <a:extLst>
              <a:ext uri="{FF2B5EF4-FFF2-40B4-BE49-F238E27FC236}">
                <a16:creationId xmlns:a16="http://schemas.microsoft.com/office/drawing/2014/main" id="{9B71A74F-212D-A3B1-CCF5-8B556F56F051}"/>
              </a:ext>
            </a:extLst>
          </p:cNvPr>
          <p:cNvPicPr>
            <a:picLocks noChangeAspect="1"/>
          </p:cNvPicPr>
          <p:nvPr/>
        </p:nvPicPr>
        <p:blipFill>
          <a:blip r:embed="rId4"/>
          <a:stretch>
            <a:fillRect/>
          </a:stretch>
        </p:blipFill>
        <p:spPr>
          <a:xfrm>
            <a:off x="223935" y="2564470"/>
            <a:ext cx="2863943" cy="1770848"/>
          </a:xfrm>
          <a:prstGeom prst="rect">
            <a:avLst/>
          </a:prstGeom>
        </p:spPr>
      </p:pic>
      <p:pic>
        <p:nvPicPr>
          <p:cNvPr id="8" name="Immagine 7">
            <a:extLst>
              <a:ext uri="{FF2B5EF4-FFF2-40B4-BE49-F238E27FC236}">
                <a16:creationId xmlns:a16="http://schemas.microsoft.com/office/drawing/2014/main" id="{BD40371B-54B6-4AE1-06E5-1149DFCD0571}"/>
              </a:ext>
            </a:extLst>
          </p:cNvPr>
          <p:cNvPicPr>
            <a:picLocks noChangeAspect="1"/>
          </p:cNvPicPr>
          <p:nvPr/>
        </p:nvPicPr>
        <p:blipFill>
          <a:blip r:embed="rId5"/>
          <a:stretch>
            <a:fillRect/>
          </a:stretch>
        </p:blipFill>
        <p:spPr>
          <a:xfrm>
            <a:off x="4447799" y="2543576"/>
            <a:ext cx="2863943" cy="1770848"/>
          </a:xfrm>
          <a:prstGeom prst="rect">
            <a:avLst/>
          </a:prstGeom>
        </p:spPr>
      </p:pic>
      <p:pic>
        <p:nvPicPr>
          <p:cNvPr id="16" name="Immagine 15">
            <a:extLst>
              <a:ext uri="{FF2B5EF4-FFF2-40B4-BE49-F238E27FC236}">
                <a16:creationId xmlns:a16="http://schemas.microsoft.com/office/drawing/2014/main" id="{D7F14B7D-2ADE-0BEA-CEF5-638E99C19C66}"/>
              </a:ext>
            </a:extLst>
          </p:cNvPr>
          <p:cNvPicPr>
            <a:picLocks noChangeAspect="1"/>
          </p:cNvPicPr>
          <p:nvPr/>
        </p:nvPicPr>
        <p:blipFill>
          <a:blip r:embed="rId6"/>
          <a:stretch>
            <a:fillRect/>
          </a:stretch>
        </p:blipFill>
        <p:spPr>
          <a:xfrm>
            <a:off x="8671663" y="2564470"/>
            <a:ext cx="2863943" cy="1770848"/>
          </a:xfrm>
          <a:prstGeom prst="rect">
            <a:avLst/>
          </a:prstGeom>
        </p:spPr>
      </p:pic>
      <p:sp>
        <p:nvSpPr>
          <p:cNvPr id="19" name="CasellaDiTesto 18">
            <a:extLst>
              <a:ext uri="{FF2B5EF4-FFF2-40B4-BE49-F238E27FC236}">
                <a16:creationId xmlns:a16="http://schemas.microsoft.com/office/drawing/2014/main" id="{03DCCFB3-204A-0744-C407-300D75FE0CEA}"/>
              </a:ext>
            </a:extLst>
          </p:cNvPr>
          <p:cNvSpPr txBox="1"/>
          <p:nvPr/>
        </p:nvSpPr>
        <p:spPr>
          <a:xfrm>
            <a:off x="152674" y="4335318"/>
            <a:ext cx="3728305" cy="1631216"/>
          </a:xfrm>
          <a:prstGeom prst="rect">
            <a:avLst/>
          </a:prstGeom>
          <a:noFill/>
        </p:spPr>
        <p:txBody>
          <a:bodyPr wrap="square">
            <a:spAutoFit/>
          </a:bodyPr>
          <a:lstStyle/>
          <a:p>
            <a:r>
              <a:rPr lang="en-US" sz="2000" b="1" dirty="0">
                <a:solidFill>
                  <a:schemeClr val="accent1">
                    <a:lumMod val="75000"/>
                  </a:schemeClr>
                </a:solidFill>
                <a:latin typeface="Quattrocento" pitchFamily="34" charset="0"/>
              </a:rPr>
              <a:t>AIUTI DI STATO</a:t>
            </a:r>
          </a:p>
          <a:p>
            <a:r>
              <a:rPr lang="it-IT" sz="2000" dirty="0">
                <a:solidFill>
                  <a:schemeClr val="accent1">
                    <a:lumMod val="75000"/>
                  </a:schemeClr>
                </a:solidFill>
                <a:latin typeface="Quattrocento" pitchFamily="34" charset="0"/>
              </a:rPr>
              <a:t>Analisi strutturata su differenti fattori di rischio: </a:t>
            </a:r>
          </a:p>
          <a:p>
            <a:pPr marL="342900" indent="-342900">
              <a:buFont typeface="Arial" panose="020B0604020202020204" pitchFamily="34" charset="0"/>
              <a:buChar char="•"/>
            </a:pPr>
            <a:r>
              <a:rPr lang="it-IT" sz="2000" dirty="0">
                <a:solidFill>
                  <a:schemeClr val="accent1">
                    <a:lumMod val="75000"/>
                  </a:schemeClr>
                </a:solidFill>
                <a:latin typeface="Quattrocento" pitchFamily="34" charset="0"/>
              </a:rPr>
              <a:t>Operazione</a:t>
            </a:r>
          </a:p>
          <a:p>
            <a:pPr marL="342900" indent="-342900">
              <a:buFont typeface="Arial" panose="020B0604020202020204" pitchFamily="34" charset="0"/>
              <a:buChar char="•"/>
            </a:pPr>
            <a:r>
              <a:rPr lang="it-IT" sz="2000" dirty="0">
                <a:solidFill>
                  <a:schemeClr val="accent1">
                    <a:lumMod val="75000"/>
                  </a:schemeClr>
                </a:solidFill>
                <a:latin typeface="Quattrocento" pitchFamily="34" charset="0"/>
              </a:rPr>
              <a:t>Soggetto Beneficiario</a:t>
            </a:r>
            <a:endParaRPr lang="en-US" sz="2000" dirty="0">
              <a:solidFill>
                <a:schemeClr val="accent1">
                  <a:lumMod val="75000"/>
                </a:schemeClr>
              </a:solidFill>
              <a:latin typeface="Quattrocento" pitchFamily="34" charset="0"/>
            </a:endParaRPr>
          </a:p>
        </p:txBody>
      </p:sp>
      <p:sp>
        <p:nvSpPr>
          <p:cNvPr id="21" name="CasellaDiTesto 20">
            <a:extLst>
              <a:ext uri="{FF2B5EF4-FFF2-40B4-BE49-F238E27FC236}">
                <a16:creationId xmlns:a16="http://schemas.microsoft.com/office/drawing/2014/main" id="{B76EF6F9-68A5-FA87-6D59-052AD30158A5}"/>
              </a:ext>
            </a:extLst>
          </p:cNvPr>
          <p:cNvSpPr txBox="1"/>
          <p:nvPr/>
        </p:nvSpPr>
        <p:spPr>
          <a:xfrm>
            <a:off x="4144417" y="4335318"/>
            <a:ext cx="4299787" cy="1938992"/>
          </a:xfrm>
          <a:prstGeom prst="rect">
            <a:avLst/>
          </a:prstGeom>
          <a:noFill/>
        </p:spPr>
        <p:txBody>
          <a:bodyPr wrap="square">
            <a:spAutoFit/>
          </a:bodyPr>
          <a:lstStyle/>
          <a:p>
            <a:r>
              <a:rPr lang="en-US" sz="2000" b="1" dirty="0">
                <a:solidFill>
                  <a:schemeClr val="accent1">
                    <a:lumMod val="75000"/>
                  </a:schemeClr>
                </a:solidFill>
                <a:latin typeface="Quattrocento" pitchFamily="34" charset="0"/>
              </a:rPr>
              <a:t>APPALTI</a:t>
            </a:r>
          </a:p>
          <a:p>
            <a:r>
              <a:rPr lang="it-IT" sz="2000" dirty="0">
                <a:solidFill>
                  <a:schemeClr val="accent1">
                    <a:lumMod val="75000"/>
                  </a:schemeClr>
                </a:solidFill>
                <a:latin typeface="Quattrocento" pitchFamily="34" charset="0"/>
              </a:rPr>
              <a:t>Metodologia differenziata: </a:t>
            </a:r>
          </a:p>
          <a:p>
            <a:pPr marL="342900" indent="-342900">
              <a:buFont typeface="Arial" panose="020B0604020202020204" pitchFamily="34" charset="0"/>
              <a:buChar char="•"/>
            </a:pPr>
            <a:r>
              <a:rPr lang="it-IT" sz="2000" dirty="0">
                <a:solidFill>
                  <a:schemeClr val="accent1">
                    <a:lumMod val="75000"/>
                  </a:schemeClr>
                </a:solidFill>
                <a:latin typeface="Quattrocento" pitchFamily="34" charset="0"/>
              </a:rPr>
              <a:t>Procedure/avvisi con un n. di operazioni </a:t>
            </a:r>
            <a:r>
              <a:rPr lang="it-IT" sz="2000" dirty="0">
                <a:solidFill>
                  <a:srgbClr val="164194"/>
                </a:solidFill>
                <a:latin typeface="Quattrocento" pitchFamily="34" charset="0"/>
              </a:rPr>
              <a:t>=&lt;</a:t>
            </a:r>
            <a:r>
              <a:rPr lang="it-IT" sz="2000" dirty="0">
                <a:solidFill>
                  <a:schemeClr val="accent1">
                    <a:lumMod val="75000"/>
                  </a:schemeClr>
                </a:solidFill>
                <a:latin typeface="Quattrocento" pitchFamily="34" charset="0"/>
              </a:rPr>
              <a:t> 5 (controllo 100%)</a:t>
            </a:r>
          </a:p>
          <a:p>
            <a:pPr marL="342900" indent="-342900">
              <a:buFont typeface="Arial" panose="020B0604020202020204" pitchFamily="34" charset="0"/>
              <a:buChar char="•"/>
            </a:pPr>
            <a:r>
              <a:rPr lang="it-IT" sz="2000" dirty="0">
                <a:solidFill>
                  <a:schemeClr val="accent1">
                    <a:lumMod val="75000"/>
                  </a:schemeClr>
                </a:solidFill>
                <a:latin typeface="Quattrocento" pitchFamily="34" charset="0"/>
              </a:rPr>
              <a:t> &gt; di 5 operazioni (campionamento)</a:t>
            </a:r>
          </a:p>
          <a:p>
            <a:pPr marL="342900" indent="-342900">
              <a:buFont typeface="Arial" panose="020B0604020202020204" pitchFamily="34" charset="0"/>
              <a:buChar char="•"/>
            </a:pPr>
            <a:r>
              <a:rPr lang="it-IT" sz="2000" dirty="0">
                <a:solidFill>
                  <a:schemeClr val="accent1">
                    <a:lumMod val="75000"/>
                  </a:schemeClr>
                </a:solidFill>
                <a:latin typeface="Quattrocento" pitchFamily="34" charset="0"/>
              </a:rPr>
              <a:t>Procedure territorializzate</a:t>
            </a:r>
            <a:endParaRPr lang="en-US" sz="2000" dirty="0">
              <a:solidFill>
                <a:schemeClr val="accent1">
                  <a:lumMod val="75000"/>
                </a:schemeClr>
              </a:solidFill>
              <a:latin typeface="Quattrocento" pitchFamily="34" charset="0"/>
            </a:endParaRPr>
          </a:p>
        </p:txBody>
      </p:sp>
      <p:sp>
        <p:nvSpPr>
          <p:cNvPr id="23" name="CasellaDiTesto 22">
            <a:extLst>
              <a:ext uri="{FF2B5EF4-FFF2-40B4-BE49-F238E27FC236}">
                <a16:creationId xmlns:a16="http://schemas.microsoft.com/office/drawing/2014/main" id="{C0F2DE09-8D7E-7F88-8D0F-96503319C575}"/>
              </a:ext>
            </a:extLst>
          </p:cNvPr>
          <p:cNvSpPr txBox="1"/>
          <p:nvPr/>
        </p:nvSpPr>
        <p:spPr>
          <a:xfrm>
            <a:off x="8671663" y="4387006"/>
            <a:ext cx="3600647" cy="1631216"/>
          </a:xfrm>
          <a:prstGeom prst="rect">
            <a:avLst/>
          </a:prstGeom>
          <a:noFill/>
        </p:spPr>
        <p:txBody>
          <a:bodyPr wrap="square">
            <a:spAutoFit/>
          </a:bodyPr>
          <a:lstStyle/>
          <a:p>
            <a:r>
              <a:rPr lang="en-US" sz="2000" b="1" dirty="0">
                <a:solidFill>
                  <a:schemeClr val="accent1">
                    <a:lumMod val="75000"/>
                  </a:schemeClr>
                </a:solidFill>
                <a:latin typeface="Quattrocento" pitchFamily="34" charset="0"/>
              </a:rPr>
              <a:t>S.I.F.</a:t>
            </a:r>
          </a:p>
          <a:p>
            <a:r>
              <a:rPr lang="it-IT" sz="2000" dirty="0">
                <a:solidFill>
                  <a:schemeClr val="accent1">
                    <a:lumMod val="75000"/>
                  </a:schemeClr>
                </a:solidFill>
                <a:latin typeface="Quattrocento" pitchFamily="34" charset="0"/>
              </a:rPr>
              <a:t>100% del controllo per ciascuno SF con estrazione di 25 item di destinatari per la verifica delle spese</a:t>
            </a:r>
            <a:endParaRPr lang="en-US" sz="2000" dirty="0">
              <a:solidFill>
                <a:schemeClr val="accent1">
                  <a:lumMod val="75000"/>
                </a:schemeClr>
              </a:solidFill>
              <a:latin typeface="Quattrocento" pitchFamily="34" charset="0"/>
            </a:endParaRPr>
          </a:p>
        </p:txBody>
      </p:sp>
    </p:spTree>
    <p:extLst>
      <p:ext uri="{BB962C8B-B14F-4D97-AF65-F5344CB8AC3E}">
        <p14:creationId xmlns:p14="http://schemas.microsoft.com/office/powerpoint/2010/main" val="24841807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ppt_x"/>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P spid="21"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3EA533-879E-723F-D55A-4C89C3A8A3E5}"/>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1175721B-772D-6C0C-6584-B8563B69625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5AE7F253-C106-2FB7-ABC0-ECF4F34D9FCC}"/>
              </a:ext>
            </a:extLst>
          </p:cNvPr>
          <p:cNvSpPr txBox="1">
            <a:spLocks/>
          </p:cNvSpPr>
          <p:nvPr/>
        </p:nvSpPr>
        <p:spPr>
          <a:xfrm>
            <a:off x="223936" y="914720"/>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endParaRPr lang="it-IT" sz="4400" dirty="0">
              <a:solidFill>
                <a:srgbClr val="164194"/>
              </a:solidFill>
              <a:latin typeface="Calibri" panose="020F0502020204030204"/>
              <a:ea typeface="+mn-ea"/>
              <a:cs typeface="+mn-cs"/>
            </a:endParaRPr>
          </a:p>
        </p:txBody>
      </p:sp>
      <p:sp>
        <p:nvSpPr>
          <p:cNvPr id="4" name="Title 1">
            <a:extLst>
              <a:ext uri="{FF2B5EF4-FFF2-40B4-BE49-F238E27FC236}">
                <a16:creationId xmlns:a16="http://schemas.microsoft.com/office/drawing/2014/main" id="{83055576-ACCB-0221-0714-F365128BAE37}"/>
              </a:ext>
            </a:extLst>
          </p:cNvPr>
          <p:cNvSpPr txBox="1">
            <a:spLocks/>
          </p:cNvSpPr>
          <p:nvPr/>
        </p:nvSpPr>
        <p:spPr>
          <a:xfrm>
            <a:off x="223935" y="1092001"/>
            <a:ext cx="11744129"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100000"/>
              </a:lnSpc>
              <a:spcBef>
                <a:spcPts val="0"/>
              </a:spcBef>
              <a:defRPr/>
            </a:pPr>
            <a:r>
              <a:rPr lang="it-IT" sz="3200" b="1" dirty="0">
                <a:solidFill>
                  <a:srgbClr val="164194"/>
                </a:solidFill>
                <a:latin typeface="Calibri" panose="020F0502020204030204"/>
                <a:ea typeface="+mn-ea"/>
                <a:cs typeface="+mn-cs"/>
              </a:rPr>
              <a:t>Metodologia macroaree di analisi</a:t>
            </a:r>
          </a:p>
        </p:txBody>
      </p:sp>
      <p:sp>
        <p:nvSpPr>
          <p:cNvPr id="10" name="Text 6">
            <a:extLst>
              <a:ext uri="{FF2B5EF4-FFF2-40B4-BE49-F238E27FC236}">
                <a16:creationId xmlns:a16="http://schemas.microsoft.com/office/drawing/2014/main" id="{4459C435-21B9-9A91-480E-FA90B14A3AA5}"/>
              </a:ext>
            </a:extLst>
          </p:cNvPr>
          <p:cNvSpPr/>
          <p:nvPr/>
        </p:nvSpPr>
        <p:spPr>
          <a:xfrm>
            <a:off x="223935" y="1786845"/>
            <a:ext cx="12260424" cy="559435"/>
          </a:xfrm>
          <a:prstGeom prst="rect">
            <a:avLst/>
          </a:prstGeom>
          <a:noFill/>
          <a:ln/>
        </p:spPr>
        <p:txBody>
          <a:bodyPr wrap="square" lIns="0" tIns="0" rIns="0" bIns="0" rtlCol="0" anchor="t"/>
          <a:lstStyle/>
          <a:p>
            <a:pPr>
              <a:lnSpc>
                <a:spcPts val="2650"/>
              </a:lnSpc>
            </a:pPr>
            <a:r>
              <a:rPr lang="it-IT" sz="1600" b="1" dirty="0">
                <a:solidFill>
                  <a:schemeClr val="accent1">
                    <a:lumMod val="75000"/>
                  </a:schemeClr>
                </a:solidFill>
                <a:latin typeface="Quattrocento" pitchFamily="34" charset="0"/>
              </a:rPr>
              <a:t>Nell’ambito della metodologia si è scelto di elaborare un modello che tiene conto delle 3 macroaree che interessano il PR:</a:t>
            </a:r>
          </a:p>
        </p:txBody>
      </p:sp>
      <p:graphicFrame>
        <p:nvGraphicFramePr>
          <p:cNvPr id="32" name="Diagramma 31">
            <a:extLst>
              <a:ext uri="{FF2B5EF4-FFF2-40B4-BE49-F238E27FC236}">
                <a16:creationId xmlns:a16="http://schemas.microsoft.com/office/drawing/2014/main" id="{D72D065A-AA1F-EACC-DA97-4CE7C86ACF19}"/>
              </a:ext>
            </a:extLst>
          </p:cNvPr>
          <p:cNvGraphicFramePr/>
          <p:nvPr>
            <p:extLst>
              <p:ext uri="{D42A27DB-BD31-4B8C-83A1-F6EECF244321}">
                <p14:modId xmlns:p14="http://schemas.microsoft.com/office/powerpoint/2010/main" val="3599362416"/>
              </p:ext>
            </p:extLst>
          </p:nvPr>
        </p:nvGraphicFramePr>
        <p:xfrm>
          <a:off x="223934" y="2346280"/>
          <a:ext cx="11663265" cy="507904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4427245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Graphic spid="32"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D9BC9-EC77-84BE-F8A3-F0433F36B62A}"/>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852AB087-82A8-B223-92F7-ACC38C6518B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8A19C597-E6ED-C5B3-1B99-BF4EE1917FE4}"/>
              </a:ext>
            </a:extLst>
          </p:cNvPr>
          <p:cNvSpPr txBox="1">
            <a:spLocks/>
          </p:cNvSpPr>
          <p:nvPr/>
        </p:nvSpPr>
        <p:spPr>
          <a:xfrm>
            <a:off x="230760" y="671804"/>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r>
              <a:rPr lang="it-IT" sz="1800" b="1" dirty="0">
                <a:solidFill>
                  <a:srgbClr val="365F91"/>
                </a:solidFill>
                <a:effectLst/>
                <a:latin typeface="Calibri" panose="020F0502020204030204" pitchFamily="34" charset="0"/>
                <a:ea typeface="Arial Unicode MS"/>
              </a:rPr>
              <a:t>Fattori di rischio correlati alla tipologia di operazione 1/4</a:t>
            </a:r>
            <a:endParaRPr lang="it-IT" sz="4400" dirty="0">
              <a:solidFill>
                <a:srgbClr val="164194"/>
              </a:solidFill>
              <a:latin typeface="Calibri" panose="020F0502020204030204"/>
              <a:ea typeface="+mn-ea"/>
              <a:cs typeface="+mn-cs"/>
            </a:endParaRPr>
          </a:p>
        </p:txBody>
      </p:sp>
      <p:graphicFrame>
        <p:nvGraphicFramePr>
          <p:cNvPr id="3" name="Tabella 2">
            <a:extLst>
              <a:ext uri="{FF2B5EF4-FFF2-40B4-BE49-F238E27FC236}">
                <a16:creationId xmlns:a16="http://schemas.microsoft.com/office/drawing/2014/main" id="{74B13485-43A6-6F1D-7A56-7C8F1F606EC9}"/>
              </a:ext>
            </a:extLst>
          </p:cNvPr>
          <p:cNvGraphicFramePr>
            <a:graphicFrameLocks noGrp="1"/>
          </p:cNvGraphicFramePr>
          <p:nvPr>
            <p:extLst>
              <p:ext uri="{D42A27DB-BD31-4B8C-83A1-F6EECF244321}">
                <p14:modId xmlns:p14="http://schemas.microsoft.com/office/powerpoint/2010/main" val="475755917"/>
              </p:ext>
            </p:extLst>
          </p:nvPr>
        </p:nvGraphicFramePr>
        <p:xfrm>
          <a:off x="1849272" y="1347372"/>
          <a:ext cx="8795982" cy="5162612"/>
        </p:xfrm>
        <a:graphic>
          <a:graphicData uri="http://schemas.openxmlformats.org/drawingml/2006/table">
            <a:tbl>
              <a:tblPr firstRow="1" firstCol="1" bandRow="1">
                <a:tableStyleId>{5C22544A-7EE6-4342-B048-85BDC9FD1C3A}</a:tableStyleId>
              </a:tblPr>
              <a:tblGrid>
                <a:gridCol w="2559012">
                  <a:extLst>
                    <a:ext uri="{9D8B030D-6E8A-4147-A177-3AD203B41FA5}">
                      <a16:colId xmlns:a16="http://schemas.microsoft.com/office/drawing/2014/main" val="885851762"/>
                    </a:ext>
                  </a:extLst>
                </a:gridCol>
                <a:gridCol w="4619286">
                  <a:extLst>
                    <a:ext uri="{9D8B030D-6E8A-4147-A177-3AD203B41FA5}">
                      <a16:colId xmlns:a16="http://schemas.microsoft.com/office/drawing/2014/main" val="3413007566"/>
                    </a:ext>
                  </a:extLst>
                </a:gridCol>
                <a:gridCol w="839365">
                  <a:extLst>
                    <a:ext uri="{9D8B030D-6E8A-4147-A177-3AD203B41FA5}">
                      <a16:colId xmlns:a16="http://schemas.microsoft.com/office/drawing/2014/main" val="1852444588"/>
                    </a:ext>
                  </a:extLst>
                </a:gridCol>
                <a:gridCol w="778319">
                  <a:extLst>
                    <a:ext uri="{9D8B030D-6E8A-4147-A177-3AD203B41FA5}">
                      <a16:colId xmlns:a16="http://schemas.microsoft.com/office/drawing/2014/main" val="1888946720"/>
                    </a:ext>
                  </a:extLst>
                </a:gridCol>
              </a:tblGrid>
              <a:tr h="737516">
                <a:tc>
                  <a:txBody>
                    <a:bodyPr/>
                    <a:lstStyle/>
                    <a:p>
                      <a:pPr algn="l">
                        <a:lnSpc>
                          <a:spcPct val="115000"/>
                        </a:lnSpc>
                        <a:spcBef>
                          <a:spcPts val="600"/>
                        </a:spcBef>
                        <a:spcAft>
                          <a:spcPts val="600"/>
                        </a:spcAft>
                      </a:pPr>
                      <a:r>
                        <a:rPr lang="it-IT" sz="800" dirty="0">
                          <a:effectLst/>
                        </a:rPr>
                        <a:t>MACRO-FATTORI CORRELATI ALLE OPERAZIONI</a:t>
                      </a:r>
                      <a:endParaRPr lang="it-IT" sz="900" dirty="0">
                        <a:effectLst/>
                        <a:latin typeface="Calibri" panose="020F0502020204030204" pitchFamily="34" charset="0"/>
                        <a:ea typeface="Arial Unicode MS"/>
                        <a:cs typeface="Arial Unicode MS"/>
                      </a:endParaRPr>
                    </a:p>
                  </a:txBody>
                  <a:tcPr marL="20167" marR="20167" marT="0" marB="0" anchor="ctr"/>
                </a:tc>
                <a:tc>
                  <a:txBody>
                    <a:bodyPr/>
                    <a:lstStyle/>
                    <a:p>
                      <a:pPr algn="just">
                        <a:lnSpc>
                          <a:spcPct val="115000"/>
                        </a:lnSpc>
                        <a:spcBef>
                          <a:spcPts val="600"/>
                        </a:spcBef>
                        <a:spcAft>
                          <a:spcPts val="600"/>
                        </a:spcAft>
                      </a:pPr>
                      <a:r>
                        <a:rPr lang="it-IT" sz="800" dirty="0">
                          <a:effectLst/>
                        </a:rPr>
                        <a:t>Fattori</a:t>
                      </a:r>
                      <a:endParaRPr lang="it-IT" sz="900" dirty="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Rischio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Punteggio</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1670392773"/>
                  </a:ext>
                </a:extLst>
              </a:tr>
              <a:tr h="737516">
                <a:tc rowSpan="3">
                  <a:txBody>
                    <a:bodyPr/>
                    <a:lstStyle/>
                    <a:p>
                      <a:pPr algn="l">
                        <a:lnSpc>
                          <a:spcPct val="115000"/>
                        </a:lnSpc>
                        <a:spcBef>
                          <a:spcPts val="600"/>
                        </a:spcBef>
                        <a:spcAft>
                          <a:spcPts val="600"/>
                        </a:spcAft>
                      </a:pPr>
                      <a:r>
                        <a:rPr lang="it-IT" sz="800">
                          <a:effectLst/>
                        </a:rPr>
                        <a:t>Esperienza del personale che gestisce l'attuazione dell'azione presso il Centro di Responsabilità (UCO)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just">
                        <a:lnSpc>
                          <a:spcPct val="115000"/>
                        </a:lnSpc>
                        <a:spcBef>
                          <a:spcPts val="600"/>
                        </a:spcBef>
                        <a:spcAft>
                          <a:spcPts val="600"/>
                        </a:spcAft>
                      </a:pPr>
                      <a:r>
                        <a:rPr lang="it-IT" sz="800">
                          <a:effectLst/>
                        </a:rPr>
                        <a:t>Presenza di personale totalmente nuovo presso UCO rispetto al 2014-2020</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Alto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3</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3496271028"/>
                  </a:ext>
                </a:extLst>
              </a:tr>
              <a:tr h="737516">
                <a:tc vMerge="1">
                  <a:txBody>
                    <a:bodyPr/>
                    <a:lstStyle/>
                    <a:p>
                      <a:endParaRPr lang="it-IT"/>
                    </a:p>
                  </a:txBody>
                  <a:tcPr/>
                </a:tc>
                <a:tc>
                  <a:txBody>
                    <a:bodyPr/>
                    <a:lstStyle/>
                    <a:p>
                      <a:pPr algn="just">
                        <a:lnSpc>
                          <a:spcPct val="115000"/>
                        </a:lnSpc>
                        <a:spcBef>
                          <a:spcPts val="600"/>
                        </a:spcBef>
                        <a:spcAft>
                          <a:spcPts val="600"/>
                        </a:spcAft>
                      </a:pPr>
                      <a:r>
                        <a:rPr lang="it-IT" sz="800">
                          <a:effectLst/>
                        </a:rPr>
                        <a:t>Presenza di personale parzialmente nuovo presso UCO rispetto al 2014-2020</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Medio </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2</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3473941146"/>
                  </a:ext>
                </a:extLst>
              </a:tr>
              <a:tr h="737516">
                <a:tc vMerge="1">
                  <a:txBody>
                    <a:bodyPr/>
                    <a:lstStyle/>
                    <a:p>
                      <a:endParaRPr lang="it-IT"/>
                    </a:p>
                  </a:txBody>
                  <a:tcPr/>
                </a:tc>
                <a:tc>
                  <a:txBody>
                    <a:bodyPr/>
                    <a:lstStyle/>
                    <a:p>
                      <a:pPr algn="just">
                        <a:lnSpc>
                          <a:spcPct val="115000"/>
                        </a:lnSpc>
                        <a:spcBef>
                          <a:spcPts val="600"/>
                        </a:spcBef>
                        <a:spcAft>
                          <a:spcPts val="600"/>
                        </a:spcAft>
                      </a:pPr>
                      <a:r>
                        <a:rPr lang="it-IT" sz="800" dirty="0">
                          <a:effectLst/>
                        </a:rPr>
                        <a:t>Personale interamente già presente nel 2014-2020</a:t>
                      </a:r>
                      <a:endParaRPr lang="it-IT" sz="900" dirty="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Basso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1</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1850446522"/>
                  </a:ext>
                </a:extLst>
              </a:tr>
              <a:tr h="737516">
                <a:tc rowSpan="3">
                  <a:txBody>
                    <a:bodyPr/>
                    <a:lstStyle/>
                    <a:p>
                      <a:pPr algn="l">
                        <a:lnSpc>
                          <a:spcPct val="115000"/>
                        </a:lnSpc>
                        <a:spcBef>
                          <a:spcPts val="600"/>
                        </a:spcBef>
                        <a:spcAft>
                          <a:spcPts val="600"/>
                        </a:spcAft>
                      </a:pPr>
                      <a:r>
                        <a:rPr lang="it-IT" sz="800">
                          <a:effectLst/>
                        </a:rPr>
                        <a:t>Esperienza del personale che gestisce l'attuazione dell'azione presso il Centro di Responsabilità(UMC)</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just">
                        <a:lnSpc>
                          <a:spcPct val="115000"/>
                        </a:lnSpc>
                        <a:spcBef>
                          <a:spcPts val="600"/>
                        </a:spcBef>
                        <a:spcAft>
                          <a:spcPts val="600"/>
                        </a:spcAft>
                      </a:pPr>
                      <a:r>
                        <a:rPr lang="it-IT" sz="800">
                          <a:effectLst/>
                        </a:rPr>
                        <a:t>Presenza di personale totalmente nuovo presso UMC rispetto al 2014-2020</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Alto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3</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2035563985"/>
                  </a:ext>
                </a:extLst>
              </a:tr>
              <a:tr h="737516">
                <a:tc vMerge="1">
                  <a:txBody>
                    <a:bodyPr/>
                    <a:lstStyle/>
                    <a:p>
                      <a:endParaRPr lang="it-IT"/>
                    </a:p>
                  </a:txBody>
                  <a:tcPr/>
                </a:tc>
                <a:tc>
                  <a:txBody>
                    <a:bodyPr/>
                    <a:lstStyle/>
                    <a:p>
                      <a:pPr algn="just">
                        <a:lnSpc>
                          <a:spcPct val="115000"/>
                        </a:lnSpc>
                        <a:spcBef>
                          <a:spcPts val="600"/>
                        </a:spcBef>
                        <a:spcAft>
                          <a:spcPts val="600"/>
                        </a:spcAft>
                      </a:pPr>
                      <a:r>
                        <a:rPr lang="it-IT" sz="800" dirty="0">
                          <a:effectLst/>
                        </a:rPr>
                        <a:t>Presenza di personale parzialmente nuovo presso UMC rispetto al 2014-2020</a:t>
                      </a:r>
                      <a:endParaRPr lang="it-IT" sz="900" dirty="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Medio </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2</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3022431829"/>
                  </a:ext>
                </a:extLst>
              </a:tr>
              <a:tr h="737516">
                <a:tc vMerge="1">
                  <a:txBody>
                    <a:bodyPr/>
                    <a:lstStyle/>
                    <a:p>
                      <a:endParaRPr lang="it-IT"/>
                    </a:p>
                  </a:txBody>
                  <a:tcPr/>
                </a:tc>
                <a:tc>
                  <a:txBody>
                    <a:bodyPr/>
                    <a:lstStyle/>
                    <a:p>
                      <a:pPr algn="just">
                        <a:lnSpc>
                          <a:spcPct val="115000"/>
                        </a:lnSpc>
                        <a:spcBef>
                          <a:spcPts val="600"/>
                        </a:spcBef>
                        <a:spcAft>
                          <a:spcPts val="600"/>
                        </a:spcAft>
                      </a:pPr>
                      <a:r>
                        <a:rPr lang="it-IT" sz="800">
                          <a:effectLst/>
                        </a:rPr>
                        <a:t>Personale interamente già presente nel 2014-2020 presso UMC</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dirty="0">
                          <a:effectLst/>
                        </a:rPr>
                        <a:t>Basso</a:t>
                      </a:r>
                      <a:endParaRPr lang="it-IT" sz="900" dirty="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dirty="0">
                          <a:effectLst/>
                        </a:rPr>
                        <a:t>1</a:t>
                      </a:r>
                      <a:endParaRPr lang="it-IT" sz="900" dirty="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3909174105"/>
                  </a:ext>
                </a:extLst>
              </a:tr>
            </a:tbl>
          </a:graphicData>
        </a:graphic>
      </p:graphicFrame>
    </p:spTree>
    <p:extLst>
      <p:ext uri="{BB962C8B-B14F-4D97-AF65-F5344CB8AC3E}">
        <p14:creationId xmlns:p14="http://schemas.microsoft.com/office/powerpoint/2010/main" val="206886516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26CAE7-84A0-BB27-780C-48F1D75106E1}"/>
            </a:ext>
          </a:extLst>
        </p:cNvPr>
        <p:cNvGrpSpPr/>
        <p:nvPr/>
      </p:nvGrpSpPr>
      <p:grpSpPr>
        <a:xfrm>
          <a:off x="0" y="0"/>
          <a:ext cx="0" cy="0"/>
          <a:chOff x="0" y="0"/>
          <a:chExt cx="0" cy="0"/>
        </a:xfrm>
      </p:grpSpPr>
      <p:pic>
        <p:nvPicPr>
          <p:cNvPr id="11" name="Immagine 10">
            <a:extLst>
              <a:ext uri="{FF2B5EF4-FFF2-40B4-BE49-F238E27FC236}">
                <a16:creationId xmlns:a16="http://schemas.microsoft.com/office/drawing/2014/main" id="{1A28B2BA-92A0-C630-C8CF-E7B742EDCE3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032"/>
            <a:ext cx="12192000" cy="669772"/>
          </a:xfrm>
          <a:prstGeom prst="rect">
            <a:avLst/>
          </a:prstGeom>
        </p:spPr>
      </p:pic>
      <p:sp>
        <p:nvSpPr>
          <p:cNvPr id="2" name="Title 1">
            <a:extLst>
              <a:ext uri="{FF2B5EF4-FFF2-40B4-BE49-F238E27FC236}">
                <a16:creationId xmlns:a16="http://schemas.microsoft.com/office/drawing/2014/main" id="{4890DE3D-69CF-C179-D2CE-3B829303E553}"/>
              </a:ext>
            </a:extLst>
          </p:cNvPr>
          <p:cNvSpPr txBox="1">
            <a:spLocks/>
          </p:cNvSpPr>
          <p:nvPr/>
        </p:nvSpPr>
        <p:spPr>
          <a:xfrm>
            <a:off x="223936" y="914720"/>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endParaRPr lang="it-IT" sz="4400" dirty="0">
              <a:solidFill>
                <a:srgbClr val="164194"/>
              </a:solidFill>
              <a:latin typeface="Calibri" panose="020F0502020204030204"/>
              <a:ea typeface="+mn-ea"/>
              <a:cs typeface="+mn-cs"/>
            </a:endParaRPr>
          </a:p>
        </p:txBody>
      </p:sp>
      <p:graphicFrame>
        <p:nvGraphicFramePr>
          <p:cNvPr id="3" name="Tabella 2">
            <a:extLst>
              <a:ext uri="{FF2B5EF4-FFF2-40B4-BE49-F238E27FC236}">
                <a16:creationId xmlns:a16="http://schemas.microsoft.com/office/drawing/2014/main" id="{C50E1D52-31E3-CDED-FC8C-0F437ABCA828}"/>
              </a:ext>
            </a:extLst>
          </p:cNvPr>
          <p:cNvGraphicFramePr>
            <a:graphicFrameLocks noGrp="1"/>
          </p:cNvGraphicFramePr>
          <p:nvPr>
            <p:extLst>
              <p:ext uri="{D42A27DB-BD31-4B8C-83A1-F6EECF244321}">
                <p14:modId xmlns:p14="http://schemas.microsoft.com/office/powerpoint/2010/main" val="2627767727"/>
              </p:ext>
            </p:extLst>
          </p:nvPr>
        </p:nvGraphicFramePr>
        <p:xfrm>
          <a:off x="1703231" y="1640990"/>
          <a:ext cx="8785537" cy="4479710"/>
        </p:xfrm>
        <a:graphic>
          <a:graphicData uri="http://schemas.openxmlformats.org/drawingml/2006/table">
            <a:tbl>
              <a:tblPr firstRow="1" firstCol="1" bandRow="1">
                <a:tableStyleId>{5C22544A-7EE6-4342-B048-85BDC9FD1C3A}</a:tableStyleId>
              </a:tblPr>
              <a:tblGrid>
                <a:gridCol w="2555973">
                  <a:extLst>
                    <a:ext uri="{9D8B030D-6E8A-4147-A177-3AD203B41FA5}">
                      <a16:colId xmlns:a16="http://schemas.microsoft.com/office/drawing/2014/main" val="885851762"/>
                    </a:ext>
                  </a:extLst>
                </a:gridCol>
                <a:gridCol w="4613801">
                  <a:extLst>
                    <a:ext uri="{9D8B030D-6E8A-4147-A177-3AD203B41FA5}">
                      <a16:colId xmlns:a16="http://schemas.microsoft.com/office/drawing/2014/main" val="3413007566"/>
                    </a:ext>
                  </a:extLst>
                </a:gridCol>
                <a:gridCol w="838368">
                  <a:extLst>
                    <a:ext uri="{9D8B030D-6E8A-4147-A177-3AD203B41FA5}">
                      <a16:colId xmlns:a16="http://schemas.microsoft.com/office/drawing/2014/main" val="1852444588"/>
                    </a:ext>
                  </a:extLst>
                </a:gridCol>
                <a:gridCol w="777395">
                  <a:extLst>
                    <a:ext uri="{9D8B030D-6E8A-4147-A177-3AD203B41FA5}">
                      <a16:colId xmlns:a16="http://schemas.microsoft.com/office/drawing/2014/main" val="1888946720"/>
                    </a:ext>
                  </a:extLst>
                </a:gridCol>
              </a:tblGrid>
              <a:tr h="282612">
                <a:tc>
                  <a:txBody>
                    <a:bodyPr/>
                    <a:lstStyle/>
                    <a:p>
                      <a:pPr algn="l">
                        <a:lnSpc>
                          <a:spcPct val="115000"/>
                        </a:lnSpc>
                        <a:spcBef>
                          <a:spcPts val="600"/>
                        </a:spcBef>
                        <a:spcAft>
                          <a:spcPts val="600"/>
                        </a:spcAft>
                      </a:pPr>
                      <a:r>
                        <a:rPr lang="it-IT" sz="800" dirty="0">
                          <a:effectLst/>
                        </a:rPr>
                        <a:t>MACRO-FATTORI CORRELATI ALLE OPERAZIONI</a:t>
                      </a:r>
                      <a:endParaRPr lang="it-IT" sz="900" dirty="0">
                        <a:effectLst/>
                        <a:latin typeface="Calibri" panose="020F0502020204030204" pitchFamily="34" charset="0"/>
                        <a:ea typeface="Arial Unicode MS"/>
                        <a:cs typeface="Arial Unicode MS"/>
                      </a:endParaRPr>
                    </a:p>
                  </a:txBody>
                  <a:tcPr marL="20167" marR="20167" marT="0" marB="0" anchor="ctr"/>
                </a:tc>
                <a:tc>
                  <a:txBody>
                    <a:bodyPr/>
                    <a:lstStyle/>
                    <a:p>
                      <a:pPr algn="just">
                        <a:lnSpc>
                          <a:spcPct val="115000"/>
                        </a:lnSpc>
                        <a:spcBef>
                          <a:spcPts val="600"/>
                        </a:spcBef>
                        <a:spcAft>
                          <a:spcPts val="600"/>
                        </a:spcAft>
                      </a:pPr>
                      <a:r>
                        <a:rPr lang="it-IT" sz="800" dirty="0">
                          <a:effectLst/>
                        </a:rPr>
                        <a:t>Fattori</a:t>
                      </a:r>
                      <a:endParaRPr lang="it-IT" sz="900" dirty="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Rischio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Punteggio</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1670392773"/>
                  </a:ext>
                </a:extLst>
              </a:tr>
              <a:tr h="282612">
                <a:tc rowSpan="5">
                  <a:txBody>
                    <a:bodyPr/>
                    <a:lstStyle/>
                    <a:p>
                      <a:pPr algn="l">
                        <a:lnSpc>
                          <a:spcPct val="115000"/>
                        </a:lnSpc>
                        <a:spcBef>
                          <a:spcPts val="600"/>
                        </a:spcBef>
                        <a:spcAft>
                          <a:spcPts val="600"/>
                        </a:spcAft>
                      </a:pPr>
                      <a:r>
                        <a:rPr lang="it-IT" sz="800" dirty="0">
                          <a:effectLst/>
                        </a:rPr>
                        <a:t>Livello di novità dell’Azione finanziata </a:t>
                      </a:r>
                      <a:endParaRPr lang="it-IT" sz="900" dirty="0">
                        <a:effectLst/>
                        <a:latin typeface="Calibri" panose="020F0502020204030204" pitchFamily="34" charset="0"/>
                        <a:ea typeface="Arial Unicode MS"/>
                        <a:cs typeface="Arial Unicode MS"/>
                      </a:endParaRPr>
                    </a:p>
                  </a:txBody>
                  <a:tcPr marL="20167" marR="20167" marT="0" marB="0" anchor="ctr"/>
                </a:tc>
                <a:tc>
                  <a:txBody>
                    <a:bodyPr/>
                    <a:lstStyle/>
                    <a:p>
                      <a:pPr algn="just">
                        <a:lnSpc>
                          <a:spcPct val="115000"/>
                        </a:lnSpc>
                        <a:spcBef>
                          <a:spcPts val="600"/>
                        </a:spcBef>
                        <a:spcAft>
                          <a:spcPts val="600"/>
                        </a:spcAft>
                      </a:pPr>
                      <a:r>
                        <a:rPr lang="it-IT" sz="800">
                          <a:effectLst/>
                        </a:rPr>
                        <a:t>Attuazione di nuove procedure/interventi</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Alto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dirty="0">
                          <a:effectLst/>
                        </a:rPr>
                        <a:t>3</a:t>
                      </a:r>
                      <a:endParaRPr lang="it-IT" sz="900" dirty="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941540124"/>
                  </a:ext>
                </a:extLst>
              </a:tr>
              <a:tr h="582759">
                <a:tc vMerge="1">
                  <a:txBody>
                    <a:bodyPr/>
                    <a:lstStyle/>
                    <a:p>
                      <a:endParaRPr lang="it-IT"/>
                    </a:p>
                  </a:txBody>
                  <a:tcPr/>
                </a:tc>
                <a:tc>
                  <a:txBody>
                    <a:bodyPr/>
                    <a:lstStyle/>
                    <a:p>
                      <a:pPr algn="just">
                        <a:lnSpc>
                          <a:spcPct val="115000"/>
                        </a:lnSpc>
                        <a:spcBef>
                          <a:spcPts val="600"/>
                        </a:spcBef>
                        <a:spcAft>
                          <a:spcPts val="600"/>
                        </a:spcAft>
                      </a:pPr>
                      <a:r>
                        <a:rPr lang="it-IT" sz="800">
                          <a:effectLst/>
                        </a:rPr>
                        <a:t>L'azione prevede una tipologia di operazioni che non è stata mai oggetto di controllo AdA nel corso del PO 14-20 (azioni in continuità con programmazione 2014-2020)</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Medio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2</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3677497534"/>
                  </a:ext>
                </a:extLst>
              </a:tr>
              <a:tr h="582759">
                <a:tc vMerge="1">
                  <a:txBody>
                    <a:bodyPr/>
                    <a:lstStyle/>
                    <a:p>
                      <a:endParaRPr lang="it-IT"/>
                    </a:p>
                  </a:txBody>
                  <a:tcPr/>
                </a:tc>
                <a:tc>
                  <a:txBody>
                    <a:bodyPr/>
                    <a:lstStyle/>
                    <a:p>
                      <a:pPr algn="just">
                        <a:lnSpc>
                          <a:spcPct val="115000"/>
                        </a:lnSpc>
                        <a:spcBef>
                          <a:spcPts val="600"/>
                        </a:spcBef>
                        <a:spcAft>
                          <a:spcPts val="600"/>
                        </a:spcAft>
                      </a:pPr>
                      <a:r>
                        <a:rPr lang="it-IT" sz="800">
                          <a:effectLst/>
                        </a:rPr>
                        <a:t>L'azione prevede una tipologia di operazioni che è stata oggetto di controllo AdA nel corso del PO 14-20 con rilevazione di criticità di natura sistemica (azioni in continuità con programmazione 2014-2020)</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Alto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3</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1117660726"/>
                  </a:ext>
                </a:extLst>
              </a:tr>
              <a:tr h="612139">
                <a:tc vMerge="1">
                  <a:txBody>
                    <a:bodyPr/>
                    <a:lstStyle/>
                    <a:p>
                      <a:endParaRPr lang="it-IT"/>
                    </a:p>
                  </a:txBody>
                  <a:tcPr/>
                </a:tc>
                <a:tc>
                  <a:txBody>
                    <a:bodyPr/>
                    <a:lstStyle/>
                    <a:p>
                      <a:pPr algn="just">
                        <a:lnSpc>
                          <a:spcPct val="115000"/>
                        </a:lnSpc>
                        <a:spcBef>
                          <a:spcPts val="600"/>
                        </a:spcBef>
                        <a:spcAft>
                          <a:spcPts val="600"/>
                        </a:spcAft>
                      </a:pPr>
                      <a:r>
                        <a:rPr lang="it-IT" sz="800">
                          <a:effectLst/>
                        </a:rPr>
                        <a:t>L'azione prevede una tipologia di operazioni che è stata oggetto di controllo AdA nel corso del PO 14-20 e le verifiche hanno rilevato criticità di natura non sistemica (azioni in continuità con programmazione 2014-2020)</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Medio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2</a:t>
                      </a:r>
                      <a:endParaRPr lang="it-IT" sz="90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1280418071"/>
                  </a:ext>
                </a:extLst>
              </a:tr>
              <a:tr h="2136829">
                <a:tc vMerge="1">
                  <a:txBody>
                    <a:bodyPr/>
                    <a:lstStyle/>
                    <a:p>
                      <a:endParaRPr lang="it-IT"/>
                    </a:p>
                  </a:txBody>
                  <a:tcPr/>
                </a:tc>
                <a:tc>
                  <a:txBody>
                    <a:bodyPr/>
                    <a:lstStyle/>
                    <a:p>
                      <a:pPr marL="111125" algn="just">
                        <a:lnSpc>
                          <a:spcPct val="115000"/>
                        </a:lnSpc>
                        <a:spcBef>
                          <a:spcPts val="600"/>
                        </a:spcBef>
                        <a:spcAft>
                          <a:spcPts val="600"/>
                        </a:spcAft>
                      </a:pPr>
                      <a:r>
                        <a:rPr lang="it-IT" sz="800">
                          <a:effectLst/>
                        </a:rPr>
                        <a:t>In presenza di una o entrambe le casistiche:</a:t>
                      </a:r>
                      <a:endParaRPr lang="it-IT" sz="900">
                        <a:effectLst/>
                      </a:endParaRPr>
                    </a:p>
                    <a:p>
                      <a:pPr marL="342900" lvl="0" indent="-342900" algn="just">
                        <a:lnSpc>
                          <a:spcPct val="115000"/>
                        </a:lnSpc>
                        <a:spcBef>
                          <a:spcPts val="600"/>
                        </a:spcBef>
                        <a:spcAft>
                          <a:spcPts val="600"/>
                        </a:spcAft>
                        <a:buFont typeface="+mj-lt"/>
                        <a:buAutoNum type="arabicPeriod"/>
                      </a:pPr>
                      <a:r>
                        <a:rPr lang="it-IT" sz="800">
                          <a:effectLst/>
                        </a:rPr>
                        <a:t>L'azione prevede una tipologia di operazioni che è stata oggetto di controllo AdA nel corso del PO 14-20 e le verifiche hanno generato raccomandazioni (azioni in continuità con programmazione 2014-2020);</a:t>
                      </a:r>
                      <a:endParaRPr lang="it-IT" sz="900">
                        <a:effectLst/>
                      </a:endParaRPr>
                    </a:p>
                    <a:p>
                      <a:pPr marL="342900" lvl="0" indent="-342900" algn="just">
                        <a:lnSpc>
                          <a:spcPct val="115000"/>
                        </a:lnSpc>
                        <a:spcBef>
                          <a:spcPts val="600"/>
                        </a:spcBef>
                        <a:spcAft>
                          <a:spcPts val="600"/>
                        </a:spcAft>
                        <a:buFont typeface="+mj-lt"/>
                        <a:buAutoNum type="arabicPeriod"/>
                      </a:pPr>
                      <a:r>
                        <a:rPr lang="it-IT" sz="800">
                          <a:effectLst/>
                        </a:rPr>
                        <a:t>Assenza di nuove procedure/interventi </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a:effectLst/>
                        </a:rPr>
                        <a:t>Basso</a:t>
                      </a:r>
                      <a:endParaRPr lang="it-IT" sz="900">
                        <a:effectLst/>
                        <a:latin typeface="Calibri" panose="020F0502020204030204" pitchFamily="34" charset="0"/>
                        <a:ea typeface="Arial Unicode MS"/>
                        <a:cs typeface="Arial Unicode MS"/>
                      </a:endParaRPr>
                    </a:p>
                  </a:txBody>
                  <a:tcPr marL="20167" marR="20167" marT="0" marB="0" anchor="ctr"/>
                </a:tc>
                <a:tc>
                  <a:txBody>
                    <a:bodyPr/>
                    <a:lstStyle/>
                    <a:p>
                      <a:pPr algn="ctr">
                        <a:lnSpc>
                          <a:spcPct val="115000"/>
                        </a:lnSpc>
                        <a:spcBef>
                          <a:spcPts val="600"/>
                        </a:spcBef>
                        <a:spcAft>
                          <a:spcPts val="600"/>
                        </a:spcAft>
                      </a:pPr>
                      <a:r>
                        <a:rPr lang="it-IT" sz="800" dirty="0">
                          <a:effectLst/>
                        </a:rPr>
                        <a:t>1</a:t>
                      </a:r>
                      <a:endParaRPr lang="it-IT" sz="900" dirty="0">
                        <a:effectLst/>
                        <a:latin typeface="Calibri" panose="020F0502020204030204" pitchFamily="34" charset="0"/>
                        <a:ea typeface="Arial Unicode MS"/>
                        <a:cs typeface="Arial Unicode MS"/>
                      </a:endParaRPr>
                    </a:p>
                  </a:txBody>
                  <a:tcPr marL="20167" marR="20167" marT="0" marB="0" anchor="ctr"/>
                </a:tc>
                <a:extLst>
                  <a:ext uri="{0D108BD9-81ED-4DB2-BD59-A6C34878D82A}">
                    <a16:rowId xmlns:a16="http://schemas.microsoft.com/office/drawing/2014/main" val="82306255"/>
                  </a:ext>
                </a:extLst>
              </a:tr>
            </a:tbl>
          </a:graphicData>
        </a:graphic>
      </p:graphicFrame>
      <p:sp>
        <p:nvSpPr>
          <p:cNvPr id="4" name="Title 1">
            <a:extLst>
              <a:ext uri="{FF2B5EF4-FFF2-40B4-BE49-F238E27FC236}">
                <a16:creationId xmlns:a16="http://schemas.microsoft.com/office/drawing/2014/main" id="{0A1D69CD-1621-3CBE-EBF7-928653C4ACB8}"/>
              </a:ext>
            </a:extLst>
          </p:cNvPr>
          <p:cNvSpPr txBox="1">
            <a:spLocks/>
          </p:cNvSpPr>
          <p:nvPr/>
        </p:nvSpPr>
        <p:spPr>
          <a:xfrm>
            <a:off x="230760" y="671804"/>
            <a:ext cx="10328986" cy="559435"/>
          </a:xfrm>
          <a:prstGeom prst="rect">
            <a:avLst/>
          </a:prstGeom>
        </p:spPr>
        <p:txBody>
          <a:bodyPr vert="horz" lIns="0" tIns="0" rIns="0" bIns="0" rtlCol="0" anchor="ctr"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R="0" lvl="0" algn="l" defTabSz="914400" rtl="0" eaLnBrk="1" fontAlgn="auto" latinLnBrk="0" hangingPunct="1">
              <a:lnSpc>
                <a:spcPct val="100000"/>
              </a:lnSpc>
              <a:spcBef>
                <a:spcPts val="0"/>
              </a:spcBef>
              <a:spcAft>
                <a:spcPts val="0"/>
              </a:spcAft>
              <a:buClrTx/>
              <a:buSzTx/>
              <a:tabLst/>
              <a:defRPr/>
            </a:pPr>
            <a:r>
              <a:rPr lang="it-IT" sz="1800" b="1" dirty="0">
                <a:solidFill>
                  <a:srgbClr val="365F91"/>
                </a:solidFill>
                <a:effectLst/>
                <a:latin typeface="Calibri" panose="020F0502020204030204" pitchFamily="34" charset="0"/>
                <a:ea typeface="Arial Unicode MS"/>
              </a:rPr>
              <a:t>Fattori di rischio correlati alla tipologia di operazione 2/4</a:t>
            </a:r>
            <a:endParaRPr lang="it-IT" sz="4400" dirty="0">
              <a:solidFill>
                <a:srgbClr val="164194"/>
              </a:solidFill>
              <a:latin typeface="Calibri" panose="020F0502020204030204"/>
              <a:ea typeface="+mn-ea"/>
              <a:cs typeface="+mn-cs"/>
            </a:endParaRPr>
          </a:p>
        </p:txBody>
      </p:sp>
    </p:spTree>
    <p:extLst>
      <p:ext uri="{BB962C8B-B14F-4D97-AF65-F5344CB8AC3E}">
        <p14:creationId xmlns:p14="http://schemas.microsoft.com/office/powerpoint/2010/main" val="9252319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400" b="1" dirty="0" err="1"/>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0E18CC0A9F9F5341847E3E32D967C0B2" ma:contentTypeVersion="10" ma:contentTypeDescription="Creare un nuovo documento." ma:contentTypeScope="" ma:versionID="0e79191fc0c32f55243411d5e041a248">
  <xsd:schema xmlns:xsd="http://www.w3.org/2001/XMLSchema" xmlns:xs="http://www.w3.org/2001/XMLSchema" xmlns:p="http://schemas.microsoft.com/office/2006/metadata/properties" xmlns:ns2="05b98e84-c922-4493-898d-87ed01dcab25" xmlns:ns3="4804522c-b462-4670-8651-6606e0c5d181" targetNamespace="http://schemas.microsoft.com/office/2006/metadata/properties" ma:root="true" ma:fieldsID="dca63901e4fb7c272bd7de57677932c8" ns2:_="" ns3:_="">
    <xsd:import namespace="05b98e84-c922-4493-898d-87ed01dcab25"/>
    <xsd:import namespace="4804522c-b462-4670-8651-6606e0c5d18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5b98e84-c922-4493-898d-87ed01dcab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Tag immagine" ma:readOnly="false" ma:fieldId="{5cf76f15-5ced-4ddc-b409-7134ff3c332f}" ma:taxonomyMulti="true" ma:sspId="71bb2967-c362-44f9-8b79-c0367f232533"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804522c-b462-4670-8651-6606e0c5d18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20af5a96-864a-4c06-9470-23bbdd781a16}" ma:internalName="TaxCatchAll" ma:showField="CatchAllData" ma:web="4804522c-b462-4670-8651-6606e0c5d18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05b98e84-c922-4493-898d-87ed01dcab25">
      <Terms xmlns="http://schemas.microsoft.com/office/infopath/2007/PartnerControls"/>
    </lcf76f155ced4ddcb4097134ff3c332f>
    <TaxCatchAll xmlns="4804522c-b462-4670-8651-6606e0c5d18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E24D65-D4CF-498C-B368-A12852ECEA83}">
  <ds:schemaRefs>
    <ds:schemaRef ds:uri="05b98e84-c922-4493-898d-87ed01dcab25"/>
    <ds:schemaRef ds:uri="4804522c-b462-4670-8651-6606e0c5d18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796E4A6-5FAB-40CF-9ACF-A2EBF8C9B716}">
  <ds:schemaRefs>
    <ds:schemaRef ds:uri="05b98e84-c922-4493-898d-87ed01dcab25"/>
    <ds:schemaRef ds:uri="http://schemas.openxmlformats.org/package/2006/metadata/core-properties"/>
    <ds:schemaRef ds:uri="http://purl.org/dc/dcmitype/"/>
    <ds:schemaRef ds:uri="http://www.w3.org/XML/1998/namespace"/>
    <ds:schemaRef ds:uri="http://schemas.microsoft.com/office/2006/documentManagement/types"/>
    <ds:schemaRef ds:uri="4804522c-b462-4670-8651-6606e0c5d181"/>
    <ds:schemaRef ds:uri="http://purl.org/dc/elements/1.1/"/>
    <ds:schemaRef ds:uri="http://schemas.microsoft.com/office/infopath/2007/PartnerControls"/>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79DB0E2B-5480-4B0C-9772-FFFAAD3AC44B}">
  <ds:schemaRefs>
    <ds:schemaRef ds:uri="http://schemas.microsoft.com/sharepoint/v3/contenttype/forms"/>
  </ds:schemaRefs>
</ds:datastoreItem>
</file>

<file path=docMetadata/LabelInfo.xml><?xml version="1.0" encoding="utf-8"?>
<clbl:labelList xmlns:clbl="http://schemas.microsoft.com/office/2020/mipLabelMetadata">
  <clbl:label id="{bb1a63eb-eb09-471a-a005-37b07792a5b5}" enabled="0" method="" siteId="{bb1a63eb-eb09-471a-a005-37b07792a5b5}" removed="1"/>
</clbl:labelList>
</file>

<file path=docProps/app.xml><?xml version="1.0" encoding="utf-8"?>
<Properties xmlns="http://schemas.openxmlformats.org/officeDocument/2006/extended-properties" xmlns:vt="http://schemas.openxmlformats.org/officeDocument/2006/docPropsVTypes">
  <Template/>
  <TotalTime>265</TotalTime>
  <Words>2431</Words>
  <Application>Microsoft Office PowerPoint</Application>
  <PresentationFormat>Widescreen</PresentationFormat>
  <Paragraphs>433</Paragraphs>
  <Slides>25</Slides>
  <Notes>24</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25</vt:i4>
      </vt:variant>
    </vt:vector>
  </HeadingPairs>
  <TitlesOfParts>
    <vt:vector size="30" baseType="lpstr">
      <vt:lpstr>Arial</vt:lpstr>
      <vt:lpstr>Calibri</vt:lpstr>
      <vt:lpstr>Calibri Light</vt:lpstr>
      <vt:lpstr>Quattrocento</vt:lpstr>
      <vt:lpstr>1_Office Theme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Asus</dc:creator>
  <cp:lastModifiedBy>Moscatelli Marisa</cp:lastModifiedBy>
  <cp:revision>54</cp:revision>
  <cp:lastPrinted>2024-06-07T08:44:22Z</cp:lastPrinted>
  <dcterms:created xsi:type="dcterms:W3CDTF">2023-11-14T18:46:34Z</dcterms:created>
  <dcterms:modified xsi:type="dcterms:W3CDTF">2025-05-12T11:02:34Z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0x0101000E18CC0A9F9F5341847E3E32D967C0B2</vt:lpwstr>
  </property>
  <property fmtid="{D5CDD505-2E9C-101B-9397-08002B2CF9AE}" pid="3" name="MediaServiceImageTags">
    <vt:lpwstr/>
  </property>
</Properties>
</file>