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2" r:id="rId2"/>
    <p:sldId id="297" r:id="rId3"/>
    <p:sldId id="294" r:id="rId4"/>
    <p:sldId id="298" r:id="rId5"/>
    <p:sldId id="300" r:id="rId6"/>
    <p:sldId id="307" r:id="rId7"/>
    <p:sldId id="299" r:id="rId8"/>
    <p:sldId id="309" r:id="rId9"/>
    <p:sldId id="306" r:id="rId10"/>
    <p:sldId id="303" r:id="rId11"/>
    <p:sldId id="305" r:id="rId12"/>
    <p:sldId id="304" r:id="rId13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AA328647-7B2E-4C48-8759-255C7B306D9D}">
          <p14:sldIdLst>
            <p14:sldId id="282"/>
            <p14:sldId id="297"/>
            <p14:sldId id="294"/>
            <p14:sldId id="298"/>
            <p14:sldId id="300"/>
            <p14:sldId id="307"/>
            <p14:sldId id="299"/>
            <p14:sldId id="309"/>
            <p14:sldId id="306"/>
            <p14:sldId id="303"/>
            <p14:sldId id="305"/>
            <p14:sldId id="304"/>
          </p14:sldIdLst>
        </p14:section>
        <p14:section name="Sezione senza titolo" id="{430AF203-DCD7-4AF2-A38B-2BF49D0471BE}">
          <p14:sldIdLst/>
        </p14:section>
        <p14:section name="Sezione senza titolo" id="{3FB95DA7-B542-43C3-AB85-45F7C4DA626C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F4EC17-157A-41EB-B8D4-44A798FF86AC}" v="142" dt="2025-05-11T05:05:55.0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56" autoAdjust="0"/>
    <p:restoredTop sz="87448" autoAdjust="0"/>
  </p:normalViewPr>
  <p:slideViewPr>
    <p:cSldViewPr snapToGrid="0">
      <p:cViewPr>
        <p:scale>
          <a:sx n="70" d="100"/>
          <a:sy n="70" d="100"/>
        </p:scale>
        <p:origin x="1157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fif"/><Relationship Id="rId2" Type="http://schemas.openxmlformats.org/officeDocument/2006/relationships/image" Target="../media/image9.jfif"/><Relationship Id="rId1" Type="http://schemas.openxmlformats.org/officeDocument/2006/relationships/image" Target="../media/image8.jfif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fif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fif"/><Relationship Id="rId2" Type="http://schemas.openxmlformats.org/officeDocument/2006/relationships/image" Target="../media/image9.jfif"/><Relationship Id="rId1" Type="http://schemas.openxmlformats.org/officeDocument/2006/relationships/image" Target="../media/image8.jfif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f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9011B4-FF71-4565-9772-4B7A11D53B99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it-IT"/>
        </a:p>
      </dgm:t>
    </dgm:pt>
    <dgm:pt modelId="{A13F0BDC-5A91-4FB3-B161-D72D40537312}">
      <dgm:prSet phldrT="[Testo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it-IT" b="1" dirty="0">
              <a:solidFill>
                <a:schemeClr val="bg2">
                  <a:lumMod val="25000"/>
                </a:schemeClr>
              </a:solidFill>
            </a:rPr>
            <a:t>Giornata di formazione e condivisione</a:t>
          </a:r>
        </a:p>
        <a:p>
          <a:pPr algn="ctr"/>
          <a:endParaRPr lang="it-IT" u="sng" dirty="0">
            <a:solidFill>
              <a:schemeClr val="bg2">
                <a:lumMod val="25000"/>
              </a:schemeClr>
            </a:solidFill>
          </a:endParaRPr>
        </a:p>
        <a:p>
          <a:pPr algn="ctr"/>
          <a:r>
            <a:rPr lang="it-IT" u="sng" dirty="0">
              <a:solidFill>
                <a:schemeClr val="bg2">
                  <a:lumMod val="25000"/>
                </a:schemeClr>
              </a:solidFill>
            </a:rPr>
            <a:t>Relatori</a:t>
          </a:r>
        </a:p>
        <a:p>
          <a:pPr algn="ctr"/>
          <a:r>
            <a:rPr lang="it-IT" dirty="0">
              <a:solidFill>
                <a:schemeClr val="bg2">
                  <a:lumMod val="25000"/>
                </a:schemeClr>
              </a:solidFill>
            </a:rPr>
            <a:t>- Autorità di Audit</a:t>
          </a:r>
        </a:p>
        <a:p>
          <a:pPr algn="ctr"/>
          <a:r>
            <a:rPr lang="it-IT" dirty="0">
              <a:solidFill>
                <a:schemeClr val="bg2">
                  <a:lumMod val="25000"/>
                </a:schemeClr>
              </a:solidFill>
            </a:rPr>
            <a:t>- Responsabili degli uffici di controllo FESR e FSE</a:t>
          </a:r>
        </a:p>
        <a:p>
          <a:pPr algn="ctr"/>
          <a:endParaRPr lang="it-IT" dirty="0">
            <a:solidFill>
              <a:schemeClr val="bg2">
                <a:lumMod val="25000"/>
              </a:schemeClr>
            </a:solidFill>
          </a:endParaRPr>
        </a:p>
        <a:p>
          <a:pPr algn="ctr"/>
          <a:r>
            <a:rPr lang="it-IT" u="sng" dirty="0">
              <a:solidFill>
                <a:schemeClr val="bg2">
                  <a:lumMod val="25000"/>
                </a:schemeClr>
              </a:solidFill>
            </a:rPr>
            <a:t>Preparazione degli interventi</a:t>
          </a:r>
        </a:p>
        <a:p>
          <a:pPr algn="ctr"/>
          <a:r>
            <a:rPr lang="it-IT" dirty="0">
              <a:solidFill>
                <a:schemeClr val="bg2">
                  <a:lumMod val="25000"/>
                </a:schemeClr>
              </a:solidFill>
            </a:rPr>
            <a:t>Personale interno del Servizio Audit coinvolto nelle verifiche oggetto di condivisione</a:t>
          </a:r>
          <a:endParaRPr lang="it-IT" dirty="0"/>
        </a:p>
      </dgm:t>
    </dgm:pt>
    <dgm:pt modelId="{723AA633-41AF-47DB-9F4E-8D4DB5E4C909}" type="parTrans" cxnId="{3BDBB057-97D1-4241-A1A3-A1557E40110F}">
      <dgm:prSet/>
      <dgm:spPr/>
      <dgm:t>
        <a:bodyPr/>
        <a:lstStyle/>
        <a:p>
          <a:endParaRPr lang="it-IT"/>
        </a:p>
      </dgm:t>
    </dgm:pt>
    <dgm:pt modelId="{81B726DF-B05D-4C00-AF4B-2160BFADDF16}" type="sibTrans" cxnId="{3BDBB057-97D1-4241-A1A3-A1557E40110F}">
      <dgm:prSet/>
      <dgm:spPr/>
      <dgm:t>
        <a:bodyPr/>
        <a:lstStyle/>
        <a:p>
          <a:endParaRPr lang="it-IT"/>
        </a:p>
      </dgm:t>
    </dgm:pt>
    <dgm:pt modelId="{85D8C027-D5AB-440C-9B1F-FBC3305F2396}">
      <dgm:prSet phldrT="[Testo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it-IT" b="1" dirty="0">
              <a:solidFill>
                <a:schemeClr val="bg2">
                  <a:lumMod val="25000"/>
                </a:schemeClr>
              </a:solidFill>
            </a:rPr>
            <a:t>Personale del Servizio Autorità di Gestione Unica FESR e FSE</a:t>
          </a:r>
        </a:p>
      </dgm:t>
    </dgm:pt>
    <dgm:pt modelId="{1EF35778-B868-4F2B-AEB7-478E4EC967EE}" type="parTrans" cxnId="{49CDBE5C-136B-419B-9DB3-2B6A8CAC9EB8}">
      <dgm:prSet/>
      <dgm:spPr/>
      <dgm:t>
        <a:bodyPr/>
        <a:lstStyle/>
        <a:p>
          <a:endParaRPr lang="it-IT"/>
        </a:p>
      </dgm:t>
    </dgm:pt>
    <dgm:pt modelId="{C20857E5-9DF2-47A4-BE3F-7B7376AEA625}" type="sibTrans" cxnId="{49CDBE5C-136B-419B-9DB3-2B6A8CAC9EB8}">
      <dgm:prSet/>
      <dgm:spPr/>
      <dgm:t>
        <a:bodyPr/>
        <a:lstStyle/>
        <a:p>
          <a:endParaRPr lang="it-IT"/>
        </a:p>
      </dgm:t>
    </dgm:pt>
    <dgm:pt modelId="{32FF77EB-71EF-4F23-A69E-A3A54821EE8D}">
      <dgm:prSet phldrT="[Testo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it-IT" b="1" dirty="0">
              <a:solidFill>
                <a:schemeClr val="bg2">
                  <a:lumMod val="25000"/>
                </a:schemeClr>
              </a:solidFill>
            </a:rPr>
            <a:t>Personale delle Strutture Responsabili dell’Attuazione (SRA)</a:t>
          </a:r>
        </a:p>
      </dgm:t>
    </dgm:pt>
    <dgm:pt modelId="{FB1D65BB-459A-4DD3-B9BD-5DAE27EC4FCE}" type="parTrans" cxnId="{D764427F-9B5A-4B39-AA7A-DC7EADDE0F1C}">
      <dgm:prSet/>
      <dgm:spPr/>
      <dgm:t>
        <a:bodyPr/>
        <a:lstStyle/>
        <a:p>
          <a:endParaRPr lang="it-IT"/>
        </a:p>
      </dgm:t>
    </dgm:pt>
    <dgm:pt modelId="{CBCE67FE-CEC7-4B3F-8D0C-FBB7716163AA}" type="sibTrans" cxnId="{D764427F-9B5A-4B39-AA7A-DC7EADDE0F1C}">
      <dgm:prSet/>
      <dgm:spPr/>
      <dgm:t>
        <a:bodyPr/>
        <a:lstStyle/>
        <a:p>
          <a:endParaRPr lang="it-IT"/>
        </a:p>
      </dgm:t>
    </dgm:pt>
    <dgm:pt modelId="{40ED9178-B636-4594-8349-468730F8D287}">
      <dgm:prSet phldrT="[Testo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it-IT" b="1" dirty="0">
              <a:solidFill>
                <a:schemeClr val="bg2">
                  <a:lumMod val="25000"/>
                </a:schemeClr>
              </a:solidFill>
            </a:rPr>
            <a:t>Assistenza tecnica all’Autorità di Audit</a:t>
          </a:r>
        </a:p>
      </dgm:t>
    </dgm:pt>
    <dgm:pt modelId="{4A8EF2F4-EC78-49CC-B88F-920676C94B91}" type="parTrans" cxnId="{29013F49-B962-4317-8242-3647A3708ACA}">
      <dgm:prSet/>
      <dgm:spPr/>
      <dgm:t>
        <a:bodyPr/>
        <a:lstStyle/>
        <a:p>
          <a:endParaRPr lang="it-IT"/>
        </a:p>
      </dgm:t>
    </dgm:pt>
    <dgm:pt modelId="{BC1CCFE9-A1AE-440F-8294-C3B429A16722}" type="sibTrans" cxnId="{29013F49-B962-4317-8242-3647A3708ACA}">
      <dgm:prSet/>
      <dgm:spPr/>
      <dgm:t>
        <a:bodyPr/>
        <a:lstStyle/>
        <a:p>
          <a:endParaRPr lang="it-IT"/>
        </a:p>
      </dgm:t>
    </dgm:pt>
    <dgm:pt modelId="{F0215DD9-A7B5-4711-8AC2-A660AFD49635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it-IT" b="1" dirty="0">
              <a:solidFill>
                <a:schemeClr val="bg2">
                  <a:lumMod val="25000"/>
                </a:schemeClr>
              </a:solidFill>
            </a:rPr>
            <a:t>Personale del Servizio Audit</a:t>
          </a:r>
        </a:p>
      </dgm:t>
    </dgm:pt>
    <dgm:pt modelId="{B5D59AB7-1B10-40E3-B419-14F44FFF25F4}" type="parTrans" cxnId="{F4CAF9EE-39F6-4349-A2EC-20CE52013C0C}">
      <dgm:prSet/>
      <dgm:spPr/>
      <dgm:t>
        <a:bodyPr/>
        <a:lstStyle/>
        <a:p>
          <a:endParaRPr lang="it-IT"/>
        </a:p>
      </dgm:t>
    </dgm:pt>
    <dgm:pt modelId="{515D57CE-211D-47A9-9B75-6E298251C239}" type="sibTrans" cxnId="{F4CAF9EE-39F6-4349-A2EC-20CE52013C0C}">
      <dgm:prSet/>
      <dgm:spPr/>
      <dgm:t>
        <a:bodyPr/>
        <a:lstStyle/>
        <a:p>
          <a:endParaRPr lang="it-IT"/>
        </a:p>
      </dgm:t>
    </dgm:pt>
    <dgm:pt modelId="{409489BB-6AD5-4ED0-98E9-0F66EDAB2EA1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it-IT" b="1" dirty="0">
              <a:solidFill>
                <a:schemeClr val="bg2">
                  <a:lumMod val="25000"/>
                </a:schemeClr>
              </a:solidFill>
            </a:rPr>
            <a:t>Assistenza tecnica ai PR FESR e FSE+</a:t>
          </a:r>
        </a:p>
      </dgm:t>
    </dgm:pt>
    <dgm:pt modelId="{ADC1C8E7-B785-490A-84D6-ABDFE52F9E08}" type="parTrans" cxnId="{D8BCEDA7-1783-40AC-9819-FCA7C2BA83C4}">
      <dgm:prSet/>
      <dgm:spPr/>
      <dgm:t>
        <a:bodyPr/>
        <a:lstStyle/>
        <a:p>
          <a:endParaRPr lang="it-IT"/>
        </a:p>
      </dgm:t>
    </dgm:pt>
    <dgm:pt modelId="{674806FF-94A1-4C76-98EA-0810A2746577}" type="sibTrans" cxnId="{D8BCEDA7-1783-40AC-9819-FCA7C2BA83C4}">
      <dgm:prSet/>
      <dgm:spPr/>
      <dgm:t>
        <a:bodyPr/>
        <a:lstStyle/>
        <a:p>
          <a:endParaRPr lang="it-IT"/>
        </a:p>
      </dgm:t>
    </dgm:pt>
    <dgm:pt modelId="{23BF91EB-CCA0-4BA2-8522-86AE142428A1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it-IT" b="1">
              <a:solidFill>
                <a:schemeClr val="bg2">
                  <a:lumMod val="25000"/>
                </a:schemeClr>
              </a:solidFill>
            </a:rPr>
            <a:t>Personale delle Strutture Responsabili dei controlli (SRC)</a:t>
          </a:r>
          <a:endParaRPr lang="it-IT" b="1" dirty="0">
            <a:solidFill>
              <a:schemeClr val="bg2">
                <a:lumMod val="25000"/>
              </a:schemeClr>
            </a:solidFill>
          </a:endParaRPr>
        </a:p>
      </dgm:t>
    </dgm:pt>
    <dgm:pt modelId="{44EA4092-4880-47E6-826D-429C7625C22F}" type="parTrans" cxnId="{EE316500-F6D9-41B2-B24F-1770F3DB3E5B}">
      <dgm:prSet/>
      <dgm:spPr/>
      <dgm:t>
        <a:bodyPr/>
        <a:lstStyle/>
        <a:p>
          <a:endParaRPr lang="it-IT"/>
        </a:p>
      </dgm:t>
    </dgm:pt>
    <dgm:pt modelId="{2D283A1B-4C1B-452D-A852-C516A6EECBAF}" type="sibTrans" cxnId="{EE316500-F6D9-41B2-B24F-1770F3DB3E5B}">
      <dgm:prSet/>
      <dgm:spPr/>
      <dgm:t>
        <a:bodyPr/>
        <a:lstStyle/>
        <a:p>
          <a:endParaRPr lang="it-IT"/>
        </a:p>
      </dgm:t>
    </dgm:pt>
    <dgm:pt modelId="{0FD8F41A-CA14-4C39-B64B-46EF29945AFA}" type="pres">
      <dgm:prSet presAssocID="{2A9011B4-FF71-4565-9772-4B7A11D53B99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3111550-2058-4E03-BDBF-47898AD4B1B9}" type="pres">
      <dgm:prSet presAssocID="{A13F0BDC-5A91-4FB3-B161-D72D40537312}" presName="root1" presStyleCnt="0"/>
      <dgm:spPr/>
    </dgm:pt>
    <dgm:pt modelId="{F4353034-212B-4D8B-8D93-49C73EF391BB}" type="pres">
      <dgm:prSet presAssocID="{A13F0BDC-5A91-4FB3-B161-D72D40537312}" presName="LevelOneTextNode" presStyleLbl="node0" presStyleIdx="0" presStyleCnt="1" custAng="5400000" custScaleX="540131" custScaleY="67480" custLinFactX="-100000" custLinFactNeighborX="-149136" custLinFactNeighborY="-1609">
        <dgm:presLayoutVars>
          <dgm:chPref val="3"/>
        </dgm:presLayoutVars>
      </dgm:prSet>
      <dgm:spPr/>
    </dgm:pt>
    <dgm:pt modelId="{08AE54D3-4B3E-44C3-B86D-6E4B9BE0FF1A}" type="pres">
      <dgm:prSet presAssocID="{A13F0BDC-5A91-4FB3-B161-D72D40537312}" presName="level2hierChild" presStyleCnt="0"/>
      <dgm:spPr/>
    </dgm:pt>
    <dgm:pt modelId="{18751083-BAFA-489E-B4D3-B27F46EC30F2}" type="pres">
      <dgm:prSet presAssocID="{1EF35778-B868-4F2B-AEB7-478E4EC967EE}" presName="conn2-1" presStyleLbl="parChTrans1D2" presStyleIdx="0" presStyleCnt="6"/>
      <dgm:spPr/>
    </dgm:pt>
    <dgm:pt modelId="{C0A339EA-5832-474C-BA0F-2D81DD76E289}" type="pres">
      <dgm:prSet presAssocID="{1EF35778-B868-4F2B-AEB7-478E4EC967EE}" presName="connTx" presStyleLbl="parChTrans1D2" presStyleIdx="0" presStyleCnt="6"/>
      <dgm:spPr/>
    </dgm:pt>
    <dgm:pt modelId="{B43251D7-0B10-4FF8-B4CC-4CFFE770D4EF}" type="pres">
      <dgm:prSet presAssocID="{85D8C027-D5AB-440C-9B1F-FBC3305F2396}" presName="root2" presStyleCnt="0"/>
      <dgm:spPr/>
    </dgm:pt>
    <dgm:pt modelId="{AEDFA1C5-F80C-4D22-937A-D0DF4D4D5FA9}" type="pres">
      <dgm:prSet presAssocID="{85D8C027-D5AB-440C-9B1F-FBC3305F2396}" presName="LevelTwoTextNode" presStyleLbl="node2" presStyleIdx="0" presStyleCnt="6">
        <dgm:presLayoutVars>
          <dgm:chPref val="3"/>
        </dgm:presLayoutVars>
      </dgm:prSet>
      <dgm:spPr/>
    </dgm:pt>
    <dgm:pt modelId="{9ADDFCC9-0803-4522-92AC-DEA0C389CBB1}" type="pres">
      <dgm:prSet presAssocID="{85D8C027-D5AB-440C-9B1F-FBC3305F2396}" presName="level3hierChild" presStyleCnt="0"/>
      <dgm:spPr/>
    </dgm:pt>
    <dgm:pt modelId="{5640C427-3373-4A35-970B-5ACF561C6181}" type="pres">
      <dgm:prSet presAssocID="{FB1D65BB-459A-4DD3-B9BD-5DAE27EC4FCE}" presName="conn2-1" presStyleLbl="parChTrans1D2" presStyleIdx="1" presStyleCnt="6"/>
      <dgm:spPr/>
    </dgm:pt>
    <dgm:pt modelId="{EDDBAC46-BB23-427A-B07B-C170116E91A1}" type="pres">
      <dgm:prSet presAssocID="{FB1D65BB-459A-4DD3-B9BD-5DAE27EC4FCE}" presName="connTx" presStyleLbl="parChTrans1D2" presStyleIdx="1" presStyleCnt="6"/>
      <dgm:spPr/>
    </dgm:pt>
    <dgm:pt modelId="{5A534758-32C9-4EB7-8FFF-2A50C04E7509}" type="pres">
      <dgm:prSet presAssocID="{32FF77EB-71EF-4F23-A69E-A3A54821EE8D}" presName="root2" presStyleCnt="0"/>
      <dgm:spPr/>
    </dgm:pt>
    <dgm:pt modelId="{5ACF946F-B350-4925-8756-80F8A6F60DD2}" type="pres">
      <dgm:prSet presAssocID="{32FF77EB-71EF-4F23-A69E-A3A54821EE8D}" presName="LevelTwoTextNode" presStyleLbl="node2" presStyleIdx="1" presStyleCnt="6">
        <dgm:presLayoutVars>
          <dgm:chPref val="3"/>
        </dgm:presLayoutVars>
      </dgm:prSet>
      <dgm:spPr/>
    </dgm:pt>
    <dgm:pt modelId="{90395EDD-2B90-474D-B6E7-AFD76F099FF9}" type="pres">
      <dgm:prSet presAssocID="{32FF77EB-71EF-4F23-A69E-A3A54821EE8D}" presName="level3hierChild" presStyleCnt="0"/>
      <dgm:spPr/>
    </dgm:pt>
    <dgm:pt modelId="{EE25CB35-D9CD-4717-A78E-79B29EDBB6FA}" type="pres">
      <dgm:prSet presAssocID="{44EA4092-4880-47E6-826D-429C7625C22F}" presName="conn2-1" presStyleLbl="parChTrans1D2" presStyleIdx="2" presStyleCnt="6"/>
      <dgm:spPr/>
    </dgm:pt>
    <dgm:pt modelId="{8293EA0A-7A30-4A4D-9EFF-09359DEEA83D}" type="pres">
      <dgm:prSet presAssocID="{44EA4092-4880-47E6-826D-429C7625C22F}" presName="connTx" presStyleLbl="parChTrans1D2" presStyleIdx="2" presStyleCnt="6"/>
      <dgm:spPr/>
    </dgm:pt>
    <dgm:pt modelId="{E94FC20F-CDC7-4CE7-BB47-83D32595EAE5}" type="pres">
      <dgm:prSet presAssocID="{23BF91EB-CCA0-4BA2-8522-86AE142428A1}" presName="root2" presStyleCnt="0"/>
      <dgm:spPr/>
    </dgm:pt>
    <dgm:pt modelId="{C5DFC3B8-45FE-4D33-AFE2-B5EC893F6F8E}" type="pres">
      <dgm:prSet presAssocID="{23BF91EB-CCA0-4BA2-8522-86AE142428A1}" presName="LevelTwoTextNode" presStyleLbl="node2" presStyleIdx="2" presStyleCnt="6">
        <dgm:presLayoutVars>
          <dgm:chPref val="3"/>
        </dgm:presLayoutVars>
      </dgm:prSet>
      <dgm:spPr/>
    </dgm:pt>
    <dgm:pt modelId="{5AFE4D3C-1619-44B6-B5D5-78110D57D637}" type="pres">
      <dgm:prSet presAssocID="{23BF91EB-CCA0-4BA2-8522-86AE142428A1}" presName="level3hierChild" presStyleCnt="0"/>
      <dgm:spPr/>
    </dgm:pt>
    <dgm:pt modelId="{A66F2E13-4DE8-401A-B481-A87555BBDF65}" type="pres">
      <dgm:prSet presAssocID="{ADC1C8E7-B785-490A-84D6-ABDFE52F9E08}" presName="conn2-1" presStyleLbl="parChTrans1D2" presStyleIdx="3" presStyleCnt="6"/>
      <dgm:spPr/>
    </dgm:pt>
    <dgm:pt modelId="{29D020E7-AE53-43FA-9CCE-210188B0127C}" type="pres">
      <dgm:prSet presAssocID="{ADC1C8E7-B785-490A-84D6-ABDFE52F9E08}" presName="connTx" presStyleLbl="parChTrans1D2" presStyleIdx="3" presStyleCnt="6"/>
      <dgm:spPr/>
    </dgm:pt>
    <dgm:pt modelId="{704F3551-50E8-4484-9BDD-E0F9DAE32705}" type="pres">
      <dgm:prSet presAssocID="{409489BB-6AD5-4ED0-98E9-0F66EDAB2EA1}" presName="root2" presStyleCnt="0"/>
      <dgm:spPr/>
    </dgm:pt>
    <dgm:pt modelId="{15B86D27-A775-4678-913F-2BEC6FEA0C0D}" type="pres">
      <dgm:prSet presAssocID="{409489BB-6AD5-4ED0-98E9-0F66EDAB2EA1}" presName="LevelTwoTextNode" presStyleLbl="node2" presStyleIdx="3" presStyleCnt="6">
        <dgm:presLayoutVars>
          <dgm:chPref val="3"/>
        </dgm:presLayoutVars>
      </dgm:prSet>
      <dgm:spPr/>
    </dgm:pt>
    <dgm:pt modelId="{64A73409-010F-400E-9545-F9BA3D95FBDF}" type="pres">
      <dgm:prSet presAssocID="{409489BB-6AD5-4ED0-98E9-0F66EDAB2EA1}" presName="level3hierChild" presStyleCnt="0"/>
      <dgm:spPr/>
    </dgm:pt>
    <dgm:pt modelId="{0CEB3BE8-8A50-4C1F-989A-7E3C84CC512F}" type="pres">
      <dgm:prSet presAssocID="{B5D59AB7-1B10-40E3-B419-14F44FFF25F4}" presName="conn2-1" presStyleLbl="parChTrans1D2" presStyleIdx="4" presStyleCnt="6"/>
      <dgm:spPr/>
    </dgm:pt>
    <dgm:pt modelId="{8B6F5078-75EC-4F83-B9C4-05D9355B755A}" type="pres">
      <dgm:prSet presAssocID="{B5D59AB7-1B10-40E3-B419-14F44FFF25F4}" presName="connTx" presStyleLbl="parChTrans1D2" presStyleIdx="4" presStyleCnt="6"/>
      <dgm:spPr/>
    </dgm:pt>
    <dgm:pt modelId="{CEAB9743-2FD4-4803-9DD0-4CE0FECE3BBC}" type="pres">
      <dgm:prSet presAssocID="{F0215DD9-A7B5-4711-8AC2-A660AFD49635}" presName="root2" presStyleCnt="0"/>
      <dgm:spPr/>
    </dgm:pt>
    <dgm:pt modelId="{575C8D91-5BC1-4F4D-80D2-465BF16B8E41}" type="pres">
      <dgm:prSet presAssocID="{F0215DD9-A7B5-4711-8AC2-A660AFD49635}" presName="LevelTwoTextNode" presStyleLbl="node2" presStyleIdx="4" presStyleCnt="6">
        <dgm:presLayoutVars>
          <dgm:chPref val="3"/>
        </dgm:presLayoutVars>
      </dgm:prSet>
      <dgm:spPr/>
    </dgm:pt>
    <dgm:pt modelId="{DE72556B-BB23-4DFC-B335-6362665DC26B}" type="pres">
      <dgm:prSet presAssocID="{F0215DD9-A7B5-4711-8AC2-A660AFD49635}" presName="level3hierChild" presStyleCnt="0"/>
      <dgm:spPr/>
    </dgm:pt>
    <dgm:pt modelId="{611C04DC-A17B-49E9-ADDD-46A176F879E1}" type="pres">
      <dgm:prSet presAssocID="{4A8EF2F4-EC78-49CC-B88F-920676C94B91}" presName="conn2-1" presStyleLbl="parChTrans1D2" presStyleIdx="5" presStyleCnt="6"/>
      <dgm:spPr/>
    </dgm:pt>
    <dgm:pt modelId="{7D8B470A-533D-41AE-A61E-46F016757B18}" type="pres">
      <dgm:prSet presAssocID="{4A8EF2F4-EC78-49CC-B88F-920676C94B91}" presName="connTx" presStyleLbl="parChTrans1D2" presStyleIdx="5" presStyleCnt="6"/>
      <dgm:spPr/>
    </dgm:pt>
    <dgm:pt modelId="{9CBD9C58-016F-4CBD-A934-DB647E0987EF}" type="pres">
      <dgm:prSet presAssocID="{40ED9178-B636-4594-8349-468730F8D287}" presName="root2" presStyleCnt="0"/>
      <dgm:spPr/>
    </dgm:pt>
    <dgm:pt modelId="{2EA1E5D7-AE74-4D1D-A2C2-8F9BBBFA30D6}" type="pres">
      <dgm:prSet presAssocID="{40ED9178-B636-4594-8349-468730F8D287}" presName="LevelTwoTextNode" presStyleLbl="node2" presStyleIdx="5" presStyleCnt="6">
        <dgm:presLayoutVars>
          <dgm:chPref val="3"/>
        </dgm:presLayoutVars>
      </dgm:prSet>
      <dgm:spPr/>
    </dgm:pt>
    <dgm:pt modelId="{09F8A80D-6901-4A97-BB2D-F8B863BCBE36}" type="pres">
      <dgm:prSet presAssocID="{40ED9178-B636-4594-8349-468730F8D287}" presName="level3hierChild" presStyleCnt="0"/>
      <dgm:spPr/>
    </dgm:pt>
  </dgm:ptLst>
  <dgm:cxnLst>
    <dgm:cxn modelId="{EE316500-F6D9-41B2-B24F-1770F3DB3E5B}" srcId="{A13F0BDC-5A91-4FB3-B161-D72D40537312}" destId="{23BF91EB-CCA0-4BA2-8522-86AE142428A1}" srcOrd="2" destOrd="0" parTransId="{44EA4092-4880-47E6-826D-429C7625C22F}" sibTransId="{2D283A1B-4C1B-452D-A852-C516A6EECBAF}"/>
    <dgm:cxn modelId="{15557314-4D55-4DEE-9953-EAAD18461766}" type="presOf" srcId="{40ED9178-B636-4594-8349-468730F8D287}" destId="{2EA1E5D7-AE74-4D1D-A2C2-8F9BBBFA30D6}" srcOrd="0" destOrd="0" presId="urn:microsoft.com/office/officeart/2008/layout/HorizontalMultiLevelHierarchy"/>
    <dgm:cxn modelId="{CF15031B-F48D-42E6-B32C-3D3F07747D87}" type="presOf" srcId="{1EF35778-B868-4F2B-AEB7-478E4EC967EE}" destId="{18751083-BAFA-489E-B4D3-B27F46EC30F2}" srcOrd="0" destOrd="0" presId="urn:microsoft.com/office/officeart/2008/layout/HorizontalMultiLevelHierarchy"/>
    <dgm:cxn modelId="{49CDBE5C-136B-419B-9DB3-2B6A8CAC9EB8}" srcId="{A13F0BDC-5A91-4FB3-B161-D72D40537312}" destId="{85D8C027-D5AB-440C-9B1F-FBC3305F2396}" srcOrd="0" destOrd="0" parTransId="{1EF35778-B868-4F2B-AEB7-478E4EC967EE}" sibTransId="{C20857E5-9DF2-47A4-BE3F-7B7376AEA625}"/>
    <dgm:cxn modelId="{F5869A45-7FEA-40C2-92D5-F52C6A0AC2AB}" type="presOf" srcId="{44EA4092-4880-47E6-826D-429C7625C22F}" destId="{8293EA0A-7A30-4A4D-9EFF-09359DEEA83D}" srcOrd="1" destOrd="0" presId="urn:microsoft.com/office/officeart/2008/layout/HorizontalMultiLevelHierarchy"/>
    <dgm:cxn modelId="{2A6FB347-6516-4B24-9F33-5BA9ED181FCB}" type="presOf" srcId="{85D8C027-D5AB-440C-9B1F-FBC3305F2396}" destId="{AEDFA1C5-F80C-4D22-937A-D0DF4D4D5FA9}" srcOrd="0" destOrd="0" presId="urn:microsoft.com/office/officeart/2008/layout/HorizontalMultiLevelHierarchy"/>
    <dgm:cxn modelId="{29013F49-B962-4317-8242-3647A3708ACA}" srcId="{A13F0BDC-5A91-4FB3-B161-D72D40537312}" destId="{40ED9178-B636-4594-8349-468730F8D287}" srcOrd="5" destOrd="0" parTransId="{4A8EF2F4-EC78-49CC-B88F-920676C94B91}" sibTransId="{BC1CCFE9-A1AE-440F-8294-C3B429A16722}"/>
    <dgm:cxn modelId="{EFB43F71-3D15-4C97-95C8-812541AA3A82}" type="presOf" srcId="{23BF91EB-CCA0-4BA2-8522-86AE142428A1}" destId="{C5DFC3B8-45FE-4D33-AFE2-B5EC893F6F8E}" srcOrd="0" destOrd="0" presId="urn:microsoft.com/office/officeart/2008/layout/HorizontalMultiLevelHierarchy"/>
    <dgm:cxn modelId="{3BDBB057-97D1-4241-A1A3-A1557E40110F}" srcId="{2A9011B4-FF71-4565-9772-4B7A11D53B99}" destId="{A13F0BDC-5A91-4FB3-B161-D72D40537312}" srcOrd="0" destOrd="0" parTransId="{723AA633-41AF-47DB-9F4E-8D4DB5E4C909}" sibTransId="{81B726DF-B05D-4C00-AF4B-2160BFADDF16}"/>
    <dgm:cxn modelId="{FDFBD65A-3E07-4535-9C19-A14D30AC36C8}" type="presOf" srcId="{2A9011B4-FF71-4565-9772-4B7A11D53B99}" destId="{0FD8F41A-CA14-4C39-B64B-46EF29945AFA}" srcOrd="0" destOrd="0" presId="urn:microsoft.com/office/officeart/2008/layout/HorizontalMultiLevelHierarchy"/>
    <dgm:cxn modelId="{D764427F-9B5A-4B39-AA7A-DC7EADDE0F1C}" srcId="{A13F0BDC-5A91-4FB3-B161-D72D40537312}" destId="{32FF77EB-71EF-4F23-A69E-A3A54821EE8D}" srcOrd="1" destOrd="0" parTransId="{FB1D65BB-459A-4DD3-B9BD-5DAE27EC4FCE}" sibTransId="{CBCE67FE-CEC7-4B3F-8D0C-FBB7716163AA}"/>
    <dgm:cxn modelId="{849F8492-B1DC-472A-9193-CAF09A43AE9C}" type="presOf" srcId="{A13F0BDC-5A91-4FB3-B161-D72D40537312}" destId="{F4353034-212B-4D8B-8D93-49C73EF391BB}" srcOrd="0" destOrd="0" presId="urn:microsoft.com/office/officeart/2008/layout/HorizontalMultiLevelHierarchy"/>
    <dgm:cxn modelId="{2945DE9D-48A2-41DD-A56C-785377809000}" type="presOf" srcId="{ADC1C8E7-B785-490A-84D6-ABDFE52F9E08}" destId="{A66F2E13-4DE8-401A-B481-A87555BBDF65}" srcOrd="0" destOrd="0" presId="urn:microsoft.com/office/officeart/2008/layout/HorizontalMultiLevelHierarchy"/>
    <dgm:cxn modelId="{D8BCEDA7-1783-40AC-9819-FCA7C2BA83C4}" srcId="{A13F0BDC-5A91-4FB3-B161-D72D40537312}" destId="{409489BB-6AD5-4ED0-98E9-0F66EDAB2EA1}" srcOrd="3" destOrd="0" parTransId="{ADC1C8E7-B785-490A-84D6-ABDFE52F9E08}" sibTransId="{674806FF-94A1-4C76-98EA-0810A2746577}"/>
    <dgm:cxn modelId="{3417DBA8-A9B7-492F-BEF3-773B6DAB057A}" type="presOf" srcId="{B5D59AB7-1B10-40E3-B419-14F44FFF25F4}" destId="{0CEB3BE8-8A50-4C1F-989A-7E3C84CC512F}" srcOrd="0" destOrd="0" presId="urn:microsoft.com/office/officeart/2008/layout/HorizontalMultiLevelHierarchy"/>
    <dgm:cxn modelId="{C2C0E0A9-C712-4397-9326-49C0FD743481}" type="presOf" srcId="{32FF77EB-71EF-4F23-A69E-A3A54821EE8D}" destId="{5ACF946F-B350-4925-8756-80F8A6F60DD2}" srcOrd="0" destOrd="0" presId="urn:microsoft.com/office/officeart/2008/layout/HorizontalMultiLevelHierarchy"/>
    <dgm:cxn modelId="{F4FF15B1-8A85-4D33-9A39-5027E727EA70}" type="presOf" srcId="{F0215DD9-A7B5-4711-8AC2-A660AFD49635}" destId="{575C8D91-5BC1-4F4D-80D2-465BF16B8E41}" srcOrd="0" destOrd="0" presId="urn:microsoft.com/office/officeart/2008/layout/HorizontalMultiLevelHierarchy"/>
    <dgm:cxn modelId="{B1B7E6B1-46A0-4E3B-B59A-351FC615DCFC}" type="presOf" srcId="{FB1D65BB-459A-4DD3-B9BD-5DAE27EC4FCE}" destId="{EDDBAC46-BB23-427A-B07B-C170116E91A1}" srcOrd="1" destOrd="0" presId="urn:microsoft.com/office/officeart/2008/layout/HorizontalMultiLevelHierarchy"/>
    <dgm:cxn modelId="{67D3B9B3-604F-4281-A806-7FF921BA1CB3}" type="presOf" srcId="{4A8EF2F4-EC78-49CC-B88F-920676C94B91}" destId="{7D8B470A-533D-41AE-A61E-46F016757B18}" srcOrd="1" destOrd="0" presId="urn:microsoft.com/office/officeart/2008/layout/HorizontalMultiLevelHierarchy"/>
    <dgm:cxn modelId="{C3D04CB7-3966-4BCD-B25E-117EB46796EF}" type="presOf" srcId="{44EA4092-4880-47E6-826D-429C7625C22F}" destId="{EE25CB35-D9CD-4717-A78E-79B29EDBB6FA}" srcOrd="0" destOrd="0" presId="urn:microsoft.com/office/officeart/2008/layout/HorizontalMultiLevelHierarchy"/>
    <dgm:cxn modelId="{B85715C4-ED6F-4379-ADB4-68C6F0656B0C}" type="presOf" srcId="{4A8EF2F4-EC78-49CC-B88F-920676C94B91}" destId="{611C04DC-A17B-49E9-ADDD-46A176F879E1}" srcOrd="0" destOrd="0" presId="urn:microsoft.com/office/officeart/2008/layout/HorizontalMultiLevelHierarchy"/>
    <dgm:cxn modelId="{289530D0-54F4-4667-9FF1-7772ABF53B82}" type="presOf" srcId="{409489BB-6AD5-4ED0-98E9-0F66EDAB2EA1}" destId="{15B86D27-A775-4678-913F-2BEC6FEA0C0D}" srcOrd="0" destOrd="0" presId="urn:microsoft.com/office/officeart/2008/layout/HorizontalMultiLevelHierarchy"/>
    <dgm:cxn modelId="{AA9587D0-98D6-40E6-9BF0-0D28DA4DBE23}" type="presOf" srcId="{ADC1C8E7-B785-490A-84D6-ABDFE52F9E08}" destId="{29D020E7-AE53-43FA-9CCE-210188B0127C}" srcOrd="1" destOrd="0" presId="urn:microsoft.com/office/officeart/2008/layout/HorizontalMultiLevelHierarchy"/>
    <dgm:cxn modelId="{6685B3D0-EAE1-4955-984F-285350EEE2C0}" type="presOf" srcId="{1EF35778-B868-4F2B-AEB7-478E4EC967EE}" destId="{C0A339EA-5832-474C-BA0F-2D81DD76E289}" srcOrd="1" destOrd="0" presId="urn:microsoft.com/office/officeart/2008/layout/HorizontalMultiLevelHierarchy"/>
    <dgm:cxn modelId="{0AF8FAD1-DFC6-4326-A0C1-D488114CE15B}" type="presOf" srcId="{FB1D65BB-459A-4DD3-B9BD-5DAE27EC4FCE}" destId="{5640C427-3373-4A35-970B-5ACF561C6181}" srcOrd="0" destOrd="0" presId="urn:microsoft.com/office/officeart/2008/layout/HorizontalMultiLevelHierarchy"/>
    <dgm:cxn modelId="{7E17B7D3-4204-43A9-BE11-C64002DD728B}" type="presOf" srcId="{B5D59AB7-1B10-40E3-B419-14F44FFF25F4}" destId="{8B6F5078-75EC-4F83-B9C4-05D9355B755A}" srcOrd="1" destOrd="0" presId="urn:microsoft.com/office/officeart/2008/layout/HorizontalMultiLevelHierarchy"/>
    <dgm:cxn modelId="{F4CAF9EE-39F6-4349-A2EC-20CE52013C0C}" srcId="{A13F0BDC-5A91-4FB3-B161-D72D40537312}" destId="{F0215DD9-A7B5-4711-8AC2-A660AFD49635}" srcOrd="4" destOrd="0" parTransId="{B5D59AB7-1B10-40E3-B419-14F44FFF25F4}" sibTransId="{515D57CE-211D-47A9-9B75-6E298251C239}"/>
    <dgm:cxn modelId="{4819A8FA-B684-426D-9F87-02A279A6D75F}" type="presParOf" srcId="{0FD8F41A-CA14-4C39-B64B-46EF29945AFA}" destId="{53111550-2058-4E03-BDBF-47898AD4B1B9}" srcOrd="0" destOrd="0" presId="urn:microsoft.com/office/officeart/2008/layout/HorizontalMultiLevelHierarchy"/>
    <dgm:cxn modelId="{D08612AE-BDB0-4F62-B92D-ED472774C82C}" type="presParOf" srcId="{53111550-2058-4E03-BDBF-47898AD4B1B9}" destId="{F4353034-212B-4D8B-8D93-49C73EF391BB}" srcOrd="0" destOrd="0" presId="urn:microsoft.com/office/officeart/2008/layout/HorizontalMultiLevelHierarchy"/>
    <dgm:cxn modelId="{E73ABB09-97E2-49C3-B5F7-9061B8E5EDAB}" type="presParOf" srcId="{53111550-2058-4E03-BDBF-47898AD4B1B9}" destId="{08AE54D3-4B3E-44C3-B86D-6E4B9BE0FF1A}" srcOrd="1" destOrd="0" presId="urn:microsoft.com/office/officeart/2008/layout/HorizontalMultiLevelHierarchy"/>
    <dgm:cxn modelId="{8370884A-D1A9-4C86-857D-DD0273F2ACC7}" type="presParOf" srcId="{08AE54D3-4B3E-44C3-B86D-6E4B9BE0FF1A}" destId="{18751083-BAFA-489E-B4D3-B27F46EC30F2}" srcOrd="0" destOrd="0" presId="urn:microsoft.com/office/officeart/2008/layout/HorizontalMultiLevelHierarchy"/>
    <dgm:cxn modelId="{AA0705FA-0EDD-4218-A516-6A41A1C3D677}" type="presParOf" srcId="{18751083-BAFA-489E-B4D3-B27F46EC30F2}" destId="{C0A339EA-5832-474C-BA0F-2D81DD76E289}" srcOrd="0" destOrd="0" presId="urn:microsoft.com/office/officeart/2008/layout/HorizontalMultiLevelHierarchy"/>
    <dgm:cxn modelId="{66A1C606-ED5F-4991-9F4C-FAA36580042A}" type="presParOf" srcId="{08AE54D3-4B3E-44C3-B86D-6E4B9BE0FF1A}" destId="{B43251D7-0B10-4FF8-B4CC-4CFFE770D4EF}" srcOrd="1" destOrd="0" presId="urn:microsoft.com/office/officeart/2008/layout/HorizontalMultiLevelHierarchy"/>
    <dgm:cxn modelId="{746FD8AF-0168-45A6-87AE-362139352DD9}" type="presParOf" srcId="{B43251D7-0B10-4FF8-B4CC-4CFFE770D4EF}" destId="{AEDFA1C5-F80C-4D22-937A-D0DF4D4D5FA9}" srcOrd="0" destOrd="0" presId="urn:microsoft.com/office/officeart/2008/layout/HorizontalMultiLevelHierarchy"/>
    <dgm:cxn modelId="{82853C76-BBB8-4995-B6BC-C47ECAC267A2}" type="presParOf" srcId="{B43251D7-0B10-4FF8-B4CC-4CFFE770D4EF}" destId="{9ADDFCC9-0803-4522-92AC-DEA0C389CBB1}" srcOrd="1" destOrd="0" presId="urn:microsoft.com/office/officeart/2008/layout/HorizontalMultiLevelHierarchy"/>
    <dgm:cxn modelId="{294E6796-FA16-412D-97B1-93B97925BCBE}" type="presParOf" srcId="{08AE54D3-4B3E-44C3-B86D-6E4B9BE0FF1A}" destId="{5640C427-3373-4A35-970B-5ACF561C6181}" srcOrd="2" destOrd="0" presId="urn:microsoft.com/office/officeart/2008/layout/HorizontalMultiLevelHierarchy"/>
    <dgm:cxn modelId="{2C7AFCED-EA05-41FC-98C2-FF07303EF23D}" type="presParOf" srcId="{5640C427-3373-4A35-970B-5ACF561C6181}" destId="{EDDBAC46-BB23-427A-B07B-C170116E91A1}" srcOrd="0" destOrd="0" presId="urn:microsoft.com/office/officeart/2008/layout/HorizontalMultiLevelHierarchy"/>
    <dgm:cxn modelId="{6ECEAEB3-3855-4C50-99D0-DC8B964B381F}" type="presParOf" srcId="{08AE54D3-4B3E-44C3-B86D-6E4B9BE0FF1A}" destId="{5A534758-32C9-4EB7-8FFF-2A50C04E7509}" srcOrd="3" destOrd="0" presId="urn:microsoft.com/office/officeart/2008/layout/HorizontalMultiLevelHierarchy"/>
    <dgm:cxn modelId="{1C82A9CA-BEEA-4A9A-A72C-148A02ACF646}" type="presParOf" srcId="{5A534758-32C9-4EB7-8FFF-2A50C04E7509}" destId="{5ACF946F-B350-4925-8756-80F8A6F60DD2}" srcOrd="0" destOrd="0" presId="urn:microsoft.com/office/officeart/2008/layout/HorizontalMultiLevelHierarchy"/>
    <dgm:cxn modelId="{70CF3D6B-F879-4D0F-8C87-05F2F6F26F3F}" type="presParOf" srcId="{5A534758-32C9-4EB7-8FFF-2A50C04E7509}" destId="{90395EDD-2B90-474D-B6E7-AFD76F099FF9}" srcOrd="1" destOrd="0" presId="urn:microsoft.com/office/officeart/2008/layout/HorizontalMultiLevelHierarchy"/>
    <dgm:cxn modelId="{8D86034C-5E29-49F7-B476-605399D7D654}" type="presParOf" srcId="{08AE54D3-4B3E-44C3-B86D-6E4B9BE0FF1A}" destId="{EE25CB35-D9CD-4717-A78E-79B29EDBB6FA}" srcOrd="4" destOrd="0" presId="urn:microsoft.com/office/officeart/2008/layout/HorizontalMultiLevelHierarchy"/>
    <dgm:cxn modelId="{4BAE8827-3DA3-435D-9B6D-0F372CC755BA}" type="presParOf" srcId="{EE25CB35-D9CD-4717-A78E-79B29EDBB6FA}" destId="{8293EA0A-7A30-4A4D-9EFF-09359DEEA83D}" srcOrd="0" destOrd="0" presId="urn:microsoft.com/office/officeart/2008/layout/HorizontalMultiLevelHierarchy"/>
    <dgm:cxn modelId="{1368F75F-AA2A-4C1E-B49B-E5F79D388743}" type="presParOf" srcId="{08AE54D3-4B3E-44C3-B86D-6E4B9BE0FF1A}" destId="{E94FC20F-CDC7-4CE7-BB47-83D32595EAE5}" srcOrd="5" destOrd="0" presId="urn:microsoft.com/office/officeart/2008/layout/HorizontalMultiLevelHierarchy"/>
    <dgm:cxn modelId="{2947A3F2-F217-475E-8C24-7A7B73CFEDDE}" type="presParOf" srcId="{E94FC20F-CDC7-4CE7-BB47-83D32595EAE5}" destId="{C5DFC3B8-45FE-4D33-AFE2-B5EC893F6F8E}" srcOrd="0" destOrd="0" presId="urn:microsoft.com/office/officeart/2008/layout/HorizontalMultiLevelHierarchy"/>
    <dgm:cxn modelId="{545F7825-C1A9-45E8-B609-A89B2EDE500B}" type="presParOf" srcId="{E94FC20F-CDC7-4CE7-BB47-83D32595EAE5}" destId="{5AFE4D3C-1619-44B6-B5D5-78110D57D637}" srcOrd="1" destOrd="0" presId="urn:microsoft.com/office/officeart/2008/layout/HorizontalMultiLevelHierarchy"/>
    <dgm:cxn modelId="{E3D3851B-32B8-4FD5-8BF5-7C7509E2D1CB}" type="presParOf" srcId="{08AE54D3-4B3E-44C3-B86D-6E4B9BE0FF1A}" destId="{A66F2E13-4DE8-401A-B481-A87555BBDF65}" srcOrd="6" destOrd="0" presId="urn:microsoft.com/office/officeart/2008/layout/HorizontalMultiLevelHierarchy"/>
    <dgm:cxn modelId="{9AD83405-9958-46A0-8840-9C5AEF49A493}" type="presParOf" srcId="{A66F2E13-4DE8-401A-B481-A87555BBDF65}" destId="{29D020E7-AE53-43FA-9CCE-210188B0127C}" srcOrd="0" destOrd="0" presId="urn:microsoft.com/office/officeart/2008/layout/HorizontalMultiLevelHierarchy"/>
    <dgm:cxn modelId="{055491D1-582E-4193-8E43-A7C29B82A67B}" type="presParOf" srcId="{08AE54D3-4B3E-44C3-B86D-6E4B9BE0FF1A}" destId="{704F3551-50E8-4484-9BDD-E0F9DAE32705}" srcOrd="7" destOrd="0" presId="urn:microsoft.com/office/officeart/2008/layout/HorizontalMultiLevelHierarchy"/>
    <dgm:cxn modelId="{96487EA6-6F62-4D63-9C7F-4E0DD971ED66}" type="presParOf" srcId="{704F3551-50E8-4484-9BDD-E0F9DAE32705}" destId="{15B86D27-A775-4678-913F-2BEC6FEA0C0D}" srcOrd="0" destOrd="0" presId="urn:microsoft.com/office/officeart/2008/layout/HorizontalMultiLevelHierarchy"/>
    <dgm:cxn modelId="{F73F6419-F3DE-4555-BBBB-356B3B079918}" type="presParOf" srcId="{704F3551-50E8-4484-9BDD-E0F9DAE32705}" destId="{64A73409-010F-400E-9545-F9BA3D95FBDF}" srcOrd="1" destOrd="0" presId="urn:microsoft.com/office/officeart/2008/layout/HorizontalMultiLevelHierarchy"/>
    <dgm:cxn modelId="{9B6C7869-53CC-44D7-84FF-982035D24D87}" type="presParOf" srcId="{08AE54D3-4B3E-44C3-B86D-6E4B9BE0FF1A}" destId="{0CEB3BE8-8A50-4C1F-989A-7E3C84CC512F}" srcOrd="8" destOrd="0" presId="urn:microsoft.com/office/officeart/2008/layout/HorizontalMultiLevelHierarchy"/>
    <dgm:cxn modelId="{95D34B6B-AC4A-484C-828B-AF2C53DAF053}" type="presParOf" srcId="{0CEB3BE8-8A50-4C1F-989A-7E3C84CC512F}" destId="{8B6F5078-75EC-4F83-B9C4-05D9355B755A}" srcOrd="0" destOrd="0" presId="urn:microsoft.com/office/officeart/2008/layout/HorizontalMultiLevelHierarchy"/>
    <dgm:cxn modelId="{5CD19113-0797-49D5-8E9B-B1DBE5365411}" type="presParOf" srcId="{08AE54D3-4B3E-44C3-B86D-6E4B9BE0FF1A}" destId="{CEAB9743-2FD4-4803-9DD0-4CE0FECE3BBC}" srcOrd="9" destOrd="0" presId="urn:microsoft.com/office/officeart/2008/layout/HorizontalMultiLevelHierarchy"/>
    <dgm:cxn modelId="{0C3C65A9-F6AE-478E-9CE8-B72C165B83B9}" type="presParOf" srcId="{CEAB9743-2FD4-4803-9DD0-4CE0FECE3BBC}" destId="{575C8D91-5BC1-4F4D-80D2-465BF16B8E41}" srcOrd="0" destOrd="0" presId="urn:microsoft.com/office/officeart/2008/layout/HorizontalMultiLevelHierarchy"/>
    <dgm:cxn modelId="{6F84EFEC-923C-4982-B3BE-64677FC6C135}" type="presParOf" srcId="{CEAB9743-2FD4-4803-9DD0-4CE0FECE3BBC}" destId="{DE72556B-BB23-4DFC-B335-6362665DC26B}" srcOrd="1" destOrd="0" presId="urn:microsoft.com/office/officeart/2008/layout/HorizontalMultiLevelHierarchy"/>
    <dgm:cxn modelId="{F1807A51-7FF6-47BD-BA88-F68BCA842BE6}" type="presParOf" srcId="{08AE54D3-4B3E-44C3-B86D-6E4B9BE0FF1A}" destId="{611C04DC-A17B-49E9-ADDD-46A176F879E1}" srcOrd="10" destOrd="0" presId="urn:microsoft.com/office/officeart/2008/layout/HorizontalMultiLevelHierarchy"/>
    <dgm:cxn modelId="{06DB7B74-B09C-4401-9362-FB6BE53D1468}" type="presParOf" srcId="{611C04DC-A17B-49E9-ADDD-46A176F879E1}" destId="{7D8B470A-533D-41AE-A61E-46F016757B18}" srcOrd="0" destOrd="0" presId="urn:microsoft.com/office/officeart/2008/layout/HorizontalMultiLevelHierarchy"/>
    <dgm:cxn modelId="{CDAF6457-21B2-4973-8C90-4DE68C4EBF45}" type="presParOf" srcId="{08AE54D3-4B3E-44C3-B86D-6E4B9BE0FF1A}" destId="{9CBD9C58-016F-4CBD-A934-DB647E0987EF}" srcOrd="11" destOrd="0" presId="urn:microsoft.com/office/officeart/2008/layout/HorizontalMultiLevelHierarchy"/>
    <dgm:cxn modelId="{7592558E-F428-47BF-9969-F6B89847B341}" type="presParOf" srcId="{9CBD9C58-016F-4CBD-A934-DB647E0987EF}" destId="{2EA1E5D7-AE74-4D1D-A2C2-8F9BBBFA30D6}" srcOrd="0" destOrd="0" presId="urn:microsoft.com/office/officeart/2008/layout/HorizontalMultiLevelHierarchy"/>
    <dgm:cxn modelId="{A1158717-51EF-4707-98E7-11C1CA0416F9}" type="presParOf" srcId="{9CBD9C58-016F-4CBD-A934-DB647E0987EF}" destId="{09F8A80D-6901-4A97-BB2D-F8B863BCBE36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326301-9867-4E85-A7DD-D0CAA8102E2B}" type="doc">
      <dgm:prSet loTypeId="urn:microsoft.com/office/officeart/2005/8/layout/bList2" loCatId="list" qsTypeId="urn:microsoft.com/office/officeart/2005/8/quickstyle/simple5" qsCatId="simple" csTypeId="urn:microsoft.com/office/officeart/2005/8/colors/accent6_2" csCatId="accent6" phldr="1"/>
      <dgm:spPr/>
      <dgm:t>
        <a:bodyPr/>
        <a:lstStyle/>
        <a:p>
          <a:endParaRPr lang="it-IT"/>
        </a:p>
      </dgm:t>
    </dgm:pt>
    <dgm:pt modelId="{38AA52D4-BA7F-4F7F-911D-1CD31C4FF177}">
      <dgm:prSet phldrT="[Testo]"/>
      <dgm:spPr/>
      <dgm:t>
        <a:bodyPr/>
        <a:lstStyle/>
        <a:p>
          <a:r>
            <a:rPr lang="it-IT" b="1" dirty="0"/>
            <a:t>Parte generale</a:t>
          </a:r>
        </a:p>
      </dgm:t>
    </dgm:pt>
    <dgm:pt modelId="{E0C8F1C9-3C2D-4015-85F5-72A421830F7E}" type="parTrans" cxnId="{528B9B2F-1254-4B52-8444-607A941E54A2}">
      <dgm:prSet/>
      <dgm:spPr/>
      <dgm:t>
        <a:bodyPr/>
        <a:lstStyle/>
        <a:p>
          <a:endParaRPr lang="it-IT"/>
        </a:p>
      </dgm:t>
    </dgm:pt>
    <dgm:pt modelId="{D1ADE009-575B-43CF-86F5-86C985114CEF}" type="sibTrans" cxnId="{528B9B2F-1254-4B52-8444-607A941E54A2}">
      <dgm:prSet/>
      <dgm:spPr/>
      <dgm:t>
        <a:bodyPr/>
        <a:lstStyle/>
        <a:p>
          <a:endParaRPr lang="it-IT"/>
        </a:p>
      </dgm:t>
    </dgm:pt>
    <dgm:pt modelId="{AB5E9079-26C2-4F1E-9B5A-98666AC4E27C}">
      <dgm:prSet phldrT="[Testo]" custT="1"/>
      <dgm:spPr/>
      <dgm:t>
        <a:bodyPr/>
        <a:lstStyle/>
        <a:p>
          <a:pPr algn="just"/>
          <a:r>
            <a:rPr lang="it-IT" sz="1400" i="1" dirty="0">
              <a:solidFill>
                <a:schemeClr val="bg2">
                  <a:lumMod val="25000"/>
                </a:schemeClr>
              </a:solidFill>
            </a:rPr>
            <a:t>Illustrazione dei </a:t>
          </a:r>
          <a:r>
            <a:rPr lang="it-IT" sz="1400" b="1" i="1" dirty="0">
              <a:solidFill>
                <a:schemeClr val="bg2">
                  <a:lumMod val="25000"/>
                </a:schemeClr>
              </a:solidFill>
            </a:rPr>
            <a:t>punti di debolezza </a:t>
          </a:r>
          <a:r>
            <a:rPr lang="it-IT" sz="1400" i="1" dirty="0">
              <a:solidFill>
                <a:schemeClr val="bg2">
                  <a:lumMod val="25000"/>
                </a:schemeClr>
              </a:solidFill>
            </a:rPr>
            <a:t>rilevati dalla Commissione nel RP su strumento finanziario e delle relative raccomandazioni</a:t>
          </a:r>
          <a:endParaRPr lang="it-IT" sz="1400" dirty="0">
            <a:solidFill>
              <a:schemeClr val="bg2">
                <a:lumMod val="25000"/>
              </a:schemeClr>
            </a:solidFill>
          </a:endParaRPr>
        </a:p>
      </dgm:t>
    </dgm:pt>
    <dgm:pt modelId="{1175929D-6ED8-479C-AB43-777DFF36CFD7}" type="parTrans" cxnId="{F7DED4C1-80FD-43FD-9C94-42D6ED3AA662}">
      <dgm:prSet/>
      <dgm:spPr/>
      <dgm:t>
        <a:bodyPr/>
        <a:lstStyle/>
        <a:p>
          <a:endParaRPr lang="it-IT"/>
        </a:p>
      </dgm:t>
    </dgm:pt>
    <dgm:pt modelId="{30848ABB-2231-4A77-B0DB-BF5FCE09EA85}" type="sibTrans" cxnId="{F7DED4C1-80FD-43FD-9C94-42D6ED3AA662}">
      <dgm:prSet/>
      <dgm:spPr/>
      <dgm:t>
        <a:bodyPr/>
        <a:lstStyle/>
        <a:p>
          <a:endParaRPr lang="it-IT"/>
        </a:p>
      </dgm:t>
    </dgm:pt>
    <dgm:pt modelId="{8B8A347B-32BA-4622-85F2-19BE9F04E940}">
      <dgm:prSet phldrT="[Testo]" custT="1"/>
      <dgm:spPr/>
      <dgm:t>
        <a:bodyPr/>
        <a:lstStyle/>
        <a:p>
          <a:pPr algn="just"/>
          <a:r>
            <a:rPr lang="it-IT" sz="1400" i="1" dirty="0">
              <a:solidFill>
                <a:schemeClr val="bg2">
                  <a:lumMod val="25000"/>
                </a:schemeClr>
              </a:solidFill>
            </a:rPr>
            <a:t>Considerazioni sulla normativa e sulle linee guida in materia di </a:t>
          </a:r>
          <a:r>
            <a:rPr lang="it-IT" sz="1400" b="1" i="1" dirty="0">
              <a:solidFill>
                <a:schemeClr val="bg2">
                  <a:lumMod val="25000"/>
                </a:schemeClr>
              </a:solidFill>
            </a:rPr>
            <a:t>impresa unica </a:t>
          </a:r>
          <a:r>
            <a:rPr lang="it-IT" sz="1400" i="1" dirty="0">
              <a:solidFill>
                <a:schemeClr val="bg2">
                  <a:lumMod val="25000"/>
                </a:schemeClr>
              </a:solidFill>
            </a:rPr>
            <a:t>e </a:t>
          </a:r>
          <a:r>
            <a:rPr lang="it-IT" sz="1400" b="1" i="1" dirty="0">
              <a:solidFill>
                <a:schemeClr val="bg2">
                  <a:lumMod val="25000"/>
                </a:schemeClr>
              </a:solidFill>
            </a:rPr>
            <a:t>status PMI e sugli strumenti disponibili;</a:t>
          </a:r>
        </a:p>
      </dgm:t>
    </dgm:pt>
    <dgm:pt modelId="{8EBCB194-CDE4-4850-80C2-33445856C58B}" type="parTrans" cxnId="{1DB497BB-1FCB-4D73-8129-CD70D58A6734}">
      <dgm:prSet/>
      <dgm:spPr/>
      <dgm:t>
        <a:bodyPr/>
        <a:lstStyle/>
        <a:p>
          <a:endParaRPr lang="it-IT"/>
        </a:p>
      </dgm:t>
    </dgm:pt>
    <dgm:pt modelId="{77B4DE0F-B0FA-46B6-8330-C447D77A8957}" type="sibTrans" cxnId="{1DB497BB-1FCB-4D73-8129-CD70D58A6734}">
      <dgm:prSet/>
      <dgm:spPr/>
      <dgm:t>
        <a:bodyPr/>
        <a:lstStyle/>
        <a:p>
          <a:endParaRPr lang="it-IT"/>
        </a:p>
      </dgm:t>
    </dgm:pt>
    <dgm:pt modelId="{EBA960AB-38D9-4F30-8EC0-15DDE4F8C4D7}">
      <dgm:prSet phldrT="[Testo]"/>
      <dgm:spPr/>
      <dgm:t>
        <a:bodyPr/>
        <a:lstStyle/>
        <a:p>
          <a:pPr>
            <a:spcAft>
              <a:spcPts val="0"/>
            </a:spcAft>
          </a:pPr>
          <a:r>
            <a:rPr lang="it-IT" b="1" u="sng" dirty="0"/>
            <a:t>Caso 1 - FSE+</a:t>
          </a:r>
        </a:p>
        <a:p>
          <a:pPr>
            <a:spcAft>
              <a:spcPts val="0"/>
            </a:spcAft>
          </a:pPr>
          <a:r>
            <a:rPr lang="it-IT" b="1" dirty="0"/>
            <a:t>Test di conformità (RC2)</a:t>
          </a:r>
        </a:p>
        <a:p>
          <a:pPr>
            <a:spcAft>
              <a:spcPts val="0"/>
            </a:spcAft>
          </a:pPr>
          <a:r>
            <a:rPr lang="it-IT" b="0" i="1" dirty="0"/>
            <a:t>Incentivi assunzioni 18-35</a:t>
          </a:r>
        </a:p>
      </dgm:t>
    </dgm:pt>
    <dgm:pt modelId="{14EAB699-49C9-4284-B8DB-976A4C3914A6}" type="parTrans" cxnId="{4FFAE1BD-7978-4A2A-80E9-CA11C4B0076A}">
      <dgm:prSet/>
      <dgm:spPr/>
      <dgm:t>
        <a:bodyPr/>
        <a:lstStyle/>
        <a:p>
          <a:endParaRPr lang="it-IT"/>
        </a:p>
      </dgm:t>
    </dgm:pt>
    <dgm:pt modelId="{EC0E1CCB-64F7-467A-A6C7-ADD3D17B588A}" type="sibTrans" cxnId="{4FFAE1BD-7978-4A2A-80E9-CA11C4B0076A}">
      <dgm:prSet/>
      <dgm:spPr/>
      <dgm:t>
        <a:bodyPr/>
        <a:lstStyle/>
        <a:p>
          <a:endParaRPr lang="it-IT"/>
        </a:p>
      </dgm:t>
    </dgm:pt>
    <dgm:pt modelId="{0AE1494B-2B76-4316-A225-BEEF6AAAE5A1}">
      <dgm:prSet phldrT="[Testo]" custT="1"/>
      <dgm:spPr/>
      <dgm:t>
        <a:bodyPr/>
        <a:lstStyle/>
        <a:p>
          <a:pPr marL="0" indent="0" algn="l">
            <a:lnSpc>
              <a:spcPct val="90000"/>
            </a:lnSpc>
          </a:pPr>
          <a:r>
            <a:rPr lang="it-IT" sz="1400" i="1" dirty="0">
              <a:solidFill>
                <a:schemeClr val="bg2">
                  <a:lumMod val="25000"/>
                </a:schemeClr>
              </a:solidFill>
            </a:rPr>
            <a:t>Contestualizzazione dell’audit</a:t>
          </a:r>
        </a:p>
      </dgm:t>
    </dgm:pt>
    <dgm:pt modelId="{C0320AE2-DC4D-4687-8A6F-6C261DB74D64}" type="parTrans" cxnId="{084D4CDE-895C-46A4-A58E-3BF97E62CF44}">
      <dgm:prSet/>
      <dgm:spPr/>
      <dgm:t>
        <a:bodyPr/>
        <a:lstStyle/>
        <a:p>
          <a:endParaRPr lang="it-IT"/>
        </a:p>
      </dgm:t>
    </dgm:pt>
    <dgm:pt modelId="{D0F84719-EA32-45AF-A979-E77FEBF2F99E}" type="sibTrans" cxnId="{084D4CDE-895C-46A4-A58E-3BF97E62CF44}">
      <dgm:prSet/>
      <dgm:spPr/>
      <dgm:t>
        <a:bodyPr/>
        <a:lstStyle/>
        <a:p>
          <a:endParaRPr lang="it-IT"/>
        </a:p>
      </dgm:t>
    </dgm:pt>
    <dgm:pt modelId="{87CF56AC-263C-4841-B741-7DB832DD67BB}">
      <dgm:prSet phldrT="[Testo]"/>
      <dgm:spPr/>
      <dgm:t>
        <a:bodyPr/>
        <a:lstStyle/>
        <a:p>
          <a:pPr>
            <a:spcAft>
              <a:spcPts val="0"/>
            </a:spcAft>
          </a:pPr>
          <a:r>
            <a:rPr lang="it-IT" b="1" u="sng" dirty="0"/>
            <a:t>Caso 2 - FESR</a:t>
          </a:r>
        </a:p>
        <a:p>
          <a:pPr>
            <a:spcAft>
              <a:spcPts val="0"/>
            </a:spcAft>
          </a:pPr>
          <a:r>
            <a:rPr lang="it-IT" b="1" dirty="0"/>
            <a:t>Test di conformità (RC2)</a:t>
          </a:r>
        </a:p>
        <a:p>
          <a:pPr>
            <a:spcAft>
              <a:spcPts val="0"/>
            </a:spcAft>
          </a:pPr>
          <a:r>
            <a:rPr lang="it-IT" i="1" dirty="0"/>
            <a:t>Progetti di Ricerca e  Innovazione</a:t>
          </a:r>
          <a:endParaRPr lang="it-IT" b="1" dirty="0"/>
        </a:p>
      </dgm:t>
    </dgm:pt>
    <dgm:pt modelId="{08EAAD7B-7810-4BE3-9A15-C1B8712D11E8}" type="parTrans" cxnId="{3A64B928-86EA-42D4-A43B-3F052FA6A139}">
      <dgm:prSet/>
      <dgm:spPr/>
      <dgm:t>
        <a:bodyPr/>
        <a:lstStyle/>
        <a:p>
          <a:endParaRPr lang="it-IT"/>
        </a:p>
      </dgm:t>
    </dgm:pt>
    <dgm:pt modelId="{2140E58D-F132-48CB-819C-811C5DA86BAE}" type="sibTrans" cxnId="{3A64B928-86EA-42D4-A43B-3F052FA6A139}">
      <dgm:prSet/>
      <dgm:spPr/>
      <dgm:t>
        <a:bodyPr/>
        <a:lstStyle/>
        <a:p>
          <a:endParaRPr lang="it-IT"/>
        </a:p>
      </dgm:t>
    </dgm:pt>
    <dgm:pt modelId="{8F57B19F-996D-406E-A0B1-65D1EEBD427E}">
      <dgm:prSet phldrT="[Testo]" custT="1"/>
      <dgm:spPr/>
      <dgm:t>
        <a:bodyPr/>
        <a:lstStyle/>
        <a:p>
          <a:pPr algn="l"/>
          <a:r>
            <a:rPr lang="it-IT" sz="1400" i="1" dirty="0">
              <a:solidFill>
                <a:schemeClr val="bg2">
                  <a:lumMod val="25000"/>
                </a:schemeClr>
              </a:solidFill>
            </a:rPr>
            <a:t>Contestualizzazione dell’audit</a:t>
          </a:r>
          <a:endParaRPr lang="it-IT" sz="1400" dirty="0"/>
        </a:p>
      </dgm:t>
    </dgm:pt>
    <dgm:pt modelId="{0ACC713D-DCE4-4889-AC4F-EA8EB9CE77E6}" type="parTrans" cxnId="{316BC78A-EEEA-4C7D-BE56-B8B12C1D8461}">
      <dgm:prSet/>
      <dgm:spPr/>
      <dgm:t>
        <a:bodyPr/>
        <a:lstStyle/>
        <a:p>
          <a:endParaRPr lang="it-IT"/>
        </a:p>
      </dgm:t>
    </dgm:pt>
    <dgm:pt modelId="{C5C2AC87-31F8-4715-8297-6D6F1CAE48F0}" type="sibTrans" cxnId="{316BC78A-EEEA-4C7D-BE56-B8B12C1D8461}">
      <dgm:prSet/>
      <dgm:spPr/>
      <dgm:t>
        <a:bodyPr/>
        <a:lstStyle/>
        <a:p>
          <a:endParaRPr lang="it-IT"/>
        </a:p>
      </dgm:t>
    </dgm:pt>
    <dgm:pt modelId="{DE408C1E-BF6E-46D4-9214-44D7C5A94A79}">
      <dgm:prSet phldrT="[Testo]" custT="1"/>
      <dgm:spPr/>
      <dgm:t>
        <a:bodyPr/>
        <a:lstStyle/>
        <a:p>
          <a:pPr algn="l"/>
          <a:r>
            <a:rPr lang="it-IT" sz="1400" i="1" dirty="0">
              <a:solidFill>
                <a:schemeClr val="bg2">
                  <a:lumMod val="25000"/>
                </a:schemeClr>
              </a:solidFill>
            </a:rPr>
            <a:t>Illustrazione della metodologia seguita:</a:t>
          </a:r>
          <a:endParaRPr lang="it-IT" sz="1400" dirty="0"/>
        </a:p>
      </dgm:t>
    </dgm:pt>
    <dgm:pt modelId="{F3437221-DC3F-46C8-A312-CA59940E613E}" type="parTrans" cxnId="{A72B67D4-01CE-4230-874E-14243C61DCED}">
      <dgm:prSet/>
      <dgm:spPr/>
      <dgm:t>
        <a:bodyPr/>
        <a:lstStyle/>
        <a:p>
          <a:endParaRPr lang="it-IT"/>
        </a:p>
      </dgm:t>
    </dgm:pt>
    <dgm:pt modelId="{69A21E31-36B3-460B-B1C0-8F6879D35BC9}" type="sibTrans" cxnId="{A72B67D4-01CE-4230-874E-14243C61DCED}">
      <dgm:prSet/>
      <dgm:spPr/>
      <dgm:t>
        <a:bodyPr/>
        <a:lstStyle/>
        <a:p>
          <a:endParaRPr lang="it-IT"/>
        </a:p>
      </dgm:t>
    </dgm:pt>
    <dgm:pt modelId="{6834BFFD-3E96-42F8-A35C-E9A693B90D39}">
      <dgm:prSet phldrT="[Testo]" custT="1"/>
      <dgm:spPr/>
      <dgm:t>
        <a:bodyPr/>
        <a:lstStyle/>
        <a:p>
          <a:pPr algn="just"/>
          <a:endParaRPr lang="it-IT" sz="1400" dirty="0">
            <a:solidFill>
              <a:schemeClr val="bg2">
                <a:lumMod val="25000"/>
              </a:schemeClr>
            </a:solidFill>
          </a:endParaRPr>
        </a:p>
      </dgm:t>
    </dgm:pt>
    <dgm:pt modelId="{74E1A3E9-4ACE-409B-9310-83E9BD1ADEEC}" type="parTrans" cxnId="{E7D75876-F446-4534-882B-85F3AA21D746}">
      <dgm:prSet/>
      <dgm:spPr/>
      <dgm:t>
        <a:bodyPr/>
        <a:lstStyle/>
        <a:p>
          <a:endParaRPr lang="it-IT"/>
        </a:p>
      </dgm:t>
    </dgm:pt>
    <dgm:pt modelId="{06BFD57C-5739-465F-A499-AB9FEE1BD98F}" type="sibTrans" cxnId="{E7D75876-F446-4534-882B-85F3AA21D746}">
      <dgm:prSet/>
      <dgm:spPr/>
      <dgm:t>
        <a:bodyPr/>
        <a:lstStyle/>
        <a:p>
          <a:endParaRPr lang="it-IT"/>
        </a:p>
      </dgm:t>
    </dgm:pt>
    <dgm:pt modelId="{52EBDD52-B072-4A4D-8931-2B758A7D8484}">
      <dgm:prSet phldrT="[Testo]" custT="1"/>
      <dgm:spPr/>
      <dgm:t>
        <a:bodyPr/>
        <a:lstStyle/>
        <a:p>
          <a:pPr marL="88900" indent="-88900" algn="l">
            <a:lnSpc>
              <a:spcPct val="90000"/>
            </a:lnSpc>
          </a:pPr>
          <a:r>
            <a:rPr lang="it-IT" sz="1400" i="1" dirty="0">
              <a:solidFill>
                <a:schemeClr val="bg2">
                  <a:lumMod val="25000"/>
                </a:schemeClr>
              </a:solidFill>
            </a:rPr>
            <a:t>Illustrazione della metodologia seguita:</a:t>
          </a:r>
        </a:p>
      </dgm:t>
    </dgm:pt>
    <dgm:pt modelId="{D3BA973D-CC7E-4E99-8970-638A79B125F6}" type="parTrans" cxnId="{BE6B0AE9-7778-4739-B111-FFDE23EE479A}">
      <dgm:prSet/>
      <dgm:spPr/>
      <dgm:t>
        <a:bodyPr/>
        <a:lstStyle/>
        <a:p>
          <a:endParaRPr lang="it-IT"/>
        </a:p>
      </dgm:t>
    </dgm:pt>
    <dgm:pt modelId="{BD69B0DD-66BF-4C6C-BF36-3CF6AF3E0324}" type="sibTrans" cxnId="{BE6B0AE9-7778-4739-B111-FFDE23EE479A}">
      <dgm:prSet/>
      <dgm:spPr/>
      <dgm:t>
        <a:bodyPr/>
        <a:lstStyle/>
        <a:p>
          <a:endParaRPr lang="it-IT"/>
        </a:p>
      </dgm:t>
    </dgm:pt>
    <dgm:pt modelId="{E954D199-1883-4BBF-9063-3D323A9CA723}">
      <dgm:prSet phldrT="[Testo]" custT="1"/>
      <dgm:spPr/>
      <dgm:t>
        <a:bodyPr/>
        <a:lstStyle/>
        <a:p>
          <a:pPr marL="88900" indent="-88900" algn="just">
            <a:lnSpc>
              <a:spcPct val="90000"/>
            </a:lnSpc>
          </a:pPr>
          <a:r>
            <a:rPr lang="it-IT" sz="1400" i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Navigazione su ARACHNE ed esecuzione della verifica</a:t>
          </a:r>
        </a:p>
      </dgm:t>
    </dgm:pt>
    <dgm:pt modelId="{9BFD2553-150E-4D96-8972-1CD0B26FAC3C}" type="parTrans" cxnId="{609185BA-DE3B-4FEF-B6B7-4BFD28E7AC9D}">
      <dgm:prSet/>
      <dgm:spPr/>
      <dgm:t>
        <a:bodyPr/>
        <a:lstStyle/>
        <a:p>
          <a:endParaRPr lang="it-IT"/>
        </a:p>
      </dgm:t>
    </dgm:pt>
    <dgm:pt modelId="{760B16B8-124F-4B06-8135-D22D4CA323AB}" type="sibTrans" cxnId="{609185BA-DE3B-4FEF-B6B7-4BFD28E7AC9D}">
      <dgm:prSet/>
      <dgm:spPr/>
      <dgm:t>
        <a:bodyPr/>
        <a:lstStyle/>
        <a:p>
          <a:endParaRPr lang="it-IT"/>
        </a:p>
      </dgm:t>
    </dgm:pt>
    <dgm:pt modelId="{AA5253F2-FC7C-4107-A0F6-52F9F60E79D4}">
      <dgm:prSet phldrT="[Testo]" custT="1"/>
      <dgm:spPr/>
      <dgm:t>
        <a:bodyPr/>
        <a:lstStyle/>
        <a:p>
          <a:pPr marL="88900" indent="-88900" algn="l">
            <a:lnSpc>
              <a:spcPct val="100000"/>
            </a:lnSpc>
          </a:pPr>
          <a:endParaRPr lang="it-IT" sz="1400" i="1" dirty="0">
            <a:solidFill>
              <a:schemeClr val="bg2">
                <a:lumMod val="25000"/>
              </a:schemeClr>
            </a:solidFill>
          </a:endParaRPr>
        </a:p>
      </dgm:t>
    </dgm:pt>
    <dgm:pt modelId="{0A819208-FD9A-4474-AE4E-4317D707FFC3}" type="parTrans" cxnId="{C7C587ED-2DA6-4AF5-A542-4D822246D682}">
      <dgm:prSet/>
      <dgm:spPr/>
      <dgm:t>
        <a:bodyPr/>
        <a:lstStyle/>
        <a:p>
          <a:endParaRPr lang="it-IT"/>
        </a:p>
      </dgm:t>
    </dgm:pt>
    <dgm:pt modelId="{0A40577F-8CA6-4D56-8D47-71F7869C15A1}" type="sibTrans" cxnId="{C7C587ED-2DA6-4AF5-A542-4D822246D682}">
      <dgm:prSet/>
      <dgm:spPr/>
      <dgm:t>
        <a:bodyPr/>
        <a:lstStyle/>
        <a:p>
          <a:endParaRPr lang="it-IT"/>
        </a:p>
      </dgm:t>
    </dgm:pt>
    <dgm:pt modelId="{9A4DBB26-C599-471A-B9D5-7582E2102329}">
      <dgm:prSet phldrT="[Testo]" custT="1"/>
      <dgm:spPr/>
      <dgm:t>
        <a:bodyPr/>
        <a:lstStyle/>
        <a:p>
          <a:pPr marL="88900" indent="-88900" algn="l">
            <a:lnSpc>
              <a:spcPct val="90000"/>
            </a:lnSpc>
          </a:pPr>
          <a:endParaRPr lang="it-IT" sz="1400" i="1" dirty="0">
            <a:solidFill>
              <a:schemeClr val="bg2">
                <a:lumMod val="25000"/>
              </a:schemeClr>
            </a:solidFill>
          </a:endParaRPr>
        </a:p>
      </dgm:t>
    </dgm:pt>
    <dgm:pt modelId="{BD12ABE3-48D0-4826-97F4-E7B23AFB4528}" type="parTrans" cxnId="{A6322670-BE25-4F81-BC12-B1F1904E6EBD}">
      <dgm:prSet/>
      <dgm:spPr/>
      <dgm:t>
        <a:bodyPr/>
        <a:lstStyle/>
        <a:p>
          <a:endParaRPr lang="it-IT"/>
        </a:p>
      </dgm:t>
    </dgm:pt>
    <dgm:pt modelId="{8232C4E2-7E6C-460B-8FA0-A85F3C4CF67C}" type="sibTrans" cxnId="{A6322670-BE25-4F81-BC12-B1F1904E6EBD}">
      <dgm:prSet/>
      <dgm:spPr/>
      <dgm:t>
        <a:bodyPr/>
        <a:lstStyle/>
        <a:p>
          <a:endParaRPr lang="it-IT"/>
        </a:p>
      </dgm:t>
    </dgm:pt>
    <dgm:pt modelId="{FDB6EC8A-13F5-4F50-B224-44FE7218D871}">
      <dgm:prSet phldrT="[Testo]" custT="1"/>
      <dgm:spPr/>
      <dgm:t>
        <a:bodyPr/>
        <a:lstStyle/>
        <a:p>
          <a:pPr marL="88900" indent="-88900" algn="l">
            <a:lnSpc>
              <a:spcPct val="90000"/>
            </a:lnSpc>
          </a:pPr>
          <a:endParaRPr lang="it-IT" sz="1400" i="1" dirty="0">
            <a:solidFill>
              <a:schemeClr val="bg2">
                <a:lumMod val="25000"/>
              </a:schemeClr>
            </a:solidFill>
          </a:endParaRPr>
        </a:p>
      </dgm:t>
    </dgm:pt>
    <dgm:pt modelId="{CA90D564-36B8-467E-804C-6AE39DE214D9}" type="parTrans" cxnId="{CD843D09-B92E-406C-80BE-E22CF89BE80E}">
      <dgm:prSet/>
      <dgm:spPr/>
      <dgm:t>
        <a:bodyPr/>
        <a:lstStyle/>
        <a:p>
          <a:endParaRPr lang="it-IT"/>
        </a:p>
      </dgm:t>
    </dgm:pt>
    <dgm:pt modelId="{1D06BDF0-223F-4F04-B914-0B0C59C7ACA5}" type="sibTrans" cxnId="{CD843D09-B92E-406C-80BE-E22CF89BE80E}">
      <dgm:prSet/>
      <dgm:spPr/>
      <dgm:t>
        <a:bodyPr/>
        <a:lstStyle/>
        <a:p>
          <a:endParaRPr lang="it-IT"/>
        </a:p>
      </dgm:t>
    </dgm:pt>
    <dgm:pt modelId="{1B221AED-E62D-4F28-9C95-DBE4B16E7C68}">
      <dgm:prSet phldrT="[Testo]" custT="1"/>
      <dgm:spPr/>
      <dgm:t>
        <a:bodyPr/>
        <a:lstStyle/>
        <a:p>
          <a:pPr marL="88900" indent="-88900" algn="l">
            <a:lnSpc>
              <a:spcPct val="90000"/>
            </a:lnSpc>
          </a:pPr>
          <a:endParaRPr lang="it-IT" sz="1400" i="1" dirty="0">
            <a:solidFill>
              <a:schemeClr val="bg2">
                <a:lumMod val="25000"/>
              </a:schemeClr>
            </a:solidFill>
          </a:endParaRPr>
        </a:p>
      </dgm:t>
    </dgm:pt>
    <dgm:pt modelId="{674B103B-9ACF-47F7-9370-FA63A1127761}" type="parTrans" cxnId="{12F5DC07-1363-41A3-9244-B2C5C7537777}">
      <dgm:prSet/>
      <dgm:spPr/>
      <dgm:t>
        <a:bodyPr/>
        <a:lstStyle/>
        <a:p>
          <a:endParaRPr lang="it-IT"/>
        </a:p>
      </dgm:t>
    </dgm:pt>
    <dgm:pt modelId="{28B9BFF8-9276-4E6C-9E5D-7EA1DC99A12C}" type="sibTrans" cxnId="{12F5DC07-1363-41A3-9244-B2C5C7537777}">
      <dgm:prSet/>
      <dgm:spPr/>
      <dgm:t>
        <a:bodyPr/>
        <a:lstStyle/>
        <a:p>
          <a:endParaRPr lang="it-IT"/>
        </a:p>
      </dgm:t>
    </dgm:pt>
    <dgm:pt modelId="{55917C13-8B9E-4FB9-874A-90CC2DEE0B06}">
      <dgm:prSet phldrT="[Testo]" custT="1"/>
      <dgm:spPr/>
      <dgm:t>
        <a:bodyPr/>
        <a:lstStyle/>
        <a:p>
          <a:pPr marL="88900" indent="-88900" algn="l">
            <a:lnSpc>
              <a:spcPct val="90000"/>
            </a:lnSpc>
          </a:pPr>
          <a:endParaRPr lang="it-IT" sz="1400" i="1" dirty="0">
            <a:solidFill>
              <a:schemeClr val="bg2">
                <a:lumMod val="25000"/>
              </a:schemeClr>
            </a:solidFill>
          </a:endParaRPr>
        </a:p>
      </dgm:t>
    </dgm:pt>
    <dgm:pt modelId="{BE68646C-1C7D-496C-829C-01462AB61A35}" type="parTrans" cxnId="{44ABE558-7740-45A9-9434-7A693A0E0986}">
      <dgm:prSet/>
      <dgm:spPr/>
      <dgm:t>
        <a:bodyPr/>
        <a:lstStyle/>
        <a:p>
          <a:endParaRPr lang="it-IT"/>
        </a:p>
      </dgm:t>
    </dgm:pt>
    <dgm:pt modelId="{54CB6B4C-CCD3-48E9-A295-7DE55C518317}" type="sibTrans" cxnId="{44ABE558-7740-45A9-9434-7A693A0E0986}">
      <dgm:prSet/>
      <dgm:spPr/>
      <dgm:t>
        <a:bodyPr/>
        <a:lstStyle/>
        <a:p>
          <a:endParaRPr lang="it-IT"/>
        </a:p>
      </dgm:t>
    </dgm:pt>
    <dgm:pt modelId="{694885CB-F4D8-49D0-B6D7-D95C30896473}">
      <dgm:prSet phldrT="[Testo]" custT="1"/>
      <dgm:spPr/>
      <dgm:t>
        <a:bodyPr/>
        <a:lstStyle/>
        <a:p>
          <a:pPr marL="88900" indent="-88900" algn="l">
            <a:lnSpc>
              <a:spcPct val="90000"/>
            </a:lnSpc>
          </a:pPr>
          <a:endParaRPr lang="it-IT" sz="1400" i="1" dirty="0">
            <a:solidFill>
              <a:schemeClr val="bg2">
                <a:lumMod val="25000"/>
              </a:schemeClr>
            </a:solidFill>
          </a:endParaRPr>
        </a:p>
      </dgm:t>
    </dgm:pt>
    <dgm:pt modelId="{779DB460-DD20-4D60-9322-CAA070093FB7}" type="parTrans" cxnId="{0A0D90C9-EECB-4ED1-9ADC-FF08A77CB9D2}">
      <dgm:prSet/>
      <dgm:spPr/>
      <dgm:t>
        <a:bodyPr/>
        <a:lstStyle/>
        <a:p>
          <a:endParaRPr lang="it-IT"/>
        </a:p>
      </dgm:t>
    </dgm:pt>
    <dgm:pt modelId="{C65ABB96-EFFF-448A-ABF5-3635E1E64FB3}" type="sibTrans" cxnId="{0A0D90C9-EECB-4ED1-9ADC-FF08A77CB9D2}">
      <dgm:prSet/>
      <dgm:spPr/>
      <dgm:t>
        <a:bodyPr/>
        <a:lstStyle/>
        <a:p>
          <a:endParaRPr lang="it-IT"/>
        </a:p>
      </dgm:t>
    </dgm:pt>
    <dgm:pt modelId="{1B79EFE7-1EF7-47B2-B1EA-FB66992118CF}">
      <dgm:prSet phldrT="[Testo]" custT="1"/>
      <dgm:spPr/>
      <dgm:t>
        <a:bodyPr/>
        <a:lstStyle/>
        <a:p>
          <a:pPr marL="88900" indent="-88900" algn="l">
            <a:lnSpc>
              <a:spcPct val="90000"/>
            </a:lnSpc>
          </a:pPr>
          <a:endParaRPr lang="it-IT" sz="1400" i="1" dirty="0">
            <a:solidFill>
              <a:schemeClr val="bg2">
                <a:lumMod val="25000"/>
              </a:schemeClr>
            </a:solidFill>
          </a:endParaRPr>
        </a:p>
      </dgm:t>
    </dgm:pt>
    <dgm:pt modelId="{69DCE73F-5734-4BDC-881D-7CD412E3A285}" type="parTrans" cxnId="{ABD11A90-CEFE-4192-806B-545FB011D009}">
      <dgm:prSet/>
      <dgm:spPr/>
      <dgm:t>
        <a:bodyPr/>
        <a:lstStyle/>
        <a:p>
          <a:endParaRPr lang="it-IT"/>
        </a:p>
      </dgm:t>
    </dgm:pt>
    <dgm:pt modelId="{3E6C2553-A34F-4321-AF79-50629CC4C564}" type="sibTrans" cxnId="{ABD11A90-CEFE-4192-806B-545FB011D009}">
      <dgm:prSet/>
      <dgm:spPr/>
      <dgm:t>
        <a:bodyPr/>
        <a:lstStyle/>
        <a:p>
          <a:endParaRPr lang="it-IT"/>
        </a:p>
      </dgm:t>
    </dgm:pt>
    <dgm:pt modelId="{FC592B0D-3535-43A7-B231-8EAE8482EC12}">
      <dgm:prSet phldrT="[Testo]" custT="1"/>
      <dgm:spPr/>
      <dgm:t>
        <a:bodyPr/>
        <a:lstStyle/>
        <a:p>
          <a:pPr marL="88900" indent="-88900" algn="l">
            <a:lnSpc>
              <a:spcPct val="90000"/>
            </a:lnSpc>
          </a:pPr>
          <a:r>
            <a:rPr lang="it-IT" sz="1400" i="1" dirty="0">
              <a:solidFill>
                <a:schemeClr val="bg2">
                  <a:lumMod val="25000"/>
                </a:schemeClr>
              </a:solidFill>
            </a:rPr>
            <a:t>Esito dell’audit e contenuto del fascicolo </a:t>
          </a:r>
        </a:p>
      </dgm:t>
    </dgm:pt>
    <dgm:pt modelId="{77EEC1BE-85A4-422F-A41E-B441A85EDA80}" type="parTrans" cxnId="{53F1BB81-CC80-4F83-93CA-4247B62B8B46}">
      <dgm:prSet/>
      <dgm:spPr/>
      <dgm:t>
        <a:bodyPr/>
        <a:lstStyle/>
        <a:p>
          <a:endParaRPr lang="it-IT"/>
        </a:p>
      </dgm:t>
    </dgm:pt>
    <dgm:pt modelId="{9F35C7A8-36CC-486A-8F2F-83C0FEDBEFB4}" type="sibTrans" cxnId="{53F1BB81-CC80-4F83-93CA-4247B62B8B46}">
      <dgm:prSet/>
      <dgm:spPr/>
      <dgm:t>
        <a:bodyPr/>
        <a:lstStyle/>
        <a:p>
          <a:endParaRPr lang="it-IT"/>
        </a:p>
      </dgm:t>
    </dgm:pt>
    <dgm:pt modelId="{41B79FC5-799A-4F31-B437-FD49A1C362A5}">
      <dgm:prSet phldrT="[Testo]" custT="1"/>
      <dgm:spPr/>
      <dgm:t>
        <a:bodyPr/>
        <a:lstStyle/>
        <a:p>
          <a:pPr marL="88900" indent="-88900" algn="l">
            <a:lnSpc>
              <a:spcPct val="90000"/>
            </a:lnSpc>
          </a:pPr>
          <a:r>
            <a:rPr lang="it-IT" sz="1400" i="1" dirty="0">
              <a:solidFill>
                <a:schemeClr val="bg2">
                  <a:lumMod val="25000"/>
                </a:schemeClr>
              </a:solidFill>
            </a:rPr>
            <a:t>Domande e dibattito</a:t>
          </a:r>
        </a:p>
      </dgm:t>
    </dgm:pt>
    <dgm:pt modelId="{EC6E290D-E98A-4C11-9394-BEDA46E052EA}" type="parTrans" cxnId="{B5A366AA-42C8-4F44-BABD-B1DC0C2B8203}">
      <dgm:prSet/>
      <dgm:spPr/>
      <dgm:t>
        <a:bodyPr/>
        <a:lstStyle/>
        <a:p>
          <a:endParaRPr lang="it-IT"/>
        </a:p>
      </dgm:t>
    </dgm:pt>
    <dgm:pt modelId="{00D77B27-B668-4C39-8A07-6352047E0846}" type="sibTrans" cxnId="{B5A366AA-42C8-4F44-BABD-B1DC0C2B8203}">
      <dgm:prSet/>
      <dgm:spPr/>
      <dgm:t>
        <a:bodyPr/>
        <a:lstStyle/>
        <a:p>
          <a:endParaRPr lang="it-IT"/>
        </a:p>
      </dgm:t>
    </dgm:pt>
    <dgm:pt modelId="{F6FC2851-A345-4EDE-9A3E-067BFF81E9EA}">
      <dgm:prSet phldrT="[Testo]" custT="1"/>
      <dgm:spPr/>
      <dgm:t>
        <a:bodyPr/>
        <a:lstStyle/>
        <a:p>
          <a:pPr algn="l"/>
          <a:endParaRPr lang="it-IT" sz="1400" dirty="0"/>
        </a:p>
      </dgm:t>
    </dgm:pt>
    <dgm:pt modelId="{C266D984-4C86-480A-9893-F8D9F02DBE29}" type="parTrans" cxnId="{A2226559-7AC2-4917-B6AC-2D576F04AF48}">
      <dgm:prSet/>
      <dgm:spPr/>
      <dgm:t>
        <a:bodyPr/>
        <a:lstStyle/>
        <a:p>
          <a:endParaRPr lang="it-IT"/>
        </a:p>
      </dgm:t>
    </dgm:pt>
    <dgm:pt modelId="{FB227440-A68D-4DA3-99AA-13C5D31533D6}" type="sibTrans" cxnId="{A2226559-7AC2-4917-B6AC-2D576F04AF48}">
      <dgm:prSet/>
      <dgm:spPr/>
      <dgm:t>
        <a:bodyPr/>
        <a:lstStyle/>
        <a:p>
          <a:endParaRPr lang="it-IT"/>
        </a:p>
      </dgm:t>
    </dgm:pt>
    <dgm:pt modelId="{69D3E0ED-65A4-4D1D-8C75-14154FC87F89}">
      <dgm:prSet custT="1"/>
      <dgm:spPr/>
      <dgm:t>
        <a:bodyPr/>
        <a:lstStyle/>
        <a:p>
          <a:pPr algn="l"/>
          <a:r>
            <a:rPr lang="it-IT" sz="1400" i="1" dirty="0">
              <a:solidFill>
                <a:schemeClr val="bg2">
                  <a:lumMod val="25000"/>
                </a:schemeClr>
              </a:solidFill>
            </a:rPr>
            <a:t>Esito dell’audit e contenuto del fascicolo</a:t>
          </a:r>
        </a:p>
      </dgm:t>
    </dgm:pt>
    <dgm:pt modelId="{98EC9822-1F15-40D3-9BFE-AD26C03529E1}" type="parTrans" cxnId="{7A26298C-D319-42EB-877D-E8E8294212B9}">
      <dgm:prSet/>
      <dgm:spPr/>
      <dgm:t>
        <a:bodyPr/>
        <a:lstStyle/>
        <a:p>
          <a:endParaRPr lang="it-IT"/>
        </a:p>
      </dgm:t>
    </dgm:pt>
    <dgm:pt modelId="{A2579666-7BB5-4C11-9CE3-2D39D7589860}" type="sibTrans" cxnId="{7A26298C-D319-42EB-877D-E8E8294212B9}">
      <dgm:prSet/>
      <dgm:spPr/>
      <dgm:t>
        <a:bodyPr/>
        <a:lstStyle/>
        <a:p>
          <a:endParaRPr lang="it-IT"/>
        </a:p>
      </dgm:t>
    </dgm:pt>
    <dgm:pt modelId="{3CFF14EE-E306-48C0-8E14-02D5DEE85BA6}">
      <dgm:prSet custT="1"/>
      <dgm:spPr/>
      <dgm:t>
        <a:bodyPr/>
        <a:lstStyle/>
        <a:p>
          <a:pPr algn="l"/>
          <a:r>
            <a:rPr lang="it-IT" sz="1400" i="1" dirty="0">
              <a:solidFill>
                <a:schemeClr val="bg2">
                  <a:lumMod val="25000"/>
                </a:schemeClr>
              </a:solidFill>
            </a:rPr>
            <a:t>Domande e dibattito</a:t>
          </a:r>
        </a:p>
      </dgm:t>
    </dgm:pt>
    <dgm:pt modelId="{08A14A7C-7558-4315-A023-EDC326603DCC}" type="parTrans" cxnId="{DFF09866-0088-4E24-9914-D3055C6AFD3A}">
      <dgm:prSet/>
      <dgm:spPr/>
      <dgm:t>
        <a:bodyPr/>
        <a:lstStyle/>
        <a:p>
          <a:endParaRPr lang="it-IT"/>
        </a:p>
      </dgm:t>
    </dgm:pt>
    <dgm:pt modelId="{45286E27-EDB3-4FB9-AD45-9B32A9F7D980}" type="sibTrans" cxnId="{DFF09866-0088-4E24-9914-D3055C6AFD3A}">
      <dgm:prSet/>
      <dgm:spPr/>
      <dgm:t>
        <a:bodyPr/>
        <a:lstStyle/>
        <a:p>
          <a:endParaRPr lang="it-IT"/>
        </a:p>
      </dgm:t>
    </dgm:pt>
    <dgm:pt modelId="{3AF4B5D4-75A2-40DE-A177-83FB331241FE}">
      <dgm:prSet phldrT="[Testo]" custT="1"/>
      <dgm:spPr/>
      <dgm:t>
        <a:bodyPr/>
        <a:lstStyle/>
        <a:p>
          <a:pPr algn="l"/>
          <a:endParaRPr lang="it-IT" sz="1400" dirty="0"/>
        </a:p>
      </dgm:t>
    </dgm:pt>
    <dgm:pt modelId="{8B8B30BD-AB22-4780-8FD0-65ACDECDD7E5}" type="parTrans" cxnId="{1722C469-498A-4FE6-A67B-F126FB803AF3}">
      <dgm:prSet/>
      <dgm:spPr/>
      <dgm:t>
        <a:bodyPr/>
        <a:lstStyle/>
        <a:p>
          <a:endParaRPr lang="it-IT"/>
        </a:p>
      </dgm:t>
    </dgm:pt>
    <dgm:pt modelId="{B5DB8E6A-6A67-4519-BD27-793842DE17BC}" type="sibTrans" cxnId="{1722C469-498A-4FE6-A67B-F126FB803AF3}">
      <dgm:prSet/>
      <dgm:spPr/>
      <dgm:t>
        <a:bodyPr/>
        <a:lstStyle/>
        <a:p>
          <a:endParaRPr lang="it-IT"/>
        </a:p>
      </dgm:t>
    </dgm:pt>
    <dgm:pt modelId="{462B3376-F39A-483E-B232-BDD2737E5D55}">
      <dgm:prSet phldrT="[Testo]" custT="1"/>
      <dgm:spPr/>
      <dgm:t>
        <a:bodyPr/>
        <a:lstStyle/>
        <a:p>
          <a:pPr algn="l"/>
          <a:endParaRPr lang="it-IT" sz="1400" dirty="0"/>
        </a:p>
      </dgm:t>
    </dgm:pt>
    <dgm:pt modelId="{BD9F1B0F-FB58-43DF-99C9-B85F209CCD69}" type="parTrans" cxnId="{B4C78F58-8DA6-48C7-A6E8-3D90CCAB63FD}">
      <dgm:prSet/>
      <dgm:spPr/>
      <dgm:t>
        <a:bodyPr/>
        <a:lstStyle/>
        <a:p>
          <a:endParaRPr lang="it-IT"/>
        </a:p>
      </dgm:t>
    </dgm:pt>
    <dgm:pt modelId="{9B6E3116-1EE3-4570-90EF-C9926F457092}" type="sibTrans" cxnId="{B4C78F58-8DA6-48C7-A6E8-3D90CCAB63FD}">
      <dgm:prSet/>
      <dgm:spPr/>
      <dgm:t>
        <a:bodyPr/>
        <a:lstStyle/>
        <a:p>
          <a:endParaRPr lang="it-IT"/>
        </a:p>
      </dgm:t>
    </dgm:pt>
    <dgm:pt modelId="{A33FD6F1-DA02-4CD8-B992-DED2202A44A4}">
      <dgm:prSet phldrT="[Testo]" custT="1"/>
      <dgm:spPr/>
      <dgm:t>
        <a:bodyPr/>
        <a:lstStyle/>
        <a:p>
          <a:pPr algn="l"/>
          <a:endParaRPr lang="it-IT" sz="1400" dirty="0"/>
        </a:p>
      </dgm:t>
    </dgm:pt>
    <dgm:pt modelId="{F5CC56FF-9D7D-4821-A0E4-4271724336C7}" type="parTrans" cxnId="{91F0ED85-EFC3-41FA-852B-BDDC274F55DA}">
      <dgm:prSet/>
      <dgm:spPr/>
      <dgm:t>
        <a:bodyPr/>
        <a:lstStyle/>
        <a:p>
          <a:endParaRPr lang="it-IT"/>
        </a:p>
      </dgm:t>
    </dgm:pt>
    <dgm:pt modelId="{532C1F3F-5EDC-410D-AA5F-9C49A9259972}" type="sibTrans" cxnId="{91F0ED85-EFC3-41FA-852B-BDDC274F55DA}">
      <dgm:prSet/>
      <dgm:spPr/>
      <dgm:t>
        <a:bodyPr/>
        <a:lstStyle/>
        <a:p>
          <a:endParaRPr lang="it-IT"/>
        </a:p>
      </dgm:t>
    </dgm:pt>
    <dgm:pt modelId="{05518C50-15A0-4031-8416-D3C5EB69C9FC}">
      <dgm:prSet phldrT="[Testo]" custT="1"/>
      <dgm:spPr/>
      <dgm:t>
        <a:bodyPr/>
        <a:lstStyle/>
        <a:p>
          <a:pPr algn="l"/>
          <a:endParaRPr lang="it-IT" sz="1400" dirty="0"/>
        </a:p>
      </dgm:t>
    </dgm:pt>
    <dgm:pt modelId="{7976DED6-1E70-46AE-9BC1-1E4F4439DEE4}" type="parTrans" cxnId="{1459C6C1-F0B7-409B-B7D8-84353209E17D}">
      <dgm:prSet/>
      <dgm:spPr/>
      <dgm:t>
        <a:bodyPr/>
        <a:lstStyle/>
        <a:p>
          <a:endParaRPr lang="it-IT"/>
        </a:p>
      </dgm:t>
    </dgm:pt>
    <dgm:pt modelId="{9602742C-8EE8-4E4B-A6B1-E2B98E1C07BA}" type="sibTrans" cxnId="{1459C6C1-F0B7-409B-B7D8-84353209E17D}">
      <dgm:prSet/>
      <dgm:spPr/>
      <dgm:t>
        <a:bodyPr/>
        <a:lstStyle/>
        <a:p>
          <a:endParaRPr lang="it-IT"/>
        </a:p>
      </dgm:t>
    </dgm:pt>
    <dgm:pt modelId="{333FF996-5593-40BA-B600-E643AB431132}">
      <dgm:prSet phldrT="[Testo]" custT="1"/>
      <dgm:spPr/>
      <dgm:t>
        <a:bodyPr/>
        <a:lstStyle/>
        <a:p>
          <a:pPr algn="l"/>
          <a:endParaRPr lang="it-IT" sz="1400" dirty="0"/>
        </a:p>
      </dgm:t>
    </dgm:pt>
    <dgm:pt modelId="{24F24455-1D9E-4EE3-9FB2-1F29CFF6B11B}" type="parTrans" cxnId="{6953B11A-82BF-4282-9B3D-2B5F227F92AB}">
      <dgm:prSet/>
      <dgm:spPr/>
      <dgm:t>
        <a:bodyPr/>
        <a:lstStyle/>
        <a:p>
          <a:endParaRPr lang="it-IT"/>
        </a:p>
      </dgm:t>
    </dgm:pt>
    <dgm:pt modelId="{097B688F-DC63-45E2-A58E-E4B0E2BBB5DB}" type="sibTrans" cxnId="{6953B11A-82BF-4282-9B3D-2B5F227F92AB}">
      <dgm:prSet/>
      <dgm:spPr/>
      <dgm:t>
        <a:bodyPr/>
        <a:lstStyle/>
        <a:p>
          <a:endParaRPr lang="it-IT"/>
        </a:p>
      </dgm:t>
    </dgm:pt>
    <dgm:pt modelId="{E49B2D99-A100-42C8-B28D-F1001E122EB3}">
      <dgm:prSet phldrT="[Testo]" custT="1"/>
      <dgm:spPr/>
      <dgm:t>
        <a:bodyPr/>
        <a:lstStyle/>
        <a:p>
          <a:pPr algn="l"/>
          <a:endParaRPr lang="it-IT" sz="1400" dirty="0"/>
        </a:p>
      </dgm:t>
    </dgm:pt>
    <dgm:pt modelId="{369F1543-1944-41DA-9A79-2CDDAC3F4976}" type="parTrans" cxnId="{87441B7A-31F0-4D4D-86C1-546518466222}">
      <dgm:prSet/>
      <dgm:spPr/>
      <dgm:t>
        <a:bodyPr/>
        <a:lstStyle/>
        <a:p>
          <a:endParaRPr lang="it-IT"/>
        </a:p>
      </dgm:t>
    </dgm:pt>
    <dgm:pt modelId="{BA8B1601-041F-4479-9620-6962CBC62432}" type="sibTrans" cxnId="{87441B7A-31F0-4D4D-86C1-546518466222}">
      <dgm:prSet/>
      <dgm:spPr/>
      <dgm:t>
        <a:bodyPr/>
        <a:lstStyle/>
        <a:p>
          <a:endParaRPr lang="it-IT"/>
        </a:p>
      </dgm:t>
    </dgm:pt>
    <dgm:pt modelId="{37E94D95-6311-45D6-A766-74F161FFBCE8}">
      <dgm:prSet phldrT="[Testo]" custT="1"/>
      <dgm:spPr/>
      <dgm:t>
        <a:bodyPr/>
        <a:lstStyle/>
        <a:p>
          <a:pPr algn="l"/>
          <a:endParaRPr lang="it-IT" sz="1400" dirty="0"/>
        </a:p>
      </dgm:t>
    </dgm:pt>
    <dgm:pt modelId="{96760F13-A20A-4FBC-B39D-20EF0DE4B96C}" type="parTrans" cxnId="{E881CD91-6F50-4CC0-A3AD-4B3690C3A483}">
      <dgm:prSet/>
      <dgm:spPr/>
      <dgm:t>
        <a:bodyPr/>
        <a:lstStyle/>
        <a:p>
          <a:endParaRPr lang="it-IT"/>
        </a:p>
      </dgm:t>
    </dgm:pt>
    <dgm:pt modelId="{C4616696-0E9A-435D-B086-9DF760638973}" type="sibTrans" cxnId="{E881CD91-6F50-4CC0-A3AD-4B3690C3A483}">
      <dgm:prSet/>
      <dgm:spPr/>
      <dgm:t>
        <a:bodyPr/>
        <a:lstStyle/>
        <a:p>
          <a:endParaRPr lang="it-IT"/>
        </a:p>
      </dgm:t>
    </dgm:pt>
    <dgm:pt modelId="{0F456E5B-DCB3-4552-ACC2-8345CD6DFB42}">
      <dgm:prSet phldrT="[Testo]" custT="1"/>
      <dgm:spPr/>
      <dgm:t>
        <a:bodyPr/>
        <a:lstStyle/>
        <a:p>
          <a:pPr algn="l"/>
          <a:endParaRPr lang="it-IT" sz="1400" dirty="0"/>
        </a:p>
      </dgm:t>
    </dgm:pt>
    <dgm:pt modelId="{889172F2-E3EE-42C2-BBB3-F42FEE757DC3}" type="parTrans" cxnId="{990A47F7-3540-400F-B95B-9F1AC927D771}">
      <dgm:prSet/>
      <dgm:spPr/>
      <dgm:t>
        <a:bodyPr/>
        <a:lstStyle/>
        <a:p>
          <a:endParaRPr lang="it-IT"/>
        </a:p>
      </dgm:t>
    </dgm:pt>
    <dgm:pt modelId="{0378D130-2441-4726-9088-959CED8922E3}" type="sibTrans" cxnId="{990A47F7-3540-400F-B95B-9F1AC927D771}">
      <dgm:prSet/>
      <dgm:spPr/>
      <dgm:t>
        <a:bodyPr/>
        <a:lstStyle/>
        <a:p>
          <a:endParaRPr lang="it-IT"/>
        </a:p>
      </dgm:t>
    </dgm:pt>
    <dgm:pt modelId="{CAC69B02-48CD-45F2-AD85-E7714EE97F61}">
      <dgm:prSet phldrT="[Testo]" custT="1"/>
      <dgm:spPr/>
      <dgm:t>
        <a:bodyPr/>
        <a:lstStyle/>
        <a:p>
          <a:pPr algn="just"/>
          <a:endParaRPr lang="it-IT" sz="1400" b="1" i="1" dirty="0">
            <a:solidFill>
              <a:schemeClr val="bg2">
                <a:lumMod val="25000"/>
              </a:schemeClr>
            </a:solidFill>
          </a:endParaRPr>
        </a:p>
      </dgm:t>
    </dgm:pt>
    <dgm:pt modelId="{7331A277-D4CE-4EAA-AAEB-D011463B6E7C}" type="parTrans" cxnId="{85F91458-E007-4B0C-9DE5-D4E23B35FDA3}">
      <dgm:prSet/>
      <dgm:spPr/>
      <dgm:t>
        <a:bodyPr/>
        <a:lstStyle/>
        <a:p>
          <a:endParaRPr lang="it-IT"/>
        </a:p>
      </dgm:t>
    </dgm:pt>
    <dgm:pt modelId="{6A8D719E-A802-48FE-991D-6A1A4B1C3D14}" type="sibTrans" cxnId="{85F91458-E007-4B0C-9DE5-D4E23B35FDA3}">
      <dgm:prSet/>
      <dgm:spPr/>
      <dgm:t>
        <a:bodyPr/>
        <a:lstStyle/>
        <a:p>
          <a:endParaRPr lang="it-IT"/>
        </a:p>
      </dgm:t>
    </dgm:pt>
    <dgm:pt modelId="{CCDC6908-BE80-44B4-A66B-805008DA3684}">
      <dgm:prSet phldrT="[Testo]" custT="1"/>
      <dgm:spPr/>
      <dgm:t>
        <a:bodyPr/>
        <a:lstStyle/>
        <a:p>
          <a:pPr algn="just"/>
          <a:r>
            <a:rPr lang="it-IT" sz="1400" b="1" i="1" dirty="0">
              <a:solidFill>
                <a:schemeClr val="bg2">
                  <a:lumMod val="25000"/>
                </a:schemeClr>
              </a:solidFill>
            </a:rPr>
            <a:t>Pregi e limiti di </a:t>
          </a:r>
          <a:r>
            <a:rPr lang="it-IT" sz="1400" b="1" i="1" dirty="0" err="1">
              <a:solidFill>
                <a:schemeClr val="bg2">
                  <a:lumMod val="25000"/>
                </a:schemeClr>
              </a:solidFill>
            </a:rPr>
            <a:t>Arachne</a:t>
          </a:r>
          <a:r>
            <a:rPr lang="it-IT" sz="1400" b="1" i="1" dirty="0">
              <a:solidFill>
                <a:schemeClr val="bg2">
                  <a:lumMod val="25000"/>
                </a:schemeClr>
              </a:solidFill>
            </a:rPr>
            <a:t> </a:t>
          </a:r>
        </a:p>
      </dgm:t>
    </dgm:pt>
    <dgm:pt modelId="{BF7FCAAA-8E6A-4606-BA54-43A3338F934C}" type="parTrans" cxnId="{69575C6A-65FD-46C7-88D9-AD33947CC2E1}">
      <dgm:prSet/>
      <dgm:spPr/>
      <dgm:t>
        <a:bodyPr/>
        <a:lstStyle/>
        <a:p>
          <a:endParaRPr lang="it-IT"/>
        </a:p>
      </dgm:t>
    </dgm:pt>
    <dgm:pt modelId="{0C1B1BB7-098A-4BA7-AA4C-4243EA9AAB25}" type="sibTrans" cxnId="{69575C6A-65FD-46C7-88D9-AD33947CC2E1}">
      <dgm:prSet/>
      <dgm:spPr/>
      <dgm:t>
        <a:bodyPr/>
        <a:lstStyle/>
        <a:p>
          <a:endParaRPr lang="it-IT"/>
        </a:p>
      </dgm:t>
    </dgm:pt>
    <dgm:pt modelId="{E6DC5A28-62F8-42E3-97CD-90459EA6AC14}">
      <dgm:prSet phldrT="[Testo]" custT="1"/>
      <dgm:spPr/>
      <dgm:t>
        <a:bodyPr/>
        <a:lstStyle/>
        <a:p>
          <a:pPr algn="just"/>
          <a:endParaRPr lang="it-IT" sz="1400" b="1" i="1" dirty="0">
            <a:solidFill>
              <a:schemeClr val="bg2">
                <a:lumMod val="25000"/>
              </a:schemeClr>
            </a:solidFill>
          </a:endParaRPr>
        </a:p>
      </dgm:t>
    </dgm:pt>
    <dgm:pt modelId="{108FE1BC-DE83-4A10-8227-1F9E5F53F932}" type="parTrans" cxnId="{D3AC054C-5771-4DAD-A7F0-B19743534357}">
      <dgm:prSet/>
      <dgm:spPr/>
      <dgm:t>
        <a:bodyPr/>
        <a:lstStyle/>
        <a:p>
          <a:endParaRPr lang="it-IT"/>
        </a:p>
      </dgm:t>
    </dgm:pt>
    <dgm:pt modelId="{CFCDB6C1-F223-44EF-8D8B-4035CC45BA24}" type="sibTrans" cxnId="{D3AC054C-5771-4DAD-A7F0-B19743534357}">
      <dgm:prSet/>
      <dgm:spPr/>
      <dgm:t>
        <a:bodyPr/>
        <a:lstStyle/>
        <a:p>
          <a:endParaRPr lang="it-IT"/>
        </a:p>
      </dgm:t>
    </dgm:pt>
    <dgm:pt modelId="{D255A2B6-675C-42DA-A971-C7F18E6955F0}">
      <dgm:prSet phldrT="[Testo]" custT="1"/>
      <dgm:spPr/>
      <dgm:t>
        <a:bodyPr/>
        <a:lstStyle/>
        <a:p>
          <a:pPr algn="just"/>
          <a:endParaRPr lang="it-IT" sz="1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0EEA5BA-8B87-4E34-BA6C-881AC3A96B4B}" type="parTrans" cxnId="{2EDCC2E7-9F30-4E1F-988D-5342E10AC1ED}">
      <dgm:prSet/>
      <dgm:spPr/>
      <dgm:t>
        <a:bodyPr/>
        <a:lstStyle/>
        <a:p>
          <a:endParaRPr lang="it-IT"/>
        </a:p>
      </dgm:t>
    </dgm:pt>
    <dgm:pt modelId="{50DFE7B6-C47D-41DF-8C9A-FE9B87E6939D}" type="sibTrans" cxnId="{2EDCC2E7-9F30-4E1F-988D-5342E10AC1ED}">
      <dgm:prSet/>
      <dgm:spPr/>
      <dgm:t>
        <a:bodyPr/>
        <a:lstStyle/>
        <a:p>
          <a:endParaRPr lang="it-IT"/>
        </a:p>
      </dgm:t>
    </dgm:pt>
    <dgm:pt modelId="{FD3E55EB-17AC-4A74-A294-91F913ED01B3}">
      <dgm:prSet phldrT="[Testo]" custT="1"/>
      <dgm:spPr/>
      <dgm:t>
        <a:bodyPr/>
        <a:lstStyle/>
        <a:p>
          <a:pPr algn="just"/>
          <a:r>
            <a:rPr lang="it-IT" sz="1400" i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Navigazione su ARACHNE ed esecuzione della verifica</a:t>
          </a:r>
          <a:endParaRPr lang="it-IT" sz="1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7E68224-88E6-4F42-894C-824C68D03382}" type="parTrans" cxnId="{4FD75FF4-2624-4C48-857B-18609CE75A19}">
      <dgm:prSet/>
      <dgm:spPr/>
      <dgm:t>
        <a:bodyPr/>
        <a:lstStyle/>
        <a:p>
          <a:endParaRPr lang="it-IT"/>
        </a:p>
      </dgm:t>
    </dgm:pt>
    <dgm:pt modelId="{36F7349B-D340-404E-B5F6-C831CB81A596}" type="sibTrans" cxnId="{4FD75FF4-2624-4C48-857B-18609CE75A19}">
      <dgm:prSet/>
      <dgm:spPr/>
      <dgm:t>
        <a:bodyPr/>
        <a:lstStyle/>
        <a:p>
          <a:endParaRPr lang="it-IT"/>
        </a:p>
      </dgm:t>
    </dgm:pt>
    <dgm:pt modelId="{8FE7A9C2-1DB8-4697-837E-FA76F3DD84BC}">
      <dgm:prSet phldrT="[Testo]" custT="1"/>
      <dgm:spPr/>
      <dgm:t>
        <a:bodyPr/>
        <a:lstStyle/>
        <a:p>
          <a:pPr algn="l"/>
          <a:endParaRPr lang="it-IT" sz="1400" dirty="0"/>
        </a:p>
      </dgm:t>
    </dgm:pt>
    <dgm:pt modelId="{27897E55-A10E-4348-BA92-5489FDFAD6E4}" type="parTrans" cxnId="{A3012D00-E8BA-4031-A71F-B2C7BEE620C5}">
      <dgm:prSet/>
      <dgm:spPr/>
      <dgm:t>
        <a:bodyPr/>
        <a:lstStyle/>
        <a:p>
          <a:endParaRPr lang="it-IT"/>
        </a:p>
      </dgm:t>
    </dgm:pt>
    <dgm:pt modelId="{F2521460-D4B6-4389-B646-0B76122814DB}" type="sibTrans" cxnId="{A3012D00-E8BA-4031-A71F-B2C7BEE620C5}">
      <dgm:prSet/>
      <dgm:spPr/>
      <dgm:t>
        <a:bodyPr/>
        <a:lstStyle/>
        <a:p>
          <a:endParaRPr lang="it-IT"/>
        </a:p>
      </dgm:t>
    </dgm:pt>
    <dgm:pt modelId="{C6C69CF4-E70D-4E4F-A83E-7065569136E9}" type="pres">
      <dgm:prSet presAssocID="{2B326301-9867-4E85-A7DD-D0CAA8102E2B}" presName="diagram" presStyleCnt="0">
        <dgm:presLayoutVars>
          <dgm:dir/>
          <dgm:animLvl val="lvl"/>
          <dgm:resizeHandles val="exact"/>
        </dgm:presLayoutVars>
      </dgm:prSet>
      <dgm:spPr/>
    </dgm:pt>
    <dgm:pt modelId="{5D598B60-0F49-4F44-B44B-30D782A20DE6}" type="pres">
      <dgm:prSet presAssocID="{38AA52D4-BA7F-4F7F-911D-1CD31C4FF177}" presName="compNode" presStyleCnt="0"/>
      <dgm:spPr/>
    </dgm:pt>
    <dgm:pt modelId="{D6FE5E87-3BA8-4110-AD07-18B70AD9A4C6}" type="pres">
      <dgm:prSet presAssocID="{38AA52D4-BA7F-4F7F-911D-1CD31C4FF177}" presName="childRect" presStyleLbl="bgAcc1" presStyleIdx="0" presStyleCnt="3" custScaleY="177726">
        <dgm:presLayoutVars>
          <dgm:bulletEnabled val="1"/>
        </dgm:presLayoutVars>
      </dgm:prSet>
      <dgm:spPr/>
    </dgm:pt>
    <dgm:pt modelId="{64675AA5-BCCD-4C65-9FA9-7AAEDA29CAD8}" type="pres">
      <dgm:prSet presAssocID="{38AA52D4-BA7F-4F7F-911D-1CD31C4FF177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D07DE869-FB30-4AF8-AB24-EAA79EAE2CA8}" type="pres">
      <dgm:prSet presAssocID="{38AA52D4-BA7F-4F7F-911D-1CD31C4FF177}" presName="parentRect" presStyleLbl="alignNode1" presStyleIdx="0" presStyleCnt="3"/>
      <dgm:spPr/>
    </dgm:pt>
    <dgm:pt modelId="{4D41720E-7987-40BB-8954-397F302E4545}" type="pres">
      <dgm:prSet presAssocID="{38AA52D4-BA7F-4F7F-911D-1CD31C4FF177}" presName="adorn" presStyleLbl="fgAccFollow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F961DB40-F1A3-4C9D-84D5-380DCDD82EB5}" type="pres">
      <dgm:prSet presAssocID="{D1ADE009-575B-43CF-86F5-86C985114CEF}" presName="sibTrans" presStyleLbl="sibTrans2D1" presStyleIdx="0" presStyleCnt="0"/>
      <dgm:spPr/>
    </dgm:pt>
    <dgm:pt modelId="{44ADED06-85EE-4805-BEB1-24B6AB32A6A9}" type="pres">
      <dgm:prSet presAssocID="{EBA960AB-38D9-4F30-8EC0-15DDE4F8C4D7}" presName="compNode" presStyleCnt="0"/>
      <dgm:spPr/>
    </dgm:pt>
    <dgm:pt modelId="{2DF6BC46-DE15-4F35-ABD2-48D399549398}" type="pres">
      <dgm:prSet presAssocID="{EBA960AB-38D9-4F30-8EC0-15DDE4F8C4D7}" presName="childRect" presStyleLbl="bgAcc1" presStyleIdx="1" presStyleCnt="3" custScaleY="224595">
        <dgm:presLayoutVars>
          <dgm:bulletEnabled val="1"/>
        </dgm:presLayoutVars>
      </dgm:prSet>
      <dgm:spPr/>
    </dgm:pt>
    <dgm:pt modelId="{C0C1A879-BD9E-49B7-B0A5-3F16BF8C22B4}" type="pres">
      <dgm:prSet presAssocID="{EBA960AB-38D9-4F30-8EC0-15DDE4F8C4D7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8124BA38-E8DB-4859-A5F5-30751F3B7806}" type="pres">
      <dgm:prSet presAssocID="{EBA960AB-38D9-4F30-8EC0-15DDE4F8C4D7}" presName="parentRect" presStyleLbl="alignNode1" presStyleIdx="1" presStyleCnt="3" custLinFactNeighborX="-1134" custLinFactNeighborY="39408"/>
      <dgm:spPr/>
    </dgm:pt>
    <dgm:pt modelId="{0E61955C-E6F0-4706-BFF0-12E6D0D8824C}" type="pres">
      <dgm:prSet presAssocID="{EBA960AB-38D9-4F30-8EC0-15DDE4F8C4D7}" presName="adorn" presStyleLbl="fgAccFollowNode1" presStyleIdx="1" presStyleCnt="3" custLinFactNeighborX="6196" custLinFactNeighborY="-619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D2CE6434-4E81-47E0-B049-E5E798A9D7EF}" type="pres">
      <dgm:prSet presAssocID="{EC0E1CCB-64F7-467A-A6C7-ADD3D17B588A}" presName="sibTrans" presStyleLbl="sibTrans2D1" presStyleIdx="0" presStyleCnt="0"/>
      <dgm:spPr/>
    </dgm:pt>
    <dgm:pt modelId="{04A12DAA-8188-4D1D-BE0D-EF5C504329AC}" type="pres">
      <dgm:prSet presAssocID="{87CF56AC-263C-4841-B741-7DB832DD67BB}" presName="compNode" presStyleCnt="0"/>
      <dgm:spPr/>
    </dgm:pt>
    <dgm:pt modelId="{15283C31-12B9-4288-9F33-0D65856BD7EA}" type="pres">
      <dgm:prSet presAssocID="{87CF56AC-263C-4841-B741-7DB832DD67BB}" presName="childRect" presStyleLbl="bgAcc1" presStyleIdx="2" presStyleCnt="3" custScaleX="119198" custScaleY="259724" custLinFactNeighborX="-4901" custLinFactNeighborY="-597">
        <dgm:presLayoutVars>
          <dgm:bulletEnabled val="1"/>
        </dgm:presLayoutVars>
      </dgm:prSet>
      <dgm:spPr/>
    </dgm:pt>
    <dgm:pt modelId="{FBFDC6FA-177D-4D38-B4F2-01ADCF48AF27}" type="pres">
      <dgm:prSet presAssocID="{87CF56AC-263C-4841-B741-7DB832DD67BB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B05D7713-7401-49D6-8244-252B75739284}" type="pres">
      <dgm:prSet presAssocID="{87CF56AC-263C-4841-B741-7DB832DD67BB}" presName="parentRect" presStyleLbl="alignNode1" presStyleIdx="2" presStyleCnt="3" custScaleX="118517" custScaleY="86268" custLinFactNeighborX="-4229" custLinFactNeighborY="90939"/>
      <dgm:spPr/>
    </dgm:pt>
    <dgm:pt modelId="{0FDE6E2D-1537-47B8-AD79-222B9FF09642}" type="pres">
      <dgm:prSet presAssocID="{87CF56AC-263C-4841-B741-7DB832DD67BB}" presName="adorn" presStyleLbl="fgAccFollowNode1" presStyleIdx="2" presStyleCnt="3" custLinFactNeighborX="26258" custLinFactNeighborY="3672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7000" r="-67000"/>
          </a:stretch>
        </a:blipFill>
      </dgm:spPr>
    </dgm:pt>
  </dgm:ptLst>
  <dgm:cxnLst>
    <dgm:cxn modelId="{A3012D00-E8BA-4031-A71F-B2C7BEE620C5}" srcId="{87CF56AC-263C-4841-B741-7DB832DD67BB}" destId="{8FE7A9C2-1DB8-4697-837E-FA76F3DD84BC}" srcOrd="2" destOrd="0" parTransId="{27897E55-A10E-4348-BA92-5489FDFAD6E4}" sibTransId="{F2521460-D4B6-4389-B646-0B76122814DB}"/>
    <dgm:cxn modelId="{79010C04-7554-4294-A1EA-BA632CCA32D5}" type="presOf" srcId="{EBA960AB-38D9-4F30-8EC0-15DDE4F8C4D7}" destId="{8124BA38-E8DB-4859-A5F5-30751F3B7806}" srcOrd="1" destOrd="0" presId="urn:microsoft.com/office/officeart/2005/8/layout/bList2"/>
    <dgm:cxn modelId="{12BAD105-719C-412A-A6A0-CEAE109CACA9}" type="presOf" srcId="{CAC69B02-48CD-45F2-AD85-E7714EE97F61}" destId="{D6FE5E87-3BA8-4110-AD07-18B70AD9A4C6}" srcOrd="0" destOrd="5" presId="urn:microsoft.com/office/officeart/2005/8/layout/bList2"/>
    <dgm:cxn modelId="{12F5DC07-1363-41A3-9244-B2C5C7537777}" srcId="{0AE1494B-2B76-4316-A225-BEEF6AAAE5A1}" destId="{1B221AED-E62D-4F28-9C95-DBE4B16E7C68}" srcOrd="4" destOrd="0" parTransId="{674B103B-9ACF-47F7-9370-FA63A1127761}" sibTransId="{28B9BFF8-9276-4E6C-9E5D-7EA1DC99A12C}"/>
    <dgm:cxn modelId="{C3269B08-9AB9-4908-AC16-7652CDBD9EA0}" type="presOf" srcId="{38AA52D4-BA7F-4F7F-911D-1CD31C4FF177}" destId="{64675AA5-BCCD-4C65-9FA9-7AAEDA29CAD8}" srcOrd="0" destOrd="0" presId="urn:microsoft.com/office/officeart/2005/8/layout/bList2"/>
    <dgm:cxn modelId="{CD843D09-B92E-406C-80BE-E22CF89BE80E}" srcId="{0AE1494B-2B76-4316-A225-BEEF6AAAE5A1}" destId="{FDB6EC8A-13F5-4F50-B224-44FE7218D871}" srcOrd="3" destOrd="0" parTransId="{CA90D564-36B8-467E-804C-6AE39DE214D9}" sibTransId="{1D06BDF0-223F-4F04-B914-0B0C59C7ACA5}"/>
    <dgm:cxn modelId="{1B91090F-6F4E-4CDA-93A4-C4BEB4C7A62B}" type="presOf" srcId="{3CFF14EE-E306-48C0-8E14-02D5DEE85BA6}" destId="{15283C31-12B9-4288-9F33-0D65856BD7EA}" srcOrd="0" destOrd="15" presId="urn:microsoft.com/office/officeart/2005/8/layout/bList2"/>
    <dgm:cxn modelId="{6953B11A-82BF-4282-9B3D-2B5F227F92AB}" srcId="{87CF56AC-263C-4841-B741-7DB832DD67BB}" destId="{333FF996-5593-40BA-B600-E643AB431132}" srcOrd="7" destOrd="0" parTransId="{24F24455-1D9E-4EE3-9FB2-1F29CFF6B11B}" sibTransId="{097B688F-DC63-45E2-A58E-E4B0E2BBB5DB}"/>
    <dgm:cxn modelId="{8E9C101B-0FA8-485E-A0C6-6B46B66C7764}" type="presOf" srcId="{694885CB-F4D8-49D0-B6D7-D95C30896473}" destId="{2DF6BC46-DE15-4F35-ABD2-48D399549398}" srcOrd="0" destOrd="7" presId="urn:microsoft.com/office/officeart/2005/8/layout/bList2"/>
    <dgm:cxn modelId="{35D0001C-617F-43E2-821F-2DA04BE9C2AC}" type="presOf" srcId="{6834BFFD-3E96-42F8-A35C-E9A693B90D39}" destId="{D6FE5E87-3BA8-4110-AD07-18B70AD9A4C6}" srcOrd="0" destOrd="1" presId="urn:microsoft.com/office/officeart/2005/8/layout/bList2"/>
    <dgm:cxn modelId="{7ABFFE1E-BA0B-4193-80D9-EFAD59C22FE9}" type="presOf" srcId="{FC592B0D-3535-43A7-B231-8EAE8482EC12}" destId="{2DF6BC46-DE15-4F35-ABD2-48D399549398}" srcOrd="0" destOrd="10" presId="urn:microsoft.com/office/officeart/2005/8/layout/bList2"/>
    <dgm:cxn modelId="{CB2E5023-F970-4009-A0B0-A17D9D78E99E}" type="presOf" srcId="{37E94D95-6311-45D6-A766-74F161FFBCE8}" destId="{15283C31-12B9-4288-9F33-0D65856BD7EA}" srcOrd="0" destOrd="9" presId="urn:microsoft.com/office/officeart/2005/8/layout/bList2"/>
    <dgm:cxn modelId="{98661427-9CFB-4E93-994B-3B98C3537F21}" type="presOf" srcId="{E954D199-1883-4BBF-9063-3D323A9CA723}" destId="{2DF6BC46-DE15-4F35-ABD2-48D399549398}" srcOrd="0" destOrd="9" presId="urn:microsoft.com/office/officeart/2005/8/layout/bList2"/>
    <dgm:cxn modelId="{CB621727-F969-4143-91F7-C3BAF9EA6C52}" type="presOf" srcId="{CCDC6908-BE80-44B4-A66B-805008DA3684}" destId="{D6FE5E87-3BA8-4110-AD07-18B70AD9A4C6}" srcOrd="0" destOrd="4" presId="urn:microsoft.com/office/officeart/2005/8/layout/bList2"/>
    <dgm:cxn modelId="{3A64B928-86EA-42D4-A43B-3F052FA6A139}" srcId="{2B326301-9867-4E85-A7DD-D0CAA8102E2B}" destId="{87CF56AC-263C-4841-B741-7DB832DD67BB}" srcOrd="2" destOrd="0" parTransId="{08EAAD7B-7810-4BE3-9A15-C1B8712D11E8}" sibTransId="{2140E58D-F132-48CB-819C-811C5DA86BAE}"/>
    <dgm:cxn modelId="{1FC5ED2A-081D-46A2-BB7B-B525322CE71C}" type="presOf" srcId="{D255A2B6-675C-42DA-A971-C7F18E6955F0}" destId="{15283C31-12B9-4288-9F33-0D65856BD7EA}" srcOrd="0" destOrd="12" presId="urn:microsoft.com/office/officeart/2005/8/layout/bList2"/>
    <dgm:cxn modelId="{528B9B2F-1254-4B52-8444-607A941E54A2}" srcId="{2B326301-9867-4E85-A7DD-D0CAA8102E2B}" destId="{38AA52D4-BA7F-4F7F-911D-1CD31C4FF177}" srcOrd="0" destOrd="0" parTransId="{E0C8F1C9-3C2D-4015-85F5-72A421830F7E}" sibTransId="{D1ADE009-575B-43CF-86F5-86C985114CEF}"/>
    <dgm:cxn modelId="{E54D0D33-85B2-4D16-9725-55CF14F8D726}" type="presOf" srcId="{F6FC2851-A345-4EDE-9A3E-067BFF81E9EA}" destId="{15283C31-12B9-4288-9F33-0D65856BD7EA}" srcOrd="0" destOrd="11" presId="urn:microsoft.com/office/officeart/2005/8/layout/bList2"/>
    <dgm:cxn modelId="{A531383C-261D-456F-BB58-BC4805821115}" type="presOf" srcId="{8F57B19F-996D-406E-A0B1-65D1EEBD427E}" destId="{15283C31-12B9-4288-9F33-0D65856BD7EA}" srcOrd="0" destOrd="0" presId="urn:microsoft.com/office/officeart/2005/8/layout/bList2"/>
    <dgm:cxn modelId="{7C078640-31B6-47BB-A9CF-B72B7E331B67}" type="presOf" srcId="{A33FD6F1-DA02-4CD8-B992-DED2202A44A4}" destId="{15283C31-12B9-4288-9F33-0D65856BD7EA}" srcOrd="0" destOrd="5" presId="urn:microsoft.com/office/officeart/2005/8/layout/bList2"/>
    <dgm:cxn modelId="{4EAB565E-B691-4A41-8FFD-B412859EB6F3}" type="presOf" srcId="{E49B2D99-A100-42C8-B28D-F1001E122EB3}" destId="{15283C31-12B9-4288-9F33-0D65856BD7EA}" srcOrd="0" destOrd="8" presId="urn:microsoft.com/office/officeart/2005/8/layout/bList2"/>
    <dgm:cxn modelId="{D1623C64-F52C-41FC-B617-9BB4290DEB06}" type="presOf" srcId="{EC0E1CCB-64F7-467A-A6C7-ADD3D17B588A}" destId="{D2CE6434-4E81-47E0-B049-E5E798A9D7EF}" srcOrd="0" destOrd="0" presId="urn:microsoft.com/office/officeart/2005/8/layout/bList2"/>
    <dgm:cxn modelId="{DFF09866-0088-4E24-9914-D3055C6AFD3A}" srcId="{87CF56AC-263C-4841-B741-7DB832DD67BB}" destId="{3CFF14EE-E306-48C0-8E14-02D5DEE85BA6}" srcOrd="15" destOrd="0" parTransId="{08A14A7C-7558-4315-A023-EDC326603DCC}" sibTransId="{45286E27-EDB3-4FB9-AD45-9B32A9F7D980}"/>
    <dgm:cxn modelId="{1C688C67-573B-4ADE-AF9B-F2B3F545EF33}" type="presOf" srcId="{E6DC5A28-62F8-42E3-97CD-90459EA6AC14}" destId="{D6FE5E87-3BA8-4110-AD07-18B70AD9A4C6}" srcOrd="0" destOrd="3" presId="urn:microsoft.com/office/officeart/2005/8/layout/bList2"/>
    <dgm:cxn modelId="{74F45F69-E01B-4D72-84AD-084EDDC66FC0}" type="presOf" srcId="{333FF996-5593-40BA-B600-E643AB431132}" destId="{15283C31-12B9-4288-9F33-0D65856BD7EA}" srcOrd="0" destOrd="7" presId="urn:microsoft.com/office/officeart/2005/8/layout/bList2"/>
    <dgm:cxn modelId="{1722C469-498A-4FE6-A67B-F126FB803AF3}" srcId="{87CF56AC-263C-4841-B741-7DB832DD67BB}" destId="{3AF4B5D4-75A2-40DE-A177-83FB331241FE}" srcOrd="3" destOrd="0" parTransId="{8B8B30BD-AB22-4780-8FD0-65ACDECDD7E5}" sibTransId="{B5DB8E6A-6A67-4519-BD27-793842DE17BC}"/>
    <dgm:cxn modelId="{69575C6A-65FD-46C7-88D9-AD33947CC2E1}" srcId="{38AA52D4-BA7F-4F7F-911D-1CD31C4FF177}" destId="{CCDC6908-BE80-44B4-A66B-805008DA3684}" srcOrd="4" destOrd="0" parTransId="{BF7FCAAA-8E6A-4606-BA54-43A3338F934C}" sibTransId="{0C1B1BB7-098A-4BA7-AA4C-4243EA9AAB25}"/>
    <dgm:cxn modelId="{4875F54A-BC7C-4B7D-B3D9-826DDA3E9D06}" type="presOf" srcId="{8FE7A9C2-1DB8-4697-837E-FA76F3DD84BC}" destId="{15283C31-12B9-4288-9F33-0D65856BD7EA}" srcOrd="0" destOrd="2" presId="urn:microsoft.com/office/officeart/2005/8/layout/bList2"/>
    <dgm:cxn modelId="{CFDD814B-134F-4A8B-BA92-7DBAFCF8F5B1}" type="presOf" srcId="{52EBDD52-B072-4A4D-8931-2B758A7D8484}" destId="{2DF6BC46-DE15-4F35-ABD2-48D399549398}" srcOrd="0" destOrd="1" presId="urn:microsoft.com/office/officeart/2005/8/layout/bList2"/>
    <dgm:cxn modelId="{D3AC054C-5771-4DAD-A7F0-B19743534357}" srcId="{38AA52D4-BA7F-4F7F-911D-1CD31C4FF177}" destId="{E6DC5A28-62F8-42E3-97CD-90459EA6AC14}" srcOrd="3" destOrd="0" parTransId="{108FE1BC-DE83-4A10-8227-1F9E5F53F932}" sibTransId="{CFCDB6C1-F223-44EF-8D8B-4035CC45BA24}"/>
    <dgm:cxn modelId="{51652F4F-4656-4BCF-9EFF-A77FAC8F6343}" type="presOf" srcId="{8B8A347B-32BA-4622-85F2-19BE9F04E940}" destId="{D6FE5E87-3BA8-4110-AD07-18B70AD9A4C6}" srcOrd="0" destOrd="2" presId="urn:microsoft.com/office/officeart/2005/8/layout/bList2"/>
    <dgm:cxn modelId="{46A36B4F-990E-457B-8967-82040D0ECE1D}" type="presOf" srcId="{EBA960AB-38D9-4F30-8EC0-15DDE4F8C4D7}" destId="{C0C1A879-BD9E-49B7-B0A5-3F16BF8C22B4}" srcOrd="0" destOrd="0" presId="urn:microsoft.com/office/officeart/2005/8/layout/bList2"/>
    <dgm:cxn modelId="{A6322670-BE25-4F81-BC12-B1F1904E6EBD}" srcId="{0AE1494B-2B76-4316-A225-BEEF6AAAE5A1}" destId="{9A4DBB26-C599-471A-B9D5-7582E2102329}" srcOrd="2" destOrd="0" parTransId="{BD12ABE3-48D0-4826-97F4-E7B23AFB4528}" sibTransId="{8232C4E2-7E6C-460B-8FA0-A85F3C4CF67C}"/>
    <dgm:cxn modelId="{E7D75876-F446-4534-882B-85F3AA21D746}" srcId="{38AA52D4-BA7F-4F7F-911D-1CD31C4FF177}" destId="{6834BFFD-3E96-42F8-A35C-E9A693B90D39}" srcOrd="1" destOrd="0" parTransId="{74E1A3E9-4ACE-409B-9310-83E9BD1ADEEC}" sibTransId="{06BFD57C-5739-465F-A499-AB9FEE1BD98F}"/>
    <dgm:cxn modelId="{4BE05A76-C12E-4159-A671-EBFF0775D254}" type="presOf" srcId="{FDB6EC8A-13F5-4F50-B224-44FE7218D871}" destId="{2DF6BC46-DE15-4F35-ABD2-48D399549398}" srcOrd="0" destOrd="4" presId="urn:microsoft.com/office/officeart/2005/8/layout/bList2"/>
    <dgm:cxn modelId="{DF1FCC76-F781-4954-9AAA-B217464223E5}" type="presOf" srcId="{0AE1494B-2B76-4316-A225-BEEF6AAAE5A1}" destId="{2DF6BC46-DE15-4F35-ABD2-48D399549398}" srcOrd="0" destOrd="0" presId="urn:microsoft.com/office/officeart/2005/8/layout/bList2"/>
    <dgm:cxn modelId="{8C9B8177-2E7D-4349-A57B-90D98A4C0EF6}" type="presOf" srcId="{87CF56AC-263C-4841-B741-7DB832DD67BB}" destId="{FBFDC6FA-177D-4D38-B4F2-01ADCF48AF27}" srcOrd="0" destOrd="0" presId="urn:microsoft.com/office/officeart/2005/8/layout/bList2"/>
    <dgm:cxn modelId="{85F91458-E007-4B0C-9DE5-D4E23B35FDA3}" srcId="{38AA52D4-BA7F-4F7F-911D-1CD31C4FF177}" destId="{CAC69B02-48CD-45F2-AD85-E7714EE97F61}" srcOrd="5" destOrd="0" parTransId="{7331A277-D4CE-4EAA-AAEB-D011463B6E7C}" sibTransId="{6A8D719E-A802-48FE-991D-6A1A4B1C3D14}"/>
    <dgm:cxn modelId="{B4C78F58-8DA6-48C7-A6E8-3D90CCAB63FD}" srcId="{87CF56AC-263C-4841-B741-7DB832DD67BB}" destId="{462B3376-F39A-483E-B232-BDD2737E5D55}" srcOrd="4" destOrd="0" parTransId="{BD9F1B0F-FB58-43DF-99C9-B85F209CCD69}" sibTransId="{9B6E3116-1EE3-4570-90EF-C9926F457092}"/>
    <dgm:cxn modelId="{B809A778-BAA8-4892-85D3-A03B2D15E474}" type="presOf" srcId="{05518C50-15A0-4031-8416-D3C5EB69C9FC}" destId="{15283C31-12B9-4288-9F33-0D65856BD7EA}" srcOrd="0" destOrd="6" presId="urn:microsoft.com/office/officeart/2005/8/layout/bList2"/>
    <dgm:cxn modelId="{44ABE558-7740-45A9-9434-7A693A0E0986}" srcId="{0AE1494B-2B76-4316-A225-BEEF6AAAE5A1}" destId="{55917C13-8B9E-4FB9-874A-90CC2DEE0B06}" srcOrd="5" destOrd="0" parTransId="{BE68646C-1C7D-496C-829C-01462AB61A35}" sibTransId="{54CB6B4C-CCD3-48E9-A295-7DE55C518317}"/>
    <dgm:cxn modelId="{A2226559-7AC2-4917-B6AC-2D576F04AF48}" srcId="{87CF56AC-263C-4841-B741-7DB832DD67BB}" destId="{F6FC2851-A345-4EDE-9A3E-067BFF81E9EA}" srcOrd="11" destOrd="0" parTransId="{C266D984-4C86-480A-9893-F8D9F02DBE29}" sibTransId="{FB227440-A68D-4DA3-99AA-13C5D31533D6}"/>
    <dgm:cxn modelId="{87441B7A-31F0-4D4D-86C1-546518466222}" srcId="{87CF56AC-263C-4841-B741-7DB832DD67BB}" destId="{E49B2D99-A100-42C8-B28D-F1001E122EB3}" srcOrd="8" destOrd="0" parTransId="{369F1543-1944-41DA-9A79-2CDDAC3F4976}" sibTransId="{BA8B1601-041F-4479-9620-6962CBC62432}"/>
    <dgm:cxn modelId="{A5B4057B-E13B-47D7-B43F-13783D0B972F}" type="presOf" srcId="{41B79FC5-799A-4F31-B437-FD49A1C362A5}" destId="{2DF6BC46-DE15-4F35-ABD2-48D399549398}" srcOrd="0" destOrd="11" presId="urn:microsoft.com/office/officeart/2005/8/layout/bList2"/>
    <dgm:cxn modelId="{53F1BB81-CC80-4F83-93CA-4247B62B8B46}" srcId="{EBA960AB-38D9-4F30-8EC0-15DDE4F8C4D7}" destId="{FC592B0D-3535-43A7-B231-8EAE8482EC12}" srcOrd="2" destOrd="0" parTransId="{77EEC1BE-85A4-422F-A41E-B441A85EDA80}" sibTransId="{9F35C7A8-36CC-486A-8F2F-83C0FEDBEFB4}"/>
    <dgm:cxn modelId="{01633E84-9700-461F-96B1-03ECF2B27181}" type="presOf" srcId="{462B3376-F39A-483E-B232-BDD2737E5D55}" destId="{15283C31-12B9-4288-9F33-0D65856BD7EA}" srcOrd="0" destOrd="4" presId="urn:microsoft.com/office/officeart/2005/8/layout/bList2"/>
    <dgm:cxn modelId="{BD914085-1755-4C06-8D41-9C6B3E0BC413}" type="presOf" srcId="{AB5E9079-26C2-4F1E-9B5A-98666AC4E27C}" destId="{D6FE5E87-3BA8-4110-AD07-18B70AD9A4C6}" srcOrd="0" destOrd="0" presId="urn:microsoft.com/office/officeart/2005/8/layout/bList2"/>
    <dgm:cxn modelId="{91F0ED85-EFC3-41FA-852B-BDDC274F55DA}" srcId="{87CF56AC-263C-4841-B741-7DB832DD67BB}" destId="{A33FD6F1-DA02-4CD8-B992-DED2202A44A4}" srcOrd="5" destOrd="0" parTransId="{F5CC56FF-9D7D-4821-A0E4-4271724336C7}" sibTransId="{532C1F3F-5EDC-410D-AA5F-9C49A9259972}"/>
    <dgm:cxn modelId="{316BC78A-EEEA-4C7D-BE56-B8B12C1D8461}" srcId="{87CF56AC-263C-4841-B741-7DB832DD67BB}" destId="{8F57B19F-996D-406E-A0B1-65D1EEBD427E}" srcOrd="0" destOrd="0" parTransId="{0ACC713D-DCE4-4889-AC4F-EA8EB9CE77E6}" sibTransId="{C5C2AC87-31F8-4715-8297-6D6F1CAE48F0}"/>
    <dgm:cxn modelId="{7A26298C-D319-42EB-877D-E8E8294212B9}" srcId="{87CF56AC-263C-4841-B741-7DB832DD67BB}" destId="{69D3E0ED-65A4-4D1D-8C75-14154FC87F89}" srcOrd="14" destOrd="0" parTransId="{98EC9822-1F15-40D3-9BFE-AD26C03529E1}" sibTransId="{A2579666-7BB5-4C11-9CE3-2D39D7589860}"/>
    <dgm:cxn modelId="{ABD11A90-CEFE-4192-806B-545FB011D009}" srcId="{0AE1494B-2B76-4316-A225-BEEF6AAAE5A1}" destId="{1B79EFE7-1EF7-47B2-B1EA-FB66992118CF}" srcOrd="7" destOrd="0" parTransId="{69DCE73F-5734-4BDC-881D-7CD412E3A285}" sibTransId="{3E6C2553-A34F-4321-AF79-50629CC4C564}"/>
    <dgm:cxn modelId="{E881CD91-6F50-4CC0-A3AD-4B3690C3A483}" srcId="{87CF56AC-263C-4841-B741-7DB832DD67BB}" destId="{37E94D95-6311-45D6-A766-74F161FFBCE8}" srcOrd="9" destOrd="0" parTransId="{96760F13-A20A-4FBC-B39D-20EF0DE4B96C}" sibTransId="{C4616696-0E9A-435D-B086-9DF760638973}"/>
    <dgm:cxn modelId="{3126F091-6593-4976-8951-76B93466DE94}" type="presOf" srcId="{38AA52D4-BA7F-4F7F-911D-1CD31C4FF177}" destId="{D07DE869-FB30-4AF8-AB24-EAA79EAE2CA8}" srcOrd="1" destOrd="0" presId="urn:microsoft.com/office/officeart/2005/8/layout/bList2"/>
    <dgm:cxn modelId="{C954F09E-026D-4DFD-9F74-470E91A8D959}" type="presOf" srcId="{AA5253F2-FC7C-4107-A0F6-52F9F60E79D4}" destId="{2DF6BC46-DE15-4F35-ABD2-48D399549398}" srcOrd="0" destOrd="2" presId="urn:microsoft.com/office/officeart/2005/8/layout/bList2"/>
    <dgm:cxn modelId="{B5A366AA-42C8-4F44-BABD-B1DC0C2B8203}" srcId="{EBA960AB-38D9-4F30-8EC0-15DDE4F8C4D7}" destId="{41B79FC5-799A-4F31-B437-FD49A1C362A5}" srcOrd="3" destOrd="0" parTransId="{EC6E290D-E98A-4C11-9394-BEDA46E052EA}" sibTransId="{00D77B27-B668-4C39-8A07-6352047E0846}"/>
    <dgm:cxn modelId="{C7E1B5AB-B561-4B38-889E-427C3853A4F9}" type="presOf" srcId="{D1ADE009-575B-43CF-86F5-86C985114CEF}" destId="{F961DB40-F1A3-4C9D-84D5-380DCDD82EB5}" srcOrd="0" destOrd="0" presId="urn:microsoft.com/office/officeart/2005/8/layout/bList2"/>
    <dgm:cxn modelId="{609185BA-DE3B-4FEF-B6B7-4BFD28E7AC9D}" srcId="{EBA960AB-38D9-4F30-8EC0-15DDE4F8C4D7}" destId="{E954D199-1883-4BBF-9063-3D323A9CA723}" srcOrd="1" destOrd="0" parTransId="{9BFD2553-150E-4D96-8972-1CD0B26FAC3C}" sibTransId="{760B16B8-124F-4B06-8135-D22D4CA323AB}"/>
    <dgm:cxn modelId="{1DB497BB-1FCB-4D73-8129-CD70D58A6734}" srcId="{38AA52D4-BA7F-4F7F-911D-1CD31C4FF177}" destId="{8B8A347B-32BA-4622-85F2-19BE9F04E940}" srcOrd="2" destOrd="0" parTransId="{8EBCB194-CDE4-4850-80C2-33445856C58B}" sibTransId="{77B4DE0F-B0FA-46B6-8330-C447D77A8957}"/>
    <dgm:cxn modelId="{4FFAE1BD-7978-4A2A-80E9-CA11C4B0076A}" srcId="{2B326301-9867-4E85-A7DD-D0CAA8102E2B}" destId="{EBA960AB-38D9-4F30-8EC0-15DDE4F8C4D7}" srcOrd="1" destOrd="0" parTransId="{14EAB699-49C9-4284-B8DB-976A4C3914A6}" sibTransId="{EC0E1CCB-64F7-467A-A6C7-ADD3D17B588A}"/>
    <dgm:cxn modelId="{7E4F09C1-3B4D-46F7-B6D7-140F195AACC3}" type="presOf" srcId="{87CF56AC-263C-4841-B741-7DB832DD67BB}" destId="{B05D7713-7401-49D6-8244-252B75739284}" srcOrd="1" destOrd="0" presId="urn:microsoft.com/office/officeart/2005/8/layout/bList2"/>
    <dgm:cxn modelId="{1459C6C1-F0B7-409B-B7D8-84353209E17D}" srcId="{87CF56AC-263C-4841-B741-7DB832DD67BB}" destId="{05518C50-15A0-4031-8416-D3C5EB69C9FC}" srcOrd="6" destOrd="0" parTransId="{7976DED6-1E70-46AE-9BC1-1E4F4439DEE4}" sibTransId="{9602742C-8EE8-4E4B-A6B1-E2B98E1C07BA}"/>
    <dgm:cxn modelId="{F7DED4C1-80FD-43FD-9C94-42D6ED3AA662}" srcId="{38AA52D4-BA7F-4F7F-911D-1CD31C4FF177}" destId="{AB5E9079-26C2-4F1E-9B5A-98666AC4E27C}" srcOrd="0" destOrd="0" parTransId="{1175929D-6ED8-479C-AB43-777DFF36CFD7}" sibTransId="{30848ABB-2231-4A77-B0DB-BF5FCE09EA85}"/>
    <dgm:cxn modelId="{CA9D90C6-9995-4A16-9B31-7EF9CA52C211}" type="presOf" srcId="{DE408C1E-BF6E-46D4-9214-44D7C5A94A79}" destId="{15283C31-12B9-4288-9F33-0D65856BD7EA}" srcOrd="0" destOrd="1" presId="urn:microsoft.com/office/officeart/2005/8/layout/bList2"/>
    <dgm:cxn modelId="{0A0D90C9-EECB-4ED1-9ADC-FF08A77CB9D2}" srcId="{0AE1494B-2B76-4316-A225-BEEF6AAAE5A1}" destId="{694885CB-F4D8-49D0-B6D7-D95C30896473}" srcOrd="6" destOrd="0" parTransId="{779DB460-DD20-4D60-9322-CAA070093FB7}" sibTransId="{C65ABB96-EFFF-448A-ABF5-3635E1E64FB3}"/>
    <dgm:cxn modelId="{A72B67D4-01CE-4230-874E-14243C61DCED}" srcId="{87CF56AC-263C-4841-B741-7DB832DD67BB}" destId="{DE408C1E-BF6E-46D4-9214-44D7C5A94A79}" srcOrd="1" destOrd="0" parTransId="{F3437221-DC3F-46C8-A312-CA59940E613E}" sibTransId="{69A21E31-36B3-460B-B1C0-8F6879D35BC9}"/>
    <dgm:cxn modelId="{8B2D2AD6-DB04-4EFD-A738-8BD55167F9AA}" type="presOf" srcId="{3AF4B5D4-75A2-40DE-A177-83FB331241FE}" destId="{15283C31-12B9-4288-9F33-0D65856BD7EA}" srcOrd="0" destOrd="3" presId="urn:microsoft.com/office/officeart/2005/8/layout/bList2"/>
    <dgm:cxn modelId="{084D4CDE-895C-46A4-A58E-3BF97E62CF44}" srcId="{EBA960AB-38D9-4F30-8EC0-15DDE4F8C4D7}" destId="{0AE1494B-2B76-4316-A225-BEEF6AAAE5A1}" srcOrd="0" destOrd="0" parTransId="{C0320AE2-DC4D-4687-8A6F-6C261DB74D64}" sibTransId="{D0F84719-EA32-45AF-A979-E77FEBF2F99E}"/>
    <dgm:cxn modelId="{4BF4FFDE-82A1-4563-8177-E5B7836DB040}" type="presOf" srcId="{0F456E5B-DCB3-4552-ACC2-8345CD6DFB42}" destId="{15283C31-12B9-4288-9F33-0D65856BD7EA}" srcOrd="0" destOrd="10" presId="urn:microsoft.com/office/officeart/2005/8/layout/bList2"/>
    <dgm:cxn modelId="{E29461E6-6997-4FD0-ABA1-1739FA003726}" type="presOf" srcId="{1B79EFE7-1EF7-47B2-B1EA-FB66992118CF}" destId="{2DF6BC46-DE15-4F35-ABD2-48D399549398}" srcOrd="0" destOrd="8" presId="urn:microsoft.com/office/officeart/2005/8/layout/bList2"/>
    <dgm:cxn modelId="{2EDCC2E7-9F30-4E1F-988D-5342E10AC1ED}" srcId="{87CF56AC-263C-4841-B741-7DB832DD67BB}" destId="{D255A2B6-675C-42DA-A971-C7F18E6955F0}" srcOrd="12" destOrd="0" parTransId="{B0EEA5BA-8B87-4E34-BA6C-881AC3A96B4B}" sibTransId="{50DFE7B6-C47D-41DF-8C9A-FE9B87E6939D}"/>
    <dgm:cxn modelId="{BE6B0AE9-7778-4739-B111-FFDE23EE479A}" srcId="{0AE1494B-2B76-4316-A225-BEEF6AAAE5A1}" destId="{52EBDD52-B072-4A4D-8931-2B758A7D8484}" srcOrd="0" destOrd="0" parTransId="{D3BA973D-CC7E-4E99-8970-638A79B125F6}" sibTransId="{BD69B0DD-66BF-4C6C-BF36-3CF6AF3E0324}"/>
    <dgm:cxn modelId="{9BA739E9-1A02-4E0E-994A-BB737804C6FB}" type="presOf" srcId="{2B326301-9867-4E85-A7DD-D0CAA8102E2B}" destId="{C6C69CF4-E70D-4E4F-A83E-7065569136E9}" srcOrd="0" destOrd="0" presId="urn:microsoft.com/office/officeart/2005/8/layout/bList2"/>
    <dgm:cxn modelId="{612975EA-064E-4373-A4AF-F5FA03E6D9B4}" type="presOf" srcId="{FD3E55EB-17AC-4A74-A294-91F913ED01B3}" destId="{15283C31-12B9-4288-9F33-0D65856BD7EA}" srcOrd="0" destOrd="13" presId="urn:microsoft.com/office/officeart/2005/8/layout/bList2"/>
    <dgm:cxn modelId="{C7C587ED-2DA6-4AF5-A542-4D822246D682}" srcId="{0AE1494B-2B76-4316-A225-BEEF6AAAE5A1}" destId="{AA5253F2-FC7C-4107-A0F6-52F9F60E79D4}" srcOrd="1" destOrd="0" parTransId="{0A819208-FD9A-4474-AE4E-4317D707FFC3}" sibTransId="{0A40577F-8CA6-4D56-8D47-71F7869C15A1}"/>
    <dgm:cxn modelId="{36A812F2-2264-4720-80F6-9BE3BE9DA917}" type="presOf" srcId="{55917C13-8B9E-4FB9-874A-90CC2DEE0B06}" destId="{2DF6BC46-DE15-4F35-ABD2-48D399549398}" srcOrd="0" destOrd="6" presId="urn:microsoft.com/office/officeart/2005/8/layout/bList2"/>
    <dgm:cxn modelId="{5C2A8EF2-C1DB-43AB-871F-8930673CAA8F}" type="presOf" srcId="{69D3E0ED-65A4-4D1D-8C75-14154FC87F89}" destId="{15283C31-12B9-4288-9F33-0D65856BD7EA}" srcOrd="0" destOrd="14" presId="urn:microsoft.com/office/officeart/2005/8/layout/bList2"/>
    <dgm:cxn modelId="{4FD75FF4-2624-4C48-857B-18609CE75A19}" srcId="{87CF56AC-263C-4841-B741-7DB832DD67BB}" destId="{FD3E55EB-17AC-4A74-A294-91F913ED01B3}" srcOrd="13" destOrd="0" parTransId="{17E68224-88E6-4F42-894C-824C68D03382}" sibTransId="{36F7349B-D340-404E-B5F6-C831CB81A596}"/>
    <dgm:cxn modelId="{990A47F7-3540-400F-B95B-9F1AC927D771}" srcId="{87CF56AC-263C-4841-B741-7DB832DD67BB}" destId="{0F456E5B-DCB3-4552-ACC2-8345CD6DFB42}" srcOrd="10" destOrd="0" parTransId="{889172F2-E3EE-42C2-BBB3-F42FEE757DC3}" sibTransId="{0378D130-2441-4726-9088-959CED8922E3}"/>
    <dgm:cxn modelId="{FF3E36F9-CCCA-4805-807D-42A0E38845AA}" type="presOf" srcId="{1B221AED-E62D-4F28-9C95-DBE4B16E7C68}" destId="{2DF6BC46-DE15-4F35-ABD2-48D399549398}" srcOrd="0" destOrd="5" presId="urn:microsoft.com/office/officeart/2005/8/layout/bList2"/>
    <dgm:cxn modelId="{623AB3F9-BA6E-41F7-AB74-27B5755A133C}" type="presOf" srcId="{9A4DBB26-C599-471A-B9D5-7582E2102329}" destId="{2DF6BC46-DE15-4F35-ABD2-48D399549398}" srcOrd="0" destOrd="3" presId="urn:microsoft.com/office/officeart/2005/8/layout/bList2"/>
    <dgm:cxn modelId="{B09C8111-A3F7-42E2-B3DF-A24C160A579C}" type="presParOf" srcId="{C6C69CF4-E70D-4E4F-A83E-7065569136E9}" destId="{5D598B60-0F49-4F44-B44B-30D782A20DE6}" srcOrd="0" destOrd="0" presId="urn:microsoft.com/office/officeart/2005/8/layout/bList2"/>
    <dgm:cxn modelId="{B05AA3B8-ED5A-4D5B-AFEE-BC2E497CFF1C}" type="presParOf" srcId="{5D598B60-0F49-4F44-B44B-30D782A20DE6}" destId="{D6FE5E87-3BA8-4110-AD07-18B70AD9A4C6}" srcOrd="0" destOrd="0" presId="urn:microsoft.com/office/officeart/2005/8/layout/bList2"/>
    <dgm:cxn modelId="{5B90BCD6-C703-49C7-BC06-90A45D2CDF95}" type="presParOf" srcId="{5D598B60-0F49-4F44-B44B-30D782A20DE6}" destId="{64675AA5-BCCD-4C65-9FA9-7AAEDA29CAD8}" srcOrd="1" destOrd="0" presId="urn:microsoft.com/office/officeart/2005/8/layout/bList2"/>
    <dgm:cxn modelId="{084AC4E6-0465-408C-BB65-D6D4451D7B18}" type="presParOf" srcId="{5D598B60-0F49-4F44-B44B-30D782A20DE6}" destId="{D07DE869-FB30-4AF8-AB24-EAA79EAE2CA8}" srcOrd="2" destOrd="0" presId="urn:microsoft.com/office/officeart/2005/8/layout/bList2"/>
    <dgm:cxn modelId="{37FE0F66-2627-47BD-A4C9-D0DADC497D1D}" type="presParOf" srcId="{5D598B60-0F49-4F44-B44B-30D782A20DE6}" destId="{4D41720E-7987-40BB-8954-397F302E4545}" srcOrd="3" destOrd="0" presId="urn:microsoft.com/office/officeart/2005/8/layout/bList2"/>
    <dgm:cxn modelId="{DEA26672-343F-4C19-99C2-037193E917D0}" type="presParOf" srcId="{C6C69CF4-E70D-4E4F-A83E-7065569136E9}" destId="{F961DB40-F1A3-4C9D-84D5-380DCDD82EB5}" srcOrd="1" destOrd="0" presId="urn:microsoft.com/office/officeart/2005/8/layout/bList2"/>
    <dgm:cxn modelId="{2C759B55-3DBE-4762-AD6B-035BE6BD9812}" type="presParOf" srcId="{C6C69CF4-E70D-4E4F-A83E-7065569136E9}" destId="{44ADED06-85EE-4805-BEB1-24B6AB32A6A9}" srcOrd="2" destOrd="0" presId="urn:microsoft.com/office/officeart/2005/8/layout/bList2"/>
    <dgm:cxn modelId="{A5DFE359-50D5-41D8-887D-8D1B64E52E10}" type="presParOf" srcId="{44ADED06-85EE-4805-BEB1-24B6AB32A6A9}" destId="{2DF6BC46-DE15-4F35-ABD2-48D399549398}" srcOrd="0" destOrd="0" presId="urn:microsoft.com/office/officeart/2005/8/layout/bList2"/>
    <dgm:cxn modelId="{E8C72E5D-AC6D-4FF6-AE0E-9E101DB16860}" type="presParOf" srcId="{44ADED06-85EE-4805-BEB1-24B6AB32A6A9}" destId="{C0C1A879-BD9E-49B7-B0A5-3F16BF8C22B4}" srcOrd="1" destOrd="0" presId="urn:microsoft.com/office/officeart/2005/8/layout/bList2"/>
    <dgm:cxn modelId="{29DE8ECD-5B78-4021-9AA7-18FEEA0F54EC}" type="presParOf" srcId="{44ADED06-85EE-4805-BEB1-24B6AB32A6A9}" destId="{8124BA38-E8DB-4859-A5F5-30751F3B7806}" srcOrd="2" destOrd="0" presId="urn:microsoft.com/office/officeart/2005/8/layout/bList2"/>
    <dgm:cxn modelId="{A8107FB2-3FA2-45F8-843E-16F2B9822DFB}" type="presParOf" srcId="{44ADED06-85EE-4805-BEB1-24B6AB32A6A9}" destId="{0E61955C-E6F0-4706-BFF0-12E6D0D8824C}" srcOrd="3" destOrd="0" presId="urn:microsoft.com/office/officeart/2005/8/layout/bList2"/>
    <dgm:cxn modelId="{7D6B059D-0A84-4EBE-AFDF-9F4992026BF7}" type="presParOf" srcId="{C6C69CF4-E70D-4E4F-A83E-7065569136E9}" destId="{D2CE6434-4E81-47E0-B049-E5E798A9D7EF}" srcOrd="3" destOrd="0" presId="urn:microsoft.com/office/officeart/2005/8/layout/bList2"/>
    <dgm:cxn modelId="{67B5605B-739A-42B7-A155-E2F83178ED65}" type="presParOf" srcId="{C6C69CF4-E70D-4E4F-A83E-7065569136E9}" destId="{04A12DAA-8188-4D1D-BE0D-EF5C504329AC}" srcOrd="4" destOrd="0" presId="urn:microsoft.com/office/officeart/2005/8/layout/bList2"/>
    <dgm:cxn modelId="{143078C0-0CF7-4AFA-A420-ED6601FAF572}" type="presParOf" srcId="{04A12DAA-8188-4D1D-BE0D-EF5C504329AC}" destId="{15283C31-12B9-4288-9F33-0D65856BD7EA}" srcOrd="0" destOrd="0" presId="urn:microsoft.com/office/officeart/2005/8/layout/bList2"/>
    <dgm:cxn modelId="{8456012F-4C39-4C52-B84C-C1BE24F62B84}" type="presParOf" srcId="{04A12DAA-8188-4D1D-BE0D-EF5C504329AC}" destId="{FBFDC6FA-177D-4D38-B4F2-01ADCF48AF27}" srcOrd="1" destOrd="0" presId="urn:microsoft.com/office/officeart/2005/8/layout/bList2"/>
    <dgm:cxn modelId="{4536B61D-972B-46D4-89B0-3163D2F7413C}" type="presParOf" srcId="{04A12DAA-8188-4D1D-BE0D-EF5C504329AC}" destId="{B05D7713-7401-49D6-8244-252B75739284}" srcOrd="2" destOrd="0" presId="urn:microsoft.com/office/officeart/2005/8/layout/bList2"/>
    <dgm:cxn modelId="{BDA87F21-6781-4DD1-82A3-C989AFBF1A05}" type="presParOf" srcId="{04A12DAA-8188-4D1D-BE0D-EF5C504329AC}" destId="{0FDE6E2D-1537-47B8-AD79-222B9FF09642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3002CC0-35BF-4425-BBEB-8F03A0329E67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F636A45C-8013-43AA-809A-20512BF81A41}">
      <dgm:prSet phldrT="[Testo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it-IT" b="1" dirty="0"/>
            <a:t>Paperino SRL</a:t>
          </a:r>
        </a:p>
      </dgm:t>
    </dgm:pt>
    <dgm:pt modelId="{F7567DE9-CA98-42F6-B808-F4E117AE4EBB}" type="parTrans" cxnId="{48BFEDD2-3EC3-4300-BE81-B1DE01DC3C44}">
      <dgm:prSet/>
      <dgm:spPr/>
      <dgm:t>
        <a:bodyPr/>
        <a:lstStyle/>
        <a:p>
          <a:endParaRPr lang="it-IT"/>
        </a:p>
      </dgm:t>
    </dgm:pt>
    <dgm:pt modelId="{A7CB2A27-10E3-4FBE-90C4-17E07B4C75E6}" type="sibTrans" cxnId="{48BFEDD2-3EC3-4300-BE81-B1DE01DC3C44}">
      <dgm:prSet/>
      <dgm:spPr/>
      <dgm:t>
        <a:bodyPr/>
        <a:lstStyle/>
        <a:p>
          <a:endParaRPr lang="it-IT"/>
        </a:p>
      </dgm:t>
    </dgm:pt>
    <dgm:pt modelId="{623F7E35-484C-4461-B17F-04B12CA8BCBA}">
      <dgm:prSet phldrT="[Testo]"/>
      <dgm:spPr>
        <a:solidFill>
          <a:schemeClr val="accent2"/>
        </a:solidFill>
      </dgm:spPr>
      <dgm:t>
        <a:bodyPr/>
        <a:lstStyle/>
        <a:p>
          <a:r>
            <a:rPr lang="it-IT" b="1" dirty="0"/>
            <a:t>Pluto SRL</a:t>
          </a:r>
        </a:p>
      </dgm:t>
    </dgm:pt>
    <dgm:pt modelId="{FB8BB9C4-3282-49A1-96EC-F7E0B3B5F34D}" type="parTrans" cxnId="{C6B36F8A-EDE7-4DA7-8FD6-FB20586EB017}">
      <dgm:prSet/>
      <dgm:spPr/>
      <dgm:t>
        <a:bodyPr/>
        <a:lstStyle/>
        <a:p>
          <a:endParaRPr lang="it-IT"/>
        </a:p>
      </dgm:t>
    </dgm:pt>
    <dgm:pt modelId="{76BE1496-1EE3-4122-8388-60793E4A04E4}" type="sibTrans" cxnId="{C6B36F8A-EDE7-4DA7-8FD6-FB20586EB017}">
      <dgm:prSet/>
      <dgm:spPr/>
      <dgm:t>
        <a:bodyPr/>
        <a:lstStyle/>
        <a:p>
          <a:endParaRPr lang="it-IT"/>
        </a:p>
      </dgm:t>
    </dgm:pt>
    <dgm:pt modelId="{F7C5D69B-2154-4E9A-ADF8-9CE9B8A1EEDE}">
      <dgm:prSet phldrT="[Testo]"/>
      <dgm:spPr/>
      <dgm:t>
        <a:bodyPr/>
        <a:lstStyle/>
        <a:p>
          <a:r>
            <a:rPr lang="it-IT" b="1" dirty="0"/>
            <a:t>Pippo SRL</a:t>
          </a:r>
        </a:p>
      </dgm:t>
    </dgm:pt>
    <dgm:pt modelId="{0C7C9B62-AF9F-4588-A8F8-17D12276F3E7}" type="parTrans" cxnId="{17013C40-28EF-4D71-B55A-0A78CB499282}">
      <dgm:prSet/>
      <dgm:spPr/>
      <dgm:t>
        <a:bodyPr/>
        <a:lstStyle/>
        <a:p>
          <a:endParaRPr lang="it-IT"/>
        </a:p>
      </dgm:t>
    </dgm:pt>
    <dgm:pt modelId="{86E73E5F-814E-4353-9F42-8A41747873F2}" type="sibTrans" cxnId="{17013C40-28EF-4D71-B55A-0A78CB499282}">
      <dgm:prSet/>
      <dgm:spPr/>
      <dgm:t>
        <a:bodyPr/>
        <a:lstStyle/>
        <a:p>
          <a:endParaRPr lang="it-IT"/>
        </a:p>
      </dgm:t>
    </dgm:pt>
    <dgm:pt modelId="{81A0749A-111A-47F6-B4F1-3E2F129290E6}">
      <dgm:prSet phldrT="[Testo]"/>
      <dgm:spPr/>
      <dgm:t>
        <a:bodyPr/>
        <a:lstStyle/>
        <a:p>
          <a:endParaRPr lang="it-IT"/>
        </a:p>
      </dgm:t>
    </dgm:pt>
    <dgm:pt modelId="{EE9107E4-79E3-4194-97C4-F3CF5C3409E0}" type="parTrans" cxnId="{0251B27E-1B61-49F7-83F0-66CFABC81420}">
      <dgm:prSet/>
      <dgm:spPr/>
      <dgm:t>
        <a:bodyPr/>
        <a:lstStyle/>
        <a:p>
          <a:endParaRPr lang="it-IT"/>
        </a:p>
      </dgm:t>
    </dgm:pt>
    <dgm:pt modelId="{191C56F3-F3CD-46FC-B71C-CE20C9E25BFA}" type="sibTrans" cxnId="{0251B27E-1B61-49F7-83F0-66CFABC81420}">
      <dgm:prSet/>
      <dgm:spPr/>
      <dgm:t>
        <a:bodyPr/>
        <a:lstStyle/>
        <a:p>
          <a:endParaRPr lang="it-IT"/>
        </a:p>
      </dgm:t>
    </dgm:pt>
    <dgm:pt modelId="{36561646-E479-4F63-A41F-E3DE142B8EAB}" type="pres">
      <dgm:prSet presAssocID="{13002CC0-35BF-4425-BBEB-8F03A0329E6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53D9FDB-FACB-48A9-8BEA-F8603B047E9F}" type="pres">
      <dgm:prSet presAssocID="{F636A45C-8013-43AA-809A-20512BF81A41}" presName="gear1" presStyleLbl="node1" presStyleIdx="0" presStyleCnt="3">
        <dgm:presLayoutVars>
          <dgm:chMax val="1"/>
          <dgm:bulletEnabled val="1"/>
        </dgm:presLayoutVars>
      </dgm:prSet>
      <dgm:spPr/>
    </dgm:pt>
    <dgm:pt modelId="{B28380F5-4FB3-4469-9572-C1F8A1A9B09C}" type="pres">
      <dgm:prSet presAssocID="{F636A45C-8013-43AA-809A-20512BF81A41}" presName="gear1srcNode" presStyleLbl="node1" presStyleIdx="0" presStyleCnt="3"/>
      <dgm:spPr/>
    </dgm:pt>
    <dgm:pt modelId="{6007BE3A-5ED2-4C1F-A8F3-11EE26586ABD}" type="pres">
      <dgm:prSet presAssocID="{F636A45C-8013-43AA-809A-20512BF81A41}" presName="gear1dstNode" presStyleLbl="node1" presStyleIdx="0" presStyleCnt="3"/>
      <dgm:spPr/>
    </dgm:pt>
    <dgm:pt modelId="{46934A73-FEE1-4A9B-BC96-ADADF5B39281}" type="pres">
      <dgm:prSet presAssocID="{623F7E35-484C-4461-B17F-04B12CA8BCBA}" presName="gear2" presStyleLbl="node1" presStyleIdx="1" presStyleCnt="3">
        <dgm:presLayoutVars>
          <dgm:chMax val="1"/>
          <dgm:bulletEnabled val="1"/>
        </dgm:presLayoutVars>
      </dgm:prSet>
      <dgm:spPr/>
    </dgm:pt>
    <dgm:pt modelId="{FE5B181D-0ED3-42B0-B209-39D81D91C681}" type="pres">
      <dgm:prSet presAssocID="{623F7E35-484C-4461-B17F-04B12CA8BCBA}" presName="gear2srcNode" presStyleLbl="node1" presStyleIdx="1" presStyleCnt="3"/>
      <dgm:spPr/>
    </dgm:pt>
    <dgm:pt modelId="{E9AA6832-3966-4281-AA33-26DD01FDDBBD}" type="pres">
      <dgm:prSet presAssocID="{623F7E35-484C-4461-B17F-04B12CA8BCBA}" presName="gear2dstNode" presStyleLbl="node1" presStyleIdx="1" presStyleCnt="3"/>
      <dgm:spPr/>
    </dgm:pt>
    <dgm:pt modelId="{7755A4FB-AB11-4297-91E6-9D70EA34F1BA}" type="pres">
      <dgm:prSet presAssocID="{F7C5D69B-2154-4E9A-ADF8-9CE9B8A1EEDE}" presName="gear3" presStyleLbl="node1" presStyleIdx="2" presStyleCnt="3" custLinFactNeighborX="3804" custLinFactNeighborY="-2273"/>
      <dgm:spPr/>
    </dgm:pt>
    <dgm:pt modelId="{74C89F87-A6B7-4C37-97A0-9764A20DAD54}" type="pres">
      <dgm:prSet presAssocID="{F7C5D69B-2154-4E9A-ADF8-9CE9B8A1EEDE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2857D7F9-7D48-44CF-838B-601A351B9FF2}" type="pres">
      <dgm:prSet presAssocID="{F7C5D69B-2154-4E9A-ADF8-9CE9B8A1EEDE}" presName="gear3srcNode" presStyleLbl="node1" presStyleIdx="2" presStyleCnt="3"/>
      <dgm:spPr/>
    </dgm:pt>
    <dgm:pt modelId="{1CA35248-70AF-40B9-9885-04723AE95C4E}" type="pres">
      <dgm:prSet presAssocID="{F7C5D69B-2154-4E9A-ADF8-9CE9B8A1EEDE}" presName="gear3dstNode" presStyleLbl="node1" presStyleIdx="2" presStyleCnt="3"/>
      <dgm:spPr/>
    </dgm:pt>
    <dgm:pt modelId="{B0DC2C3A-D88C-422F-A4AA-0322DDE75473}" type="pres">
      <dgm:prSet presAssocID="{A7CB2A27-10E3-4FBE-90C4-17E07B4C75E6}" presName="connector1" presStyleLbl="sibTrans2D1" presStyleIdx="0" presStyleCnt="3" custLinFactNeighborX="-2421" custLinFactNeighborY="-1303"/>
      <dgm:spPr/>
    </dgm:pt>
    <dgm:pt modelId="{C496C5A9-0E00-4F3E-ADC2-D5FF2BAE2C5F}" type="pres">
      <dgm:prSet presAssocID="{76BE1496-1EE3-4122-8388-60793E4A04E4}" presName="connector2" presStyleLbl="sibTrans2D1" presStyleIdx="1" presStyleCnt="3"/>
      <dgm:spPr/>
    </dgm:pt>
    <dgm:pt modelId="{70D49610-6ABC-4C47-8372-DE21886EA2D4}" type="pres">
      <dgm:prSet presAssocID="{86E73E5F-814E-4353-9F42-8A41747873F2}" presName="connector3" presStyleLbl="sibTrans2D1" presStyleIdx="2" presStyleCnt="3"/>
      <dgm:spPr/>
    </dgm:pt>
  </dgm:ptLst>
  <dgm:cxnLst>
    <dgm:cxn modelId="{05643006-752C-49F3-A196-448EE8E479DB}" type="presOf" srcId="{F636A45C-8013-43AA-809A-20512BF81A41}" destId="{6007BE3A-5ED2-4C1F-A8F3-11EE26586ABD}" srcOrd="2" destOrd="0" presId="urn:microsoft.com/office/officeart/2005/8/layout/gear1"/>
    <dgm:cxn modelId="{A2027416-9AF5-4DD9-8501-51BC2F89E6AF}" type="presOf" srcId="{F7C5D69B-2154-4E9A-ADF8-9CE9B8A1EEDE}" destId="{7755A4FB-AB11-4297-91E6-9D70EA34F1BA}" srcOrd="0" destOrd="0" presId="urn:microsoft.com/office/officeart/2005/8/layout/gear1"/>
    <dgm:cxn modelId="{33FBBB2D-0DE8-475B-BF25-E7C04F9BD8CB}" type="presOf" srcId="{623F7E35-484C-4461-B17F-04B12CA8BCBA}" destId="{E9AA6832-3966-4281-AA33-26DD01FDDBBD}" srcOrd="2" destOrd="0" presId="urn:microsoft.com/office/officeart/2005/8/layout/gear1"/>
    <dgm:cxn modelId="{17013C40-28EF-4D71-B55A-0A78CB499282}" srcId="{13002CC0-35BF-4425-BBEB-8F03A0329E67}" destId="{F7C5D69B-2154-4E9A-ADF8-9CE9B8A1EEDE}" srcOrd="2" destOrd="0" parTransId="{0C7C9B62-AF9F-4588-A8F8-17D12276F3E7}" sibTransId="{86E73E5F-814E-4353-9F42-8A41747873F2}"/>
    <dgm:cxn modelId="{7B31735F-E97A-4C98-94EB-EA872E37DD55}" type="presOf" srcId="{623F7E35-484C-4461-B17F-04B12CA8BCBA}" destId="{FE5B181D-0ED3-42B0-B209-39D81D91C681}" srcOrd="1" destOrd="0" presId="urn:microsoft.com/office/officeart/2005/8/layout/gear1"/>
    <dgm:cxn modelId="{79A42748-634B-4929-A6CE-963BB8585E38}" type="presOf" srcId="{13002CC0-35BF-4425-BBEB-8F03A0329E67}" destId="{36561646-E479-4F63-A41F-E3DE142B8EAB}" srcOrd="0" destOrd="0" presId="urn:microsoft.com/office/officeart/2005/8/layout/gear1"/>
    <dgm:cxn modelId="{6FF05269-2D07-4721-98CD-E4C74C9AC3EE}" type="presOf" srcId="{F636A45C-8013-43AA-809A-20512BF81A41}" destId="{B28380F5-4FB3-4469-9572-C1F8A1A9B09C}" srcOrd="1" destOrd="0" presId="urn:microsoft.com/office/officeart/2005/8/layout/gear1"/>
    <dgm:cxn modelId="{71DCC077-1624-4459-8B22-15835A93D43F}" type="presOf" srcId="{86E73E5F-814E-4353-9F42-8A41747873F2}" destId="{70D49610-6ABC-4C47-8372-DE21886EA2D4}" srcOrd="0" destOrd="0" presId="urn:microsoft.com/office/officeart/2005/8/layout/gear1"/>
    <dgm:cxn modelId="{155BB678-804B-4FA9-A4C6-11F383F0372B}" type="presOf" srcId="{A7CB2A27-10E3-4FBE-90C4-17E07B4C75E6}" destId="{B0DC2C3A-D88C-422F-A4AA-0322DDE75473}" srcOrd="0" destOrd="0" presId="urn:microsoft.com/office/officeart/2005/8/layout/gear1"/>
    <dgm:cxn modelId="{0251B27E-1B61-49F7-83F0-66CFABC81420}" srcId="{13002CC0-35BF-4425-BBEB-8F03A0329E67}" destId="{81A0749A-111A-47F6-B4F1-3E2F129290E6}" srcOrd="3" destOrd="0" parTransId="{EE9107E4-79E3-4194-97C4-F3CF5C3409E0}" sibTransId="{191C56F3-F3CD-46FC-B71C-CE20C9E25BFA}"/>
    <dgm:cxn modelId="{B448C188-B5A7-4294-80D0-79CC31EEA281}" type="presOf" srcId="{76BE1496-1EE3-4122-8388-60793E4A04E4}" destId="{C496C5A9-0E00-4F3E-ADC2-D5FF2BAE2C5F}" srcOrd="0" destOrd="0" presId="urn:microsoft.com/office/officeart/2005/8/layout/gear1"/>
    <dgm:cxn modelId="{C6B36F8A-EDE7-4DA7-8FD6-FB20586EB017}" srcId="{13002CC0-35BF-4425-BBEB-8F03A0329E67}" destId="{623F7E35-484C-4461-B17F-04B12CA8BCBA}" srcOrd="1" destOrd="0" parTransId="{FB8BB9C4-3282-49A1-96EC-F7E0B3B5F34D}" sibTransId="{76BE1496-1EE3-4122-8388-60793E4A04E4}"/>
    <dgm:cxn modelId="{F88F59A4-AE87-46FB-A8C1-AAA9213719BB}" type="presOf" srcId="{F7C5D69B-2154-4E9A-ADF8-9CE9B8A1EEDE}" destId="{1CA35248-70AF-40B9-9885-04723AE95C4E}" srcOrd="3" destOrd="0" presId="urn:microsoft.com/office/officeart/2005/8/layout/gear1"/>
    <dgm:cxn modelId="{FBAD87BD-60A6-45B9-B87D-834A42E406F3}" type="presOf" srcId="{F7C5D69B-2154-4E9A-ADF8-9CE9B8A1EEDE}" destId="{2857D7F9-7D48-44CF-838B-601A351B9FF2}" srcOrd="2" destOrd="0" presId="urn:microsoft.com/office/officeart/2005/8/layout/gear1"/>
    <dgm:cxn modelId="{48BFEDD2-3EC3-4300-BE81-B1DE01DC3C44}" srcId="{13002CC0-35BF-4425-BBEB-8F03A0329E67}" destId="{F636A45C-8013-43AA-809A-20512BF81A41}" srcOrd="0" destOrd="0" parTransId="{F7567DE9-CA98-42F6-B808-F4E117AE4EBB}" sibTransId="{A7CB2A27-10E3-4FBE-90C4-17E07B4C75E6}"/>
    <dgm:cxn modelId="{6F2DADDC-7A33-419F-8F69-55FDE8E5FF88}" type="presOf" srcId="{623F7E35-484C-4461-B17F-04B12CA8BCBA}" destId="{46934A73-FEE1-4A9B-BC96-ADADF5B39281}" srcOrd="0" destOrd="0" presId="urn:microsoft.com/office/officeart/2005/8/layout/gear1"/>
    <dgm:cxn modelId="{EA7AAFDE-A584-4383-A847-290FBC4236DD}" type="presOf" srcId="{F7C5D69B-2154-4E9A-ADF8-9CE9B8A1EEDE}" destId="{74C89F87-A6B7-4C37-97A0-9764A20DAD54}" srcOrd="1" destOrd="0" presId="urn:microsoft.com/office/officeart/2005/8/layout/gear1"/>
    <dgm:cxn modelId="{136FD9DE-E8AD-4359-92A1-098113CA77A7}" type="presOf" srcId="{F636A45C-8013-43AA-809A-20512BF81A41}" destId="{D53D9FDB-FACB-48A9-8BEA-F8603B047E9F}" srcOrd="0" destOrd="0" presId="urn:microsoft.com/office/officeart/2005/8/layout/gear1"/>
    <dgm:cxn modelId="{1422C31D-6911-4849-806B-1FE0092BAA72}" type="presParOf" srcId="{36561646-E479-4F63-A41F-E3DE142B8EAB}" destId="{D53D9FDB-FACB-48A9-8BEA-F8603B047E9F}" srcOrd="0" destOrd="0" presId="urn:microsoft.com/office/officeart/2005/8/layout/gear1"/>
    <dgm:cxn modelId="{034F0796-6EAA-457C-BE55-C3F8ACDD6C5B}" type="presParOf" srcId="{36561646-E479-4F63-A41F-E3DE142B8EAB}" destId="{B28380F5-4FB3-4469-9572-C1F8A1A9B09C}" srcOrd="1" destOrd="0" presId="urn:microsoft.com/office/officeart/2005/8/layout/gear1"/>
    <dgm:cxn modelId="{BB8BF922-BF2D-45CA-B72C-EAEE80A97077}" type="presParOf" srcId="{36561646-E479-4F63-A41F-E3DE142B8EAB}" destId="{6007BE3A-5ED2-4C1F-A8F3-11EE26586ABD}" srcOrd="2" destOrd="0" presId="urn:microsoft.com/office/officeart/2005/8/layout/gear1"/>
    <dgm:cxn modelId="{FF81C655-C85D-430F-9FCC-CA18501CED3C}" type="presParOf" srcId="{36561646-E479-4F63-A41F-E3DE142B8EAB}" destId="{46934A73-FEE1-4A9B-BC96-ADADF5B39281}" srcOrd="3" destOrd="0" presId="urn:microsoft.com/office/officeart/2005/8/layout/gear1"/>
    <dgm:cxn modelId="{A0302A98-034C-4EAE-B9EE-61F8CBBDCFA1}" type="presParOf" srcId="{36561646-E479-4F63-A41F-E3DE142B8EAB}" destId="{FE5B181D-0ED3-42B0-B209-39D81D91C681}" srcOrd="4" destOrd="0" presId="urn:microsoft.com/office/officeart/2005/8/layout/gear1"/>
    <dgm:cxn modelId="{CED3BDFB-E7CC-4BB8-85C2-DF610096C57F}" type="presParOf" srcId="{36561646-E479-4F63-A41F-E3DE142B8EAB}" destId="{E9AA6832-3966-4281-AA33-26DD01FDDBBD}" srcOrd="5" destOrd="0" presId="urn:microsoft.com/office/officeart/2005/8/layout/gear1"/>
    <dgm:cxn modelId="{A11E8079-0265-40A7-B419-ACA09A7E6EDF}" type="presParOf" srcId="{36561646-E479-4F63-A41F-E3DE142B8EAB}" destId="{7755A4FB-AB11-4297-91E6-9D70EA34F1BA}" srcOrd="6" destOrd="0" presId="urn:microsoft.com/office/officeart/2005/8/layout/gear1"/>
    <dgm:cxn modelId="{83007542-0814-4C84-A5B8-3EE3CE456D49}" type="presParOf" srcId="{36561646-E479-4F63-A41F-E3DE142B8EAB}" destId="{74C89F87-A6B7-4C37-97A0-9764A20DAD54}" srcOrd="7" destOrd="0" presId="urn:microsoft.com/office/officeart/2005/8/layout/gear1"/>
    <dgm:cxn modelId="{32D5B418-A3A9-494E-AAB8-7C1F206C5890}" type="presParOf" srcId="{36561646-E479-4F63-A41F-E3DE142B8EAB}" destId="{2857D7F9-7D48-44CF-838B-601A351B9FF2}" srcOrd="8" destOrd="0" presId="urn:microsoft.com/office/officeart/2005/8/layout/gear1"/>
    <dgm:cxn modelId="{EEA0D18D-B33E-4ED3-89E0-ED5B72089610}" type="presParOf" srcId="{36561646-E479-4F63-A41F-E3DE142B8EAB}" destId="{1CA35248-70AF-40B9-9885-04723AE95C4E}" srcOrd="9" destOrd="0" presId="urn:microsoft.com/office/officeart/2005/8/layout/gear1"/>
    <dgm:cxn modelId="{C8D67B4D-478B-42A2-A853-CCF0962C44FA}" type="presParOf" srcId="{36561646-E479-4F63-A41F-E3DE142B8EAB}" destId="{B0DC2C3A-D88C-422F-A4AA-0322DDE75473}" srcOrd="10" destOrd="0" presId="urn:microsoft.com/office/officeart/2005/8/layout/gear1"/>
    <dgm:cxn modelId="{0AE5ACC2-A441-4BCC-8E86-21DDCFB9DABF}" type="presParOf" srcId="{36561646-E479-4F63-A41F-E3DE142B8EAB}" destId="{C496C5A9-0E00-4F3E-ADC2-D5FF2BAE2C5F}" srcOrd="11" destOrd="0" presId="urn:microsoft.com/office/officeart/2005/8/layout/gear1"/>
    <dgm:cxn modelId="{A54D36BE-0827-45A4-8D8E-AEC1F9A23E45}" type="presParOf" srcId="{36561646-E479-4F63-A41F-E3DE142B8EAB}" destId="{70D49610-6ABC-4C47-8372-DE21886EA2D4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371793-9FF2-483E-9143-57C0DDA00BFA}" type="doc">
      <dgm:prSet loTypeId="urn:microsoft.com/office/officeart/2008/layout/AlternatingHexagons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2244619A-AE16-44CA-AFBB-EC17F3890F5A}">
      <dgm:prSet phldrT="[Testo]" custT="1"/>
      <dgm:spPr/>
      <dgm:t>
        <a:bodyPr/>
        <a:lstStyle/>
        <a:p>
          <a:r>
            <a:rPr lang="it-IT" sz="1000" dirty="0"/>
            <a:t>16</a:t>
          </a:r>
        </a:p>
      </dgm:t>
    </dgm:pt>
    <dgm:pt modelId="{5B68B082-708C-4419-85DD-4B19910AD2D4}" type="parTrans" cxnId="{BB75D98B-C999-425E-BCB9-6B0EE53A4993}">
      <dgm:prSet/>
      <dgm:spPr/>
      <dgm:t>
        <a:bodyPr/>
        <a:lstStyle/>
        <a:p>
          <a:endParaRPr lang="it-IT"/>
        </a:p>
      </dgm:t>
    </dgm:pt>
    <dgm:pt modelId="{69428C6C-274C-4710-8A1F-BE6F6DC4728E}" type="sibTrans" cxnId="{BB75D98B-C999-425E-BCB9-6B0EE53A4993}">
      <dgm:prSet custT="1"/>
      <dgm:spPr/>
      <dgm:t>
        <a:bodyPr/>
        <a:lstStyle/>
        <a:p>
          <a:r>
            <a:rPr lang="it-IT" sz="1000" dirty="0"/>
            <a:t>12</a:t>
          </a:r>
        </a:p>
      </dgm:t>
    </dgm:pt>
    <dgm:pt modelId="{B32940E3-2D93-4476-AF58-C31746AD764B}">
      <dgm:prSet phldrT="[Testo]" custT="1"/>
      <dgm:spPr/>
      <dgm:t>
        <a:bodyPr/>
        <a:lstStyle/>
        <a:p>
          <a:r>
            <a:rPr lang="it-IT" sz="1000" dirty="0"/>
            <a:t>4</a:t>
          </a:r>
        </a:p>
      </dgm:t>
    </dgm:pt>
    <dgm:pt modelId="{CF6760C1-62F6-4FF3-9736-CF5D88F2DF0A}" type="parTrans" cxnId="{C82F0B12-7037-4F8E-BD2A-6C39B55B9F1B}">
      <dgm:prSet/>
      <dgm:spPr/>
      <dgm:t>
        <a:bodyPr/>
        <a:lstStyle/>
        <a:p>
          <a:endParaRPr lang="it-IT"/>
        </a:p>
      </dgm:t>
    </dgm:pt>
    <dgm:pt modelId="{9D9295B5-3620-4B81-B029-1A22AD645A1F}" type="sibTrans" cxnId="{C82F0B12-7037-4F8E-BD2A-6C39B55B9F1B}">
      <dgm:prSet custT="1"/>
      <dgm:spPr/>
      <dgm:t>
        <a:bodyPr/>
        <a:lstStyle/>
        <a:p>
          <a:r>
            <a:rPr lang="it-IT" sz="1000" dirty="0"/>
            <a:t>18</a:t>
          </a:r>
        </a:p>
      </dgm:t>
    </dgm:pt>
    <dgm:pt modelId="{DB2C1DFD-43B4-4EDE-B5E0-EBCECFF10514}">
      <dgm:prSet phldrT="[Testo]" custT="1"/>
      <dgm:spPr/>
      <dgm:t>
        <a:bodyPr/>
        <a:lstStyle/>
        <a:p>
          <a:r>
            <a:rPr lang="it-IT" sz="1000" dirty="0"/>
            <a:t>2</a:t>
          </a:r>
        </a:p>
      </dgm:t>
    </dgm:pt>
    <dgm:pt modelId="{7AEB7076-885D-4527-BFCF-B7F888F8C542}" type="parTrans" cxnId="{BAAB005C-4BC9-46F6-BF59-5E2882E76DAB}">
      <dgm:prSet/>
      <dgm:spPr/>
      <dgm:t>
        <a:bodyPr/>
        <a:lstStyle/>
        <a:p>
          <a:endParaRPr lang="it-IT"/>
        </a:p>
      </dgm:t>
    </dgm:pt>
    <dgm:pt modelId="{7E5508BF-CC88-4297-9326-3138A4CA8CD0}" type="sibTrans" cxnId="{BAAB005C-4BC9-46F6-BF59-5E2882E76DAB}">
      <dgm:prSet custT="1"/>
      <dgm:spPr/>
      <dgm:t>
        <a:bodyPr/>
        <a:lstStyle/>
        <a:p>
          <a:r>
            <a:rPr lang="it-IT" sz="1000" dirty="0"/>
            <a:t>5</a:t>
          </a:r>
        </a:p>
      </dgm:t>
    </dgm:pt>
    <dgm:pt modelId="{64EC248B-714D-4495-A737-55E2D7B8158C}">
      <dgm:prSet custT="1"/>
      <dgm:spPr/>
      <dgm:t>
        <a:bodyPr/>
        <a:lstStyle/>
        <a:p>
          <a:r>
            <a:rPr lang="it-IT" sz="1000" dirty="0"/>
            <a:t>19</a:t>
          </a:r>
        </a:p>
      </dgm:t>
    </dgm:pt>
    <dgm:pt modelId="{5CD7A42A-2194-472E-84BF-0AB31A1A8EB2}" type="parTrans" cxnId="{82768E0E-7937-4F13-A7FC-C36F26250B86}">
      <dgm:prSet/>
      <dgm:spPr/>
      <dgm:t>
        <a:bodyPr/>
        <a:lstStyle/>
        <a:p>
          <a:endParaRPr lang="it-IT"/>
        </a:p>
      </dgm:t>
    </dgm:pt>
    <dgm:pt modelId="{DC9233DF-5449-42A8-AF3C-ABCA6A69333F}" type="sibTrans" cxnId="{82768E0E-7937-4F13-A7FC-C36F26250B86}">
      <dgm:prSet custT="1"/>
      <dgm:spPr/>
      <dgm:t>
        <a:bodyPr/>
        <a:lstStyle/>
        <a:p>
          <a:r>
            <a:rPr lang="it-IT" sz="1000" dirty="0"/>
            <a:t>17</a:t>
          </a:r>
        </a:p>
      </dgm:t>
    </dgm:pt>
    <dgm:pt modelId="{EFF1B2EE-8FBD-4E41-A3EE-E5C07FF66D44}">
      <dgm:prSet custT="1"/>
      <dgm:spPr>
        <a:solidFill>
          <a:srgbClr val="92D050"/>
        </a:solidFill>
      </dgm:spPr>
      <dgm:t>
        <a:bodyPr/>
        <a:lstStyle/>
        <a:p>
          <a:r>
            <a:rPr lang="it-IT" sz="700" dirty="0"/>
            <a:t>1</a:t>
          </a:r>
        </a:p>
      </dgm:t>
    </dgm:pt>
    <dgm:pt modelId="{C39FFD29-E781-4156-8270-E2A9D94E875A}" type="parTrans" cxnId="{26B9B503-A305-4F16-A018-F0B3E6F6698D}">
      <dgm:prSet/>
      <dgm:spPr/>
      <dgm:t>
        <a:bodyPr/>
        <a:lstStyle/>
        <a:p>
          <a:endParaRPr lang="it-IT"/>
        </a:p>
      </dgm:t>
    </dgm:pt>
    <dgm:pt modelId="{36DF88B8-33A0-4578-A226-2CA98C98D3C7}" type="sibTrans" cxnId="{26B9B503-A305-4F16-A018-F0B3E6F6698D}">
      <dgm:prSet custT="1"/>
      <dgm:spPr>
        <a:noFill/>
      </dgm:spPr>
      <dgm:t>
        <a:bodyPr/>
        <a:lstStyle/>
        <a:p>
          <a:endParaRPr lang="it-IT" sz="1000" dirty="0"/>
        </a:p>
      </dgm:t>
    </dgm:pt>
    <dgm:pt modelId="{13F68639-4EFF-421C-BB7B-F86A45507BA8}">
      <dgm:prSet custT="1"/>
      <dgm:spPr/>
      <dgm:t>
        <a:bodyPr/>
        <a:lstStyle/>
        <a:p>
          <a:r>
            <a:rPr lang="it-IT" sz="1000" dirty="0"/>
            <a:t>13</a:t>
          </a:r>
        </a:p>
      </dgm:t>
    </dgm:pt>
    <dgm:pt modelId="{11F40379-4858-4087-8B07-C81ED32BD0B0}" type="parTrans" cxnId="{837C7772-9B2B-4D67-A823-076824E4D9AA}">
      <dgm:prSet/>
      <dgm:spPr/>
      <dgm:t>
        <a:bodyPr/>
        <a:lstStyle/>
        <a:p>
          <a:endParaRPr lang="it-IT"/>
        </a:p>
      </dgm:t>
    </dgm:pt>
    <dgm:pt modelId="{6C6C00A4-602B-4D30-A7E7-F0336BA7A836}" type="sibTrans" cxnId="{837C7772-9B2B-4D67-A823-076824E4D9AA}">
      <dgm:prSet custT="1"/>
      <dgm:spPr/>
      <dgm:t>
        <a:bodyPr/>
        <a:lstStyle/>
        <a:p>
          <a:r>
            <a:rPr lang="it-IT" sz="1000" dirty="0"/>
            <a:t>7</a:t>
          </a:r>
        </a:p>
      </dgm:t>
    </dgm:pt>
    <dgm:pt modelId="{8A0006C1-1B49-411A-BA7E-E8A3D6AD944D}">
      <dgm:prSet custT="1"/>
      <dgm:spPr/>
      <dgm:t>
        <a:bodyPr/>
        <a:lstStyle/>
        <a:p>
          <a:r>
            <a:rPr lang="it-IT" sz="1000" dirty="0"/>
            <a:t>14</a:t>
          </a:r>
        </a:p>
      </dgm:t>
    </dgm:pt>
    <dgm:pt modelId="{1DC488B2-DE2C-43DB-9CB5-17A37AE1D225}" type="parTrans" cxnId="{E8F61631-F724-4E3B-996C-8538682F36E6}">
      <dgm:prSet/>
      <dgm:spPr/>
      <dgm:t>
        <a:bodyPr/>
        <a:lstStyle/>
        <a:p>
          <a:endParaRPr lang="it-IT"/>
        </a:p>
      </dgm:t>
    </dgm:pt>
    <dgm:pt modelId="{B44F4A7D-AA62-496A-9ED3-93F24F1AE323}" type="sibTrans" cxnId="{E8F61631-F724-4E3B-996C-8538682F36E6}">
      <dgm:prSet custT="1"/>
      <dgm:spPr/>
      <dgm:t>
        <a:bodyPr/>
        <a:lstStyle/>
        <a:p>
          <a:r>
            <a:rPr lang="it-IT" sz="1000" dirty="0"/>
            <a:t>11</a:t>
          </a:r>
        </a:p>
      </dgm:t>
    </dgm:pt>
    <dgm:pt modelId="{751BE680-7B54-45D1-88F0-D19B51B5D23F}">
      <dgm:prSet custT="1"/>
      <dgm:spPr>
        <a:solidFill>
          <a:srgbClr val="FF0000"/>
        </a:solidFill>
      </dgm:spPr>
      <dgm:t>
        <a:bodyPr/>
        <a:lstStyle/>
        <a:p>
          <a:r>
            <a:rPr lang="it-IT" sz="1000" dirty="0">
              <a:solidFill>
                <a:schemeClr val="bg1"/>
              </a:solidFill>
            </a:rPr>
            <a:t>9</a:t>
          </a:r>
        </a:p>
      </dgm:t>
    </dgm:pt>
    <dgm:pt modelId="{6D1289BA-3EA7-458B-949D-E80EB85B1C3A}" type="parTrans" cxnId="{F5314518-D005-4D15-BC1D-A1DECF005507}">
      <dgm:prSet/>
      <dgm:spPr/>
      <dgm:t>
        <a:bodyPr/>
        <a:lstStyle/>
        <a:p>
          <a:endParaRPr lang="it-IT"/>
        </a:p>
      </dgm:t>
    </dgm:pt>
    <dgm:pt modelId="{2343824E-7051-4340-8F7A-03C53F52E452}" type="sibTrans" cxnId="{F5314518-D005-4D15-BC1D-A1DECF005507}">
      <dgm:prSet/>
      <dgm:spPr>
        <a:noFill/>
      </dgm:spPr>
      <dgm:t>
        <a:bodyPr/>
        <a:lstStyle/>
        <a:p>
          <a:endParaRPr lang="it-IT"/>
        </a:p>
      </dgm:t>
    </dgm:pt>
    <dgm:pt modelId="{59C18AB1-A45A-4D7B-9806-1C955C02322C}">
      <dgm:prSet custT="1"/>
      <dgm:spPr/>
      <dgm:t>
        <a:bodyPr/>
        <a:lstStyle/>
        <a:p>
          <a:r>
            <a:rPr lang="it-IT" sz="1000" dirty="0"/>
            <a:t>10</a:t>
          </a:r>
        </a:p>
      </dgm:t>
    </dgm:pt>
    <dgm:pt modelId="{A519F4EA-FFFD-4A7C-AEC5-D7D562C76B85}" type="parTrans" cxnId="{0C8F6ACA-81C8-4054-8368-B61CC295E795}">
      <dgm:prSet/>
      <dgm:spPr/>
      <dgm:t>
        <a:bodyPr/>
        <a:lstStyle/>
        <a:p>
          <a:endParaRPr lang="it-IT"/>
        </a:p>
      </dgm:t>
    </dgm:pt>
    <dgm:pt modelId="{5FFECBB0-D865-411E-BBA7-A7A4F29B3BCD}" type="sibTrans" cxnId="{0C8F6ACA-81C8-4054-8368-B61CC295E795}">
      <dgm:prSet/>
      <dgm:spPr>
        <a:noFill/>
      </dgm:spPr>
      <dgm:t>
        <a:bodyPr/>
        <a:lstStyle/>
        <a:p>
          <a:endParaRPr lang="it-IT" dirty="0"/>
        </a:p>
      </dgm:t>
    </dgm:pt>
    <dgm:pt modelId="{F7EF5762-2B51-4A9F-9A25-FD76C486E36F}">
      <dgm:prSet custT="1"/>
      <dgm:spPr/>
      <dgm:t>
        <a:bodyPr/>
        <a:lstStyle/>
        <a:p>
          <a:r>
            <a:rPr lang="it-IT" sz="1000" dirty="0">
              <a:solidFill>
                <a:schemeClr val="bg1"/>
              </a:solidFill>
            </a:rPr>
            <a:t>3</a:t>
          </a:r>
        </a:p>
        <a:p>
          <a:endParaRPr lang="it-IT" sz="1000" dirty="0"/>
        </a:p>
      </dgm:t>
    </dgm:pt>
    <dgm:pt modelId="{3FDA1E53-86D6-45CA-850B-293077A86233}" type="parTrans" cxnId="{9E177320-36C4-4A65-856B-D11125488D74}">
      <dgm:prSet/>
      <dgm:spPr/>
      <dgm:t>
        <a:bodyPr/>
        <a:lstStyle/>
        <a:p>
          <a:endParaRPr lang="it-IT"/>
        </a:p>
      </dgm:t>
    </dgm:pt>
    <dgm:pt modelId="{90E900F6-696C-46AB-82B3-3F8BE7BEE860}" type="sibTrans" cxnId="{9E177320-36C4-4A65-856B-D11125488D74}">
      <dgm:prSet custT="1"/>
      <dgm:spPr/>
      <dgm:t>
        <a:bodyPr/>
        <a:lstStyle/>
        <a:p>
          <a:r>
            <a:rPr lang="it-IT" sz="1000" dirty="0">
              <a:solidFill>
                <a:schemeClr val="bg1"/>
              </a:solidFill>
            </a:rPr>
            <a:t>6</a:t>
          </a:r>
        </a:p>
      </dgm:t>
    </dgm:pt>
    <dgm:pt modelId="{0D053528-5CF2-49D9-9BF4-8602BCF72080}">
      <dgm:prSet custT="1"/>
      <dgm:spPr>
        <a:solidFill>
          <a:srgbClr val="FF0000"/>
        </a:solidFill>
      </dgm:spPr>
      <dgm:t>
        <a:bodyPr/>
        <a:lstStyle/>
        <a:p>
          <a:r>
            <a:rPr lang="it-IT" sz="1000" dirty="0">
              <a:solidFill>
                <a:schemeClr val="bg1"/>
              </a:solidFill>
            </a:rPr>
            <a:t>8</a:t>
          </a:r>
        </a:p>
      </dgm:t>
    </dgm:pt>
    <dgm:pt modelId="{A41D8487-D096-42B9-81C1-825C93B59A61}" type="parTrans" cxnId="{EB8D8017-A19E-49EC-97D9-7495D156E9E0}">
      <dgm:prSet/>
      <dgm:spPr/>
      <dgm:t>
        <a:bodyPr/>
        <a:lstStyle/>
        <a:p>
          <a:endParaRPr lang="it-IT"/>
        </a:p>
      </dgm:t>
    </dgm:pt>
    <dgm:pt modelId="{DD132E5E-BE8E-4901-B4EE-C1534C6F5331}" type="sibTrans" cxnId="{EB8D8017-A19E-49EC-97D9-7495D156E9E0}">
      <dgm:prSet/>
      <dgm:spPr>
        <a:noFill/>
      </dgm:spPr>
      <dgm:t>
        <a:bodyPr/>
        <a:lstStyle/>
        <a:p>
          <a:endParaRPr lang="it-IT"/>
        </a:p>
      </dgm:t>
    </dgm:pt>
    <dgm:pt modelId="{4B427A1E-E675-4DFE-A0BA-106F6338EB87}">
      <dgm:prSet custT="1"/>
      <dgm:spPr>
        <a:solidFill>
          <a:srgbClr val="FF0000"/>
        </a:solidFill>
      </dgm:spPr>
      <dgm:t>
        <a:bodyPr/>
        <a:lstStyle/>
        <a:p>
          <a:r>
            <a:rPr lang="it-IT" sz="1000" dirty="0">
              <a:solidFill>
                <a:schemeClr val="bg1"/>
              </a:solidFill>
            </a:rPr>
            <a:t>15</a:t>
          </a:r>
        </a:p>
      </dgm:t>
    </dgm:pt>
    <dgm:pt modelId="{32D5305D-578B-4965-953B-C8B12CEF14F1}" type="parTrans" cxnId="{9D7398A0-FD99-4BF9-8084-3C055910C838}">
      <dgm:prSet/>
      <dgm:spPr/>
      <dgm:t>
        <a:bodyPr/>
        <a:lstStyle/>
        <a:p>
          <a:endParaRPr lang="it-IT"/>
        </a:p>
      </dgm:t>
    </dgm:pt>
    <dgm:pt modelId="{63D3EAD4-7D8D-4648-9D25-097101FE008F}" type="sibTrans" cxnId="{9D7398A0-FD99-4BF9-8084-3C055910C838}">
      <dgm:prSet/>
      <dgm:spPr>
        <a:noFill/>
      </dgm:spPr>
      <dgm:t>
        <a:bodyPr/>
        <a:lstStyle/>
        <a:p>
          <a:endParaRPr lang="it-IT"/>
        </a:p>
      </dgm:t>
    </dgm:pt>
    <dgm:pt modelId="{2491044B-6B7E-4730-B373-34382EEEFAF4}" type="pres">
      <dgm:prSet presAssocID="{01371793-9FF2-483E-9143-57C0DDA00BFA}" presName="Name0" presStyleCnt="0">
        <dgm:presLayoutVars>
          <dgm:chMax/>
          <dgm:chPref/>
          <dgm:dir/>
          <dgm:animLvl val="lvl"/>
        </dgm:presLayoutVars>
      </dgm:prSet>
      <dgm:spPr/>
    </dgm:pt>
    <dgm:pt modelId="{3CB38D00-BD5E-45BE-8203-D6BA33161F93}" type="pres">
      <dgm:prSet presAssocID="{2244619A-AE16-44CA-AFBB-EC17F3890F5A}" presName="composite" presStyleCnt="0"/>
      <dgm:spPr/>
    </dgm:pt>
    <dgm:pt modelId="{5E2D5F08-1C08-4327-B428-3DBBAA9C0E24}" type="pres">
      <dgm:prSet presAssocID="{2244619A-AE16-44CA-AFBB-EC17F3890F5A}" presName="Parent1" presStyleLbl="node1" presStyleIdx="0" presStyleCnt="24" custScaleX="124340" custScaleY="93384" custLinFactY="100000" custLinFactNeighborX="77862" custLinFactNeighborY="172027">
        <dgm:presLayoutVars>
          <dgm:chMax val="1"/>
          <dgm:chPref val="1"/>
          <dgm:bulletEnabled val="1"/>
        </dgm:presLayoutVars>
      </dgm:prSet>
      <dgm:spPr/>
    </dgm:pt>
    <dgm:pt modelId="{4BD7D069-51CC-41EA-BE72-A69E9D4F7C43}" type="pres">
      <dgm:prSet presAssocID="{2244619A-AE16-44CA-AFBB-EC17F3890F5A}" presName="Childtext1" presStyleLbl="revTx" presStyleIdx="0" presStyleCnt="12" custScaleX="823246">
        <dgm:presLayoutVars>
          <dgm:chMax val="0"/>
          <dgm:chPref val="0"/>
          <dgm:bulletEnabled val="1"/>
        </dgm:presLayoutVars>
      </dgm:prSet>
      <dgm:spPr/>
    </dgm:pt>
    <dgm:pt modelId="{E8BB2500-1447-4B23-BE35-D2A9CBEFEF25}" type="pres">
      <dgm:prSet presAssocID="{2244619A-AE16-44CA-AFBB-EC17F3890F5A}" presName="BalanceSpacing" presStyleCnt="0"/>
      <dgm:spPr/>
    </dgm:pt>
    <dgm:pt modelId="{4DBA2C24-0D66-469D-97EA-050BCD070EE6}" type="pres">
      <dgm:prSet presAssocID="{2244619A-AE16-44CA-AFBB-EC17F3890F5A}" presName="BalanceSpacing1" presStyleCnt="0"/>
      <dgm:spPr/>
    </dgm:pt>
    <dgm:pt modelId="{8FE110BE-7E9F-4A6F-95C5-F8D865242317}" type="pres">
      <dgm:prSet presAssocID="{69428C6C-274C-4710-8A1F-BE6F6DC4728E}" presName="Accent1Text" presStyleLbl="node1" presStyleIdx="1" presStyleCnt="24" custLinFactX="100000" custLinFactY="300000" custLinFactNeighborX="137447" custLinFactNeighborY="305071"/>
      <dgm:spPr/>
    </dgm:pt>
    <dgm:pt modelId="{E88FAD89-991A-4D54-9635-4642927B1DCD}" type="pres">
      <dgm:prSet presAssocID="{69428C6C-274C-4710-8A1F-BE6F6DC4728E}" presName="spaceBetweenRectangles" presStyleCnt="0"/>
      <dgm:spPr/>
    </dgm:pt>
    <dgm:pt modelId="{9DD149E8-8FB8-45C6-9B15-26434F31F8C3}" type="pres">
      <dgm:prSet presAssocID="{59C18AB1-A45A-4D7B-9806-1C955C02322C}" presName="composite" presStyleCnt="0"/>
      <dgm:spPr/>
    </dgm:pt>
    <dgm:pt modelId="{38A87903-B391-49A1-9A2E-8C0139B3F17C}" type="pres">
      <dgm:prSet presAssocID="{59C18AB1-A45A-4D7B-9806-1C955C02322C}" presName="Parent1" presStyleLbl="node1" presStyleIdx="2" presStyleCnt="24" custScaleX="117717" custScaleY="101106" custLinFactX="-68112" custLinFactY="215648" custLinFactNeighborX="-100000" custLinFactNeighborY="300000">
        <dgm:presLayoutVars>
          <dgm:chMax val="1"/>
          <dgm:chPref val="1"/>
          <dgm:bulletEnabled val="1"/>
        </dgm:presLayoutVars>
      </dgm:prSet>
      <dgm:spPr/>
    </dgm:pt>
    <dgm:pt modelId="{8D34811A-64A3-4C11-A10E-09A17F33406D}" type="pres">
      <dgm:prSet presAssocID="{59C18AB1-A45A-4D7B-9806-1C955C02322C}" presName="Childtext1" presStyleLbl="revTx" presStyleIdx="1" presStyleCnt="12">
        <dgm:presLayoutVars>
          <dgm:chMax val="0"/>
          <dgm:chPref val="0"/>
          <dgm:bulletEnabled val="1"/>
        </dgm:presLayoutVars>
      </dgm:prSet>
      <dgm:spPr/>
    </dgm:pt>
    <dgm:pt modelId="{28F76EDE-B660-42DF-97CE-B8EADEBAF329}" type="pres">
      <dgm:prSet presAssocID="{59C18AB1-A45A-4D7B-9806-1C955C02322C}" presName="BalanceSpacing" presStyleCnt="0"/>
      <dgm:spPr/>
    </dgm:pt>
    <dgm:pt modelId="{DBF5F8E4-DAF3-487B-A578-333DE0AC75D1}" type="pres">
      <dgm:prSet presAssocID="{59C18AB1-A45A-4D7B-9806-1C955C02322C}" presName="BalanceSpacing1" presStyleCnt="0"/>
      <dgm:spPr/>
    </dgm:pt>
    <dgm:pt modelId="{196FDF13-C6D6-49BE-A714-B79EADBE5F61}" type="pres">
      <dgm:prSet presAssocID="{5FFECBB0-D865-411E-BBA7-A7A4F29B3BCD}" presName="Accent1Text" presStyleLbl="node1" presStyleIdx="3" presStyleCnt="24" custLinFactX="200000" custLinFactNeighborX="299559" custLinFactNeighborY="-31160"/>
      <dgm:spPr/>
    </dgm:pt>
    <dgm:pt modelId="{6E587D60-5826-4A48-B799-6F2D987E7365}" type="pres">
      <dgm:prSet presAssocID="{5FFECBB0-D865-411E-BBA7-A7A4F29B3BCD}" presName="spaceBetweenRectangles" presStyleCnt="0"/>
      <dgm:spPr/>
    </dgm:pt>
    <dgm:pt modelId="{EA6A9896-9AE8-4696-808C-731AA3348CF8}" type="pres">
      <dgm:prSet presAssocID="{64EC248B-714D-4495-A737-55E2D7B8158C}" presName="composite" presStyleCnt="0"/>
      <dgm:spPr/>
    </dgm:pt>
    <dgm:pt modelId="{03A20BBC-A8B3-4F52-AC2C-B5C01F78627B}" type="pres">
      <dgm:prSet presAssocID="{64EC248B-714D-4495-A737-55E2D7B8158C}" presName="Parent1" presStyleLbl="node1" presStyleIdx="4" presStyleCnt="24" custScaleX="141192" custScaleY="115152" custLinFactY="75462" custLinFactNeighborX="-8125" custLinFactNeighborY="100000">
        <dgm:presLayoutVars>
          <dgm:chMax val="1"/>
          <dgm:chPref val="1"/>
          <dgm:bulletEnabled val="1"/>
        </dgm:presLayoutVars>
      </dgm:prSet>
      <dgm:spPr/>
    </dgm:pt>
    <dgm:pt modelId="{3C59B34D-6DAC-4ACA-9179-B037FB88AE48}" type="pres">
      <dgm:prSet presAssocID="{64EC248B-714D-4495-A737-55E2D7B8158C}" presName="Childtext1" presStyleLbl="revTx" presStyleIdx="2" presStyleCnt="12">
        <dgm:presLayoutVars>
          <dgm:chMax val="0"/>
          <dgm:chPref val="0"/>
          <dgm:bulletEnabled val="1"/>
        </dgm:presLayoutVars>
      </dgm:prSet>
      <dgm:spPr/>
    </dgm:pt>
    <dgm:pt modelId="{C531D404-ED4E-4E61-A492-45948D292FEF}" type="pres">
      <dgm:prSet presAssocID="{64EC248B-714D-4495-A737-55E2D7B8158C}" presName="BalanceSpacing" presStyleCnt="0"/>
      <dgm:spPr/>
    </dgm:pt>
    <dgm:pt modelId="{1C7995C4-9CB5-49D8-AC6D-720E25657A7C}" type="pres">
      <dgm:prSet presAssocID="{64EC248B-714D-4495-A737-55E2D7B8158C}" presName="BalanceSpacing1" presStyleCnt="0"/>
      <dgm:spPr/>
    </dgm:pt>
    <dgm:pt modelId="{E5A05579-EDCC-4BAF-B457-5730FEF01E8D}" type="pres">
      <dgm:prSet presAssocID="{DC9233DF-5449-42A8-AF3C-ABCA6A69333F}" presName="Accent1Text" presStyleLbl="node1" presStyleIdx="5" presStyleCnt="24" custLinFactX="49875" custLinFactNeighborX="100000" custLinFactNeighborY="96378"/>
      <dgm:spPr/>
    </dgm:pt>
    <dgm:pt modelId="{F95A3338-A791-483C-AE69-7D1818248452}" type="pres">
      <dgm:prSet presAssocID="{DC9233DF-5449-42A8-AF3C-ABCA6A69333F}" presName="spaceBetweenRectangles" presStyleCnt="0"/>
      <dgm:spPr/>
    </dgm:pt>
    <dgm:pt modelId="{564D0398-F3B0-4C74-8AA8-CAD2536CF0DB}" type="pres">
      <dgm:prSet presAssocID="{EFF1B2EE-8FBD-4E41-A3EE-E5C07FF66D44}" presName="composite" presStyleCnt="0"/>
      <dgm:spPr/>
    </dgm:pt>
    <dgm:pt modelId="{DDCD08CE-AA96-4315-B7D2-29FB442985D6}" type="pres">
      <dgm:prSet presAssocID="{EFF1B2EE-8FBD-4E41-A3EE-E5C07FF66D44}" presName="Parent1" presStyleLbl="node1" presStyleIdx="6" presStyleCnt="24" custScaleX="126288" custScaleY="93267" custLinFactY="94589" custLinFactNeighborX="33192" custLinFactNeighborY="100000">
        <dgm:presLayoutVars>
          <dgm:chMax val="1"/>
          <dgm:chPref val="1"/>
          <dgm:bulletEnabled val="1"/>
        </dgm:presLayoutVars>
      </dgm:prSet>
      <dgm:spPr/>
    </dgm:pt>
    <dgm:pt modelId="{C70E926E-26AB-4916-AE67-97232C2A7DF2}" type="pres">
      <dgm:prSet presAssocID="{EFF1B2EE-8FBD-4E41-A3EE-E5C07FF66D44}" presName="Childtext1" presStyleLbl="revTx" presStyleIdx="3" presStyleCnt="12">
        <dgm:presLayoutVars>
          <dgm:chMax val="0"/>
          <dgm:chPref val="0"/>
          <dgm:bulletEnabled val="1"/>
        </dgm:presLayoutVars>
      </dgm:prSet>
      <dgm:spPr/>
    </dgm:pt>
    <dgm:pt modelId="{3FFD0D62-A226-44E4-AC46-53B33094E37C}" type="pres">
      <dgm:prSet presAssocID="{EFF1B2EE-8FBD-4E41-A3EE-E5C07FF66D44}" presName="BalanceSpacing" presStyleCnt="0"/>
      <dgm:spPr/>
    </dgm:pt>
    <dgm:pt modelId="{2EF17680-E123-434A-A460-CB841A20B5EB}" type="pres">
      <dgm:prSet presAssocID="{EFF1B2EE-8FBD-4E41-A3EE-E5C07FF66D44}" presName="BalanceSpacing1" presStyleCnt="0"/>
      <dgm:spPr/>
    </dgm:pt>
    <dgm:pt modelId="{8D0986D0-F0B5-4ACE-8564-B1A6038D3B09}" type="pres">
      <dgm:prSet presAssocID="{36DF88B8-33A0-4578-A226-2CA98C98D3C7}" presName="Accent1Text" presStyleLbl="node1" presStyleIdx="7" presStyleCnt="24" custLinFactX="200000" custLinFactNeighborX="225281" custLinFactNeighborY="-34454"/>
      <dgm:spPr/>
    </dgm:pt>
    <dgm:pt modelId="{7441E3DF-40EA-4239-A856-D2921B407C9D}" type="pres">
      <dgm:prSet presAssocID="{36DF88B8-33A0-4578-A226-2CA98C98D3C7}" presName="spaceBetweenRectangles" presStyleCnt="0"/>
      <dgm:spPr/>
    </dgm:pt>
    <dgm:pt modelId="{5F70A1D4-9FFA-4122-8819-E56427910AB3}" type="pres">
      <dgm:prSet presAssocID="{B32940E3-2D93-4476-AF58-C31746AD764B}" presName="composite" presStyleCnt="0"/>
      <dgm:spPr/>
    </dgm:pt>
    <dgm:pt modelId="{50754879-4AAA-4956-8EED-FDCDA60F39C3}" type="pres">
      <dgm:prSet presAssocID="{B32940E3-2D93-4476-AF58-C31746AD764B}" presName="Parent1" presStyleLbl="node1" presStyleIdx="8" presStyleCnt="24" custLinFactY="80555" custLinFactNeighborX="37791" custLinFactNeighborY="100000">
        <dgm:presLayoutVars>
          <dgm:chMax val="1"/>
          <dgm:chPref val="1"/>
          <dgm:bulletEnabled val="1"/>
        </dgm:presLayoutVars>
      </dgm:prSet>
      <dgm:spPr/>
    </dgm:pt>
    <dgm:pt modelId="{AE9D202A-A348-4845-BFDB-975286B1CEF4}" type="pres">
      <dgm:prSet presAssocID="{B32940E3-2D93-4476-AF58-C31746AD764B}" presName="Childtext1" presStyleLbl="revTx" presStyleIdx="4" presStyleCnt="12">
        <dgm:presLayoutVars>
          <dgm:chMax val="0"/>
          <dgm:chPref val="0"/>
          <dgm:bulletEnabled val="1"/>
        </dgm:presLayoutVars>
      </dgm:prSet>
      <dgm:spPr/>
    </dgm:pt>
    <dgm:pt modelId="{698BA97B-A840-48FC-AD24-6D06B78A9C3D}" type="pres">
      <dgm:prSet presAssocID="{B32940E3-2D93-4476-AF58-C31746AD764B}" presName="BalanceSpacing" presStyleCnt="0"/>
      <dgm:spPr/>
    </dgm:pt>
    <dgm:pt modelId="{DBBC3F2E-1F5B-46C5-A4D3-E6E9E0D4B7DB}" type="pres">
      <dgm:prSet presAssocID="{B32940E3-2D93-4476-AF58-C31746AD764B}" presName="BalanceSpacing1" presStyleCnt="0"/>
      <dgm:spPr/>
    </dgm:pt>
    <dgm:pt modelId="{11B83D5D-7E7B-4C61-B37E-E31B020D7FB4}" type="pres">
      <dgm:prSet presAssocID="{9D9295B5-3620-4B81-B029-1A22AD645A1F}" presName="Accent1Text" presStyleLbl="node1" presStyleIdx="9" presStyleCnt="24" custScaleX="106470" custScaleY="111030" custLinFactX="100000" custLinFactNeighborX="151174" custLinFactNeighborY="-85693"/>
      <dgm:spPr/>
    </dgm:pt>
    <dgm:pt modelId="{9D8452E9-E200-4B6B-8374-DA8EE20C08F4}" type="pres">
      <dgm:prSet presAssocID="{9D9295B5-3620-4B81-B029-1A22AD645A1F}" presName="spaceBetweenRectangles" presStyleCnt="0"/>
      <dgm:spPr/>
    </dgm:pt>
    <dgm:pt modelId="{4DA1C0B9-F59B-495A-A1F1-C15FC4873C06}" type="pres">
      <dgm:prSet presAssocID="{DB2C1DFD-43B4-4EDE-B5E0-EBCECFF10514}" presName="composite" presStyleCnt="0"/>
      <dgm:spPr/>
    </dgm:pt>
    <dgm:pt modelId="{BA759311-76E7-4E19-B964-C5D1A373F057}" type="pres">
      <dgm:prSet presAssocID="{DB2C1DFD-43B4-4EDE-B5E0-EBCECFF10514}" presName="Parent1" presStyleLbl="node1" presStyleIdx="10" presStyleCnt="24" custLinFactX="39717" custLinFactNeighborX="100000" custLinFactNeighborY="12811">
        <dgm:presLayoutVars>
          <dgm:chMax val="1"/>
          <dgm:chPref val="1"/>
          <dgm:bulletEnabled val="1"/>
        </dgm:presLayoutVars>
      </dgm:prSet>
      <dgm:spPr/>
    </dgm:pt>
    <dgm:pt modelId="{DC0884B8-CBD3-4F58-8B74-FCEB396CA9A8}" type="pres">
      <dgm:prSet presAssocID="{DB2C1DFD-43B4-4EDE-B5E0-EBCECFF10514}" presName="Childtext1" presStyleLbl="revTx" presStyleIdx="5" presStyleCnt="12">
        <dgm:presLayoutVars>
          <dgm:chMax val="0"/>
          <dgm:chPref val="0"/>
          <dgm:bulletEnabled val="1"/>
        </dgm:presLayoutVars>
      </dgm:prSet>
      <dgm:spPr/>
    </dgm:pt>
    <dgm:pt modelId="{80C6DB02-09E7-4E2B-924A-13CF09475923}" type="pres">
      <dgm:prSet presAssocID="{DB2C1DFD-43B4-4EDE-B5E0-EBCECFF10514}" presName="BalanceSpacing" presStyleCnt="0"/>
      <dgm:spPr/>
    </dgm:pt>
    <dgm:pt modelId="{C61656A4-2CD4-4DE2-BE37-F3E2D60B891F}" type="pres">
      <dgm:prSet presAssocID="{DB2C1DFD-43B4-4EDE-B5E0-EBCECFF10514}" presName="BalanceSpacing1" presStyleCnt="0"/>
      <dgm:spPr/>
    </dgm:pt>
    <dgm:pt modelId="{05F437D3-C332-402C-9702-BDF88EA1FBFB}" type="pres">
      <dgm:prSet presAssocID="{7E5508BF-CC88-4297-9326-3138A4CA8CD0}" presName="Accent1Text" presStyleLbl="node1" presStyleIdx="11" presStyleCnt="24" custLinFactX="-8356" custLinFactNeighborX="-100000" custLinFactNeighborY="95490"/>
      <dgm:spPr/>
    </dgm:pt>
    <dgm:pt modelId="{B7268501-AD45-4CD0-A33E-6F5DA016E951}" type="pres">
      <dgm:prSet presAssocID="{7E5508BF-CC88-4297-9326-3138A4CA8CD0}" presName="spaceBetweenRectangles" presStyleCnt="0"/>
      <dgm:spPr/>
    </dgm:pt>
    <dgm:pt modelId="{6218E012-C0E5-496A-8606-B58B207A8D6F}" type="pres">
      <dgm:prSet presAssocID="{13F68639-4EFF-421C-BB7B-F86A45507BA8}" presName="composite" presStyleCnt="0"/>
      <dgm:spPr/>
    </dgm:pt>
    <dgm:pt modelId="{D34055C4-F883-44DD-8BF6-72C26CFA2C28}" type="pres">
      <dgm:prSet presAssocID="{13F68639-4EFF-421C-BB7B-F86A45507BA8}" presName="Parent1" presStyleLbl="node1" presStyleIdx="12" presStyleCnt="24" custLinFactNeighborX="88737" custLinFactNeighborY="82838">
        <dgm:presLayoutVars>
          <dgm:chMax val="1"/>
          <dgm:chPref val="1"/>
          <dgm:bulletEnabled val="1"/>
        </dgm:presLayoutVars>
      </dgm:prSet>
      <dgm:spPr/>
    </dgm:pt>
    <dgm:pt modelId="{CB6680F8-4B05-446E-B92C-441430C76615}" type="pres">
      <dgm:prSet presAssocID="{13F68639-4EFF-421C-BB7B-F86A45507BA8}" presName="Childtext1" presStyleLbl="revTx" presStyleIdx="6" presStyleCnt="12">
        <dgm:presLayoutVars>
          <dgm:chMax val="0"/>
          <dgm:chPref val="0"/>
          <dgm:bulletEnabled val="1"/>
        </dgm:presLayoutVars>
      </dgm:prSet>
      <dgm:spPr/>
    </dgm:pt>
    <dgm:pt modelId="{8DA3B312-DD08-4DF5-AD97-EDF9C1AD83F9}" type="pres">
      <dgm:prSet presAssocID="{13F68639-4EFF-421C-BB7B-F86A45507BA8}" presName="BalanceSpacing" presStyleCnt="0"/>
      <dgm:spPr/>
    </dgm:pt>
    <dgm:pt modelId="{87BD9F23-4805-4618-88FD-01E501586D7E}" type="pres">
      <dgm:prSet presAssocID="{13F68639-4EFF-421C-BB7B-F86A45507BA8}" presName="BalanceSpacing1" presStyleCnt="0"/>
      <dgm:spPr/>
    </dgm:pt>
    <dgm:pt modelId="{F240FBDA-06DA-4087-A0A8-0157F2D3F71E}" type="pres">
      <dgm:prSet presAssocID="{6C6C00A4-602B-4D30-A7E7-F0336BA7A836}" presName="Accent1Text" presStyleLbl="node1" presStyleIdx="13" presStyleCnt="24" custLinFactNeighborX="-55513" custLinFactNeighborY="6615"/>
      <dgm:spPr/>
    </dgm:pt>
    <dgm:pt modelId="{D4CA15A9-B07A-4BD9-84C0-8BEA1D7128BF}" type="pres">
      <dgm:prSet presAssocID="{6C6C00A4-602B-4D30-A7E7-F0336BA7A836}" presName="spaceBetweenRectangles" presStyleCnt="0"/>
      <dgm:spPr/>
    </dgm:pt>
    <dgm:pt modelId="{8C18BE22-5DB7-4E0E-B50C-3D9F5CA4F9E4}" type="pres">
      <dgm:prSet presAssocID="{8A0006C1-1B49-411A-BA7E-E8A3D6AD944D}" presName="composite" presStyleCnt="0"/>
      <dgm:spPr/>
    </dgm:pt>
    <dgm:pt modelId="{260F8788-6D5F-4F8C-B459-8E7A253AE2DC}" type="pres">
      <dgm:prSet presAssocID="{8A0006C1-1B49-411A-BA7E-E8A3D6AD944D}" presName="Parent1" presStyleLbl="node1" presStyleIdx="14" presStyleCnt="24" custLinFactX="100000" custLinFactNeighborX="138942" custLinFactNeighborY="-1844">
        <dgm:presLayoutVars>
          <dgm:chMax val="1"/>
          <dgm:chPref val="1"/>
          <dgm:bulletEnabled val="1"/>
        </dgm:presLayoutVars>
      </dgm:prSet>
      <dgm:spPr/>
    </dgm:pt>
    <dgm:pt modelId="{F0581792-E88D-438A-84B8-EA363332F541}" type="pres">
      <dgm:prSet presAssocID="{8A0006C1-1B49-411A-BA7E-E8A3D6AD944D}" presName="Childtext1" presStyleLbl="revTx" presStyleIdx="7" presStyleCnt="12">
        <dgm:presLayoutVars>
          <dgm:chMax val="0"/>
          <dgm:chPref val="0"/>
          <dgm:bulletEnabled val="1"/>
        </dgm:presLayoutVars>
      </dgm:prSet>
      <dgm:spPr/>
    </dgm:pt>
    <dgm:pt modelId="{BDCEDAB1-D6A2-4BD9-B188-08CEE777B5F5}" type="pres">
      <dgm:prSet presAssocID="{8A0006C1-1B49-411A-BA7E-E8A3D6AD944D}" presName="BalanceSpacing" presStyleCnt="0"/>
      <dgm:spPr/>
    </dgm:pt>
    <dgm:pt modelId="{3E7FEC5D-0974-4A5A-A805-538926CD1A4E}" type="pres">
      <dgm:prSet presAssocID="{8A0006C1-1B49-411A-BA7E-E8A3D6AD944D}" presName="BalanceSpacing1" presStyleCnt="0"/>
      <dgm:spPr/>
    </dgm:pt>
    <dgm:pt modelId="{71F1068F-303C-4DD5-85CC-6CF133EA53C7}" type="pres">
      <dgm:prSet presAssocID="{B44F4A7D-AA62-496A-9ED3-93F24F1AE323}" presName="Accent1Text" presStyleLbl="node1" presStyleIdx="15" presStyleCnt="24" custLinFactX="-66625" custLinFactNeighborX="-100000" custLinFactNeighborY="-1823"/>
      <dgm:spPr/>
    </dgm:pt>
    <dgm:pt modelId="{AE71605C-FD65-4A18-986D-1356B9913722}" type="pres">
      <dgm:prSet presAssocID="{B44F4A7D-AA62-496A-9ED3-93F24F1AE323}" presName="spaceBetweenRectangles" presStyleCnt="0"/>
      <dgm:spPr/>
    </dgm:pt>
    <dgm:pt modelId="{0B7C67E0-B1AC-4D6D-86AA-C61CCD6A8A65}" type="pres">
      <dgm:prSet presAssocID="{751BE680-7B54-45D1-88F0-D19B51B5D23F}" presName="composite" presStyleCnt="0"/>
      <dgm:spPr/>
    </dgm:pt>
    <dgm:pt modelId="{F469D9D9-383C-4781-A050-C76C577393CB}" type="pres">
      <dgm:prSet presAssocID="{751BE680-7B54-45D1-88F0-D19B51B5D23F}" presName="Parent1" presStyleLbl="node1" presStyleIdx="16" presStyleCnt="24" custLinFactX="150526" custLinFactY="-67191" custLinFactNeighborX="200000" custLinFactNeighborY="-100000">
        <dgm:presLayoutVars>
          <dgm:chMax val="1"/>
          <dgm:chPref val="1"/>
          <dgm:bulletEnabled val="1"/>
        </dgm:presLayoutVars>
      </dgm:prSet>
      <dgm:spPr/>
    </dgm:pt>
    <dgm:pt modelId="{229E2EB8-4B9F-46CE-8E1F-FCC4CC7274C7}" type="pres">
      <dgm:prSet presAssocID="{751BE680-7B54-45D1-88F0-D19B51B5D23F}" presName="Childtext1" presStyleLbl="revTx" presStyleIdx="8" presStyleCnt="12">
        <dgm:presLayoutVars>
          <dgm:chMax val="0"/>
          <dgm:chPref val="0"/>
          <dgm:bulletEnabled val="1"/>
        </dgm:presLayoutVars>
      </dgm:prSet>
      <dgm:spPr/>
    </dgm:pt>
    <dgm:pt modelId="{2CC84A56-DCEB-4C3F-A0D1-4273ECB16417}" type="pres">
      <dgm:prSet presAssocID="{751BE680-7B54-45D1-88F0-D19B51B5D23F}" presName="BalanceSpacing" presStyleCnt="0"/>
      <dgm:spPr/>
    </dgm:pt>
    <dgm:pt modelId="{C1B6F264-4329-4875-AA97-98A023816A6C}" type="pres">
      <dgm:prSet presAssocID="{751BE680-7B54-45D1-88F0-D19B51B5D23F}" presName="BalanceSpacing1" presStyleCnt="0"/>
      <dgm:spPr/>
    </dgm:pt>
    <dgm:pt modelId="{2CDC4FF4-C4F3-48A9-A76F-A454F7758547}" type="pres">
      <dgm:prSet presAssocID="{2343824E-7051-4340-8F7A-03C53F52E452}" presName="Accent1Text" presStyleLbl="node1" presStyleIdx="17" presStyleCnt="24" custLinFactX="201217" custLinFactY="-300000" custLinFactNeighborX="300000" custLinFactNeighborY="-343772"/>
      <dgm:spPr/>
    </dgm:pt>
    <dgm:pt modelId="{962131BD-564E-465F-8693-1B847E2AC9D8}" type="pres">
      <dgm:prSet presAssocID="{2343824E-7051-4340-8F7A-03C53F52E452}" presName="spaceBetweenRectangles" presStyleCnt="0"/>
      <dgm:spPr/>
    </dgm:pt>
    <dgm:pt modelId="{ED0A7663-6198-49D8-8465-0222A1803081}" type="pres">
      <dgm:prSet presAssocID="{0D053528-5CF2-49D9-9BF4-8602BCF72080}" presName="composite" presStyleCnt="0"/>
      <dgm:spPr/>
    </dgm:pt>
    <dgm:pt modelId="{88BB9999-5F1E-408A-A69D-81E3229199FC}" type="pres">
      <dgm:prSet presAssocID="{0D053528-5CF2-49D9-9BF4-8602BCF72080}" presName="Parent1" presStyleLbl="node1" presStyleIdx="18" presStyleCnt="24" custScaleX="112167" custScaleY="100776" custLinFactX="104175" custLinFactY="-100000" custLinFactNeighborX="200000" custLinFactNeighborY="-153669">
        <dgm:presLayoutVars>
          <dgm:chMax val="1"/>
          <dgm:chPref val="1"/>
          <dgm:bulletEnabled val="1"/>
        </dgm:presLayoutVars>
      </dgm:prSet>
      <dgm:spPr/>
    </dgm:pt>
    <dgm:pt modelId="{EE97B4F7-7ACC-42AE-8868-51E64ECC4A56}" type="pres">
      <dgm:prSet presAssocID="{0D053528-5CF2-49D9-9BF4-8602BCF72080}" presName="Childtext1" presStyleLbl="revTx" presStyleIdx="9" presStyleCnt="12">
        <dgm:presLayoutVars>
          <dgm:chMax val="0"/>
          <dgm:chPref val="0"/>
          <dgm:bulletEnabled val="1"/>
        </dgm:presLayoutVars>
      </dgm:prSet>
      <dgm:spPr/>
    </dgm:pt>
    <dgm:pt modelId="{CFCCAA48-04EC-4308-9363-82CE718EE8FF}" type="pres">
      <dgm:prSet presAssocID="{0D053528-5CF2-49D9-9BF4-8602BCF72080}" presName="BalanceSpacing" presStyleCnt="0"/>
      <dgm:spPr/>
    </dgm:pt>
    <dgm:pt modelId="{3B861C98-7138-45EB-A278-E0D4FFDC1DB9}" type="pres">
      <dgm:prSet presAssocID="{0D053528-5CF2-49D9-9BF4-8602BCF72080}" presName="BalanceSpacing1" presStyleCnt="0"/>
      <dgm:spPr/>
    </dgm:pt>
    <dgm:pt modelId="{44A6466B-B3F5-465E-8B11-8B070E78AC87}" type="pres">
      <dgm:prSet presAssocID="{DD132E5E-BE8E-4901-B4EE-C1534C6F5331}" presName="Accent1Text" presStyleLbl="node1" presStyleIdx="19" presStyleCnt="24" custLinFactX="264467" custLinFactY="-200000" custLinFactNeighborX="300000" custLinFactNeighborY="-257276"/>
      <dgm:spPr/>
    </dgm:pt>
    <dgm:pt modelId="{0B084360-AB24-4E8B-91B9-CD597394B3AF}" type="pres">
      <dgm:prSet presAssocID="{DD132E5E-BE8E-4901-B4EE-C1534C6F5331}" presName="spaceBetweenRectangles" presStyleCnt="0"/>
      <dgm:spPr/>
    </dgm:pt>
    <dgm:pt modelId="{A83C6D44-24B1-4AAA-AD2B-57C2C08BF567}" type="pres">
      <dgm:prSet presAssocID="{F7EF5762-2B51-4A9F-9A25-FD76C486E36F}" presName="composite" presStyleCnt="0"/>
      <dgm:spPr/>
    </dgm:pt>
    <dgm:pt modelId="{B7D9EAA5-8876-4F94-8E73-175AAF3B61E3}" type="pres">
      <dgm:prSet presAssocID="{F7EF5762-2B51-4A9F-9A25-FD76C486E36F}" presName="Parent1" presStyleLbl="node1" presStyleIdx="20" presStyleCnt="24" custScaleX="100710" custScaleY="94743" custLinFactX="44638" custLinFactY="-136596" custLinFactNeighborX="100000" custLinFactNeighborY="-200000">
        <dgm:presLayoutVars>
          <dgm:chMax val="1"/>
          <dgm:chPref val="1"/>
          <dgm:bulletEnabled val="1"/>
        </dgm:presLayoutVars>
      </dgm:prSet>
      <dgm:spPr/>
    </dgm:pt>
    <dgm:pt modelId="{F38B4143-5ED9-41FA-868D-9BBF2C7BBB3C}" type="pres">
      <dgm:prSet presAssocID="{F7EF5762-2B51-4A9F-9A25-FD76C486E36F}" presName="Childtext1" presStyleLbl="revTx" presStyleIdx="10" presStyleCnt="12">
        <dgm:presLayoutVars>
          <dgm:chMax val="0"/>
          <dgm:chPref val="0"/>
          <dgm:bulletEnabled val="1"/>
        </dgm:presLayoutVars>
      </dgm:prSet>
      <dgm:spPr/>
    </dgm:pt>
    <dgm:pt modelId="{65A45A77-2480-4E7B-9AD9-F82A6A7DEDF9}" type="pres">
      <dgm:prSet presAssocID="{F7EF5762-2B51-4A9F-9A25-FD76C486E36F}" presName="BalanceSpacing" presStyleCnt="0"/>
      <dgm:spPr/>
    </dgm:pt>
    <dgm:pt modelId="{D3700F68-A26F-4DA4-87DA-EBCC925559A2}" type="pres">
      <dgm:prSet presAssocID="{F7EF5762-2B51-4A9F-9A25-FD76C486E36F}" presName="BalanceSpacing1" presStyleCnt="0"/>
      <dgm:spPr/>
    </dgm:pt>
    <dgm:pt modelId="{17A51DB6-6FF8-4AE8-9C56-906F159AFC95}" type="pres">
      <dgm:prSet presAssocID="{90E900F6-696C-46AB-82B3-3F8BE7BEE860}" presName="Accent1Text" presStyleLbl="node1" presStyleIdx="21" presStyleCnt="24" custLinFactY="-200000" custLinFactNeighborX="-838" custLinFactNeighborY="-214410"/>
      <dgm:spPr/>
    </dgm:pt>
    <dgm:pt modelId="{A58A033F-105F-4113-8618-B56F04E72697}" type="pres">
      <dgm:prSet presAssocID="{90E900F6-696C-46AB-82B3-3F8BE7BEE860}" presName="spaceBetweenRectangles" presStyleCnt="0"/>
      <dgm:spPr/>
    </dgm:pt>
    <dgm:pt modelId="{6D80DF86-86CC-4FA4-965D-9C648565A9C9}" type="pres">
      <dgm:prSet presAssocID="{4B427A1E-E675-4DFE-A0BA-106F6338EB87}" presName="composite" presStyleCnt="0"/>
      <dgm:spPr/>
    </dgm:pt>
    <dgm:pt modelId="{871058D0-B05E-4E4F-B29C-1A5397392457}" type="pres">
      <dgm:prSet presAssocID="{4B427A1E-E675-4DFE-A0BA-106F6338EB87}" presName="Parent1" presStyleLbl="node1" presStyleIdx="22" presStyleCnt="24" custScaleX="112167" custScaleY="100776" custLinFactX="-18612" custLinFactY="-299197" custLinFactNeighborX="-100000" custLinFactNeighborY="-300000">
        <dgm:presLayoutVars>
          <dgm:chMax val="1"/>
          <dgm:chPref val="1"/>
          <dgm:bulletEnabled val="1"/>
        </dgm:presLayoutVars>
      </dgm:prSet>
      <dgm:spPr/>
    </dgm:pt>
    <dgm:pt modelId="{9CB50F49-5737-4E7A-BD12-2B82F3498AA8}" type="pres">
      <dgm:prSet presAssocID="{4B427A1E-E675-4DFE-A0BA-106F6338EB87}" presName="Childtext1" presStyleLbl="revTx" presStyleIdx="11" presStyleCnt="12">
        <dgm:presLayoutVars>
          <dgm:chMax val="0"/>
          <dgm:chPref val="0"/>
          <dgm:bulletEnabled val="1"/>
        </dgm:presLayoutVars>
      </dgm:prSet>
      <dgm:spPr/>
    </dgm:pt>
    <dgm:pt modelId="{5A8D48F3-AE8A-4719-8B62-755B591034EB}" type="pres">
      <dgm:prSet presAssocID="{4B427A1E-E675-4DFE-A0BA-106F6338EB87}" presName="BalanceSpacing" presStyleCnt="0"/>
      <dgm:spPr/>
    </dgm:pt>
    <dgm:pt modelId="{F8C355E3-6ACC-44A9-ACC4-C9713BF315E5}" type="pres">
      <dgm:prSet presAssocID="{4B427A1E-E675-4DFE-A0BA-106F6338EB87}" presName="BalanceSpacing1" presStyleCnt="0"/>
      <dgm:spPr/>
    </dgm:pt>
    <dgm:pt modelId="{19E72C33-A9B4-41F0-A7A4-7A74938449B6}" type="pres">
      <dgm:prSet presAssocID="{63D3EAD4-7D8D-4648-9D25-097101FE008F}" presName="Accent1Text" presStyleLbl="node1" presStyleIdx="23" presStyleCnt="24" custScaleX="136227" custLinFactX="264467" custLinFactY="-200000" custLinFactNeighborX="300000" custLinFactNeighborY="-257276"/>
      <dgm:spPr/>
    </dgm:pt>
  </dgm:ptLst>
  <dgm:cxnLst>
    <dgm:cxn modelId="{26B9B503-A305-4F16-A018-F0B3E6F6698D}" srcId="{01371793-9FF2-483E-9143-57C0DDA00BFA}" destId="{EFF1B2EE-8FBD-4E41-A3EE-E5C07FF66D44}" srcOrd="3" destOrd="0" parTransId="{C39FFD29-E781-4156-8270-E2A9D94E875A}" sibTransId="{36DF88B8-33A0-4578-A226-2CA98C98D3C7}"/>
    <dgm:cxn modelId="{82768E0E-7937-4F13-A7FC-C36F26250B86}" srcId="{01371793-9FF2-483E-9143-57C0DDA00BFA}" destId="{64EC248B-714D-4495-A737-55E2D7B8158C}" srcOrd="2" destOrd="0" parTransId="{5CD7A42A-2194-472E-84BF-0AB31A1A8EB2}" sibTransId="{DC9233DF-5449-42A8-AF3C-ABCA6A69333F}"/>
    <dgm:cxn modelId="{1BD7A10E-88B9-4779-84A2-3F4D796A2546}" type="presOf" srcId="{2343824E-7051-4340-8F7A-03C53F52E452}" destId="{2CDC4FF4-C4F3-48A9-A76F-A454F7758547}" srcOrd="0" destOrd="0" presId="urn:microsoft.com/office/officeart/2008/layout/AlternatingHexagons"/>
    <dgm:cxn modelId="{D7BA7610-8CEC-46DD-A77E-4B048F58CBFB}" type="presOf" srcId="{01371793-9FF2-483E-9143-57C0DDA00BFA}" destId="{2491044B-6B7E-4730-B373-34382EEEFAF4}" srcOrd="0" destOrd="0" presId="urn:microsoft.com/office/officeart/2008/layout/AlternatingHexagons"/>
    <dgm:cxn modelId="{C82F0B12-7037-4F8E-BD2A-6C39B55B9F1B}" srcId="{01371793-9FF2-483E-9143-57C0DDA00BFA}" destId="{B32940E3-2D93-4476-AF58-C31746AD764B}" srcOrd="4" destOrd="0" parTransId="{CF6760C1-62F6-4FF3-9736-CF5D88F2DF0A}" sibTransId="{9D9295B5-3620-4B81-B029-1A22AD645A1F}"/>
    <dgm:cxn modelId="{9FED6612-E9AC-436B-BBC4-71E6470E4E23}" type="presOf" srcId="{5FFECBB0-D865-411E-BBA7-A7A4F29B3BCD}" destId="{196FDF13-C6D6-49BE-A714-B79EADBE5F61}" srcOrd="0" destOrd="0" presId="urn:microsoft.com/office/officeart/2008/layout/AlternatingHexagons"/>
    <dgm:cxn modelId="{EB8D8017-A19E-49EC-97D9-7495D156E9E0}" srcId="{01371793-9FF2-483E-9143-57C0DDA00BFA}" destId="{0D053528-5CF2-49D9-9BF4-8602BCF72080}" srcOrd="9" destOrd="0" parTransId="{A41D8487-D096-42B9-81C1-825C93B59A61}" sibTransId="{DD132E5E-BE8E-4901-B4EE-C1534C6F5331}"/>
    <dgm:cxn modelId="{F5314518-D005-4D15-BC1D-A1DECF005507}" srcId="{01371793-9FF2-483E-9143-57C0DDA00BFA}" destId="{751BE680-7B54-45D1-88F0-D19B51B5D23F}" srcOrd="8" destOrd="0" parTransId="{6D1289BA-3EA7-458B-949D-E80EB85B1C3A}" sibTransId="{2343824E-7051-4340-8F7A-03C53F52E452}"/>
    <dgm:cxn modelId="{9E177320-36C4-4A65-856B-D11125488D74}" srcId="{01371793-9FF2-483E-9143-57C0DDA00BFA}" destId="{F7EF5762-2B51-4A9F-9A25-FD76C486E36F}" srcOrd="10" destOrd="0" parTransId="{3FDA1E53-86D6-45CA-850B-293077A86233}" sibTransId="{90E900F6-696C-46AB-82B3-3F8BE7BEE860}"/>
    <dgm:cxn modelId="{979E8B28-4CB1-457A-98D4-405DE95F5C84}" type="presOf" srcId="{B44F4A7D-AA62-496A-9ED3-93F24F1AE323}" destId="{71F1068F-303C-4DD5-85CC-6CF133EA53C7}" srcOrd="0" destOrd="0" presId="urn:microsoft.com/office/officeart/2008/layout/AlternatingHexagons"/>
    <dgm:cxn modelId="{E8F61631-F724-4E3B-996C-8538682F36E6}" srcId="{01371793-9FF2-483E-9143-57C0DDA00BFA}" destId="{8A0006C1-1B49-411A-BA7E-E8A3D6AD944D}" srcOrd="7" destOrd="0" parTransId="{1DC488B2-DE2C-43DB-9CB5-17A37AE1D225}" sibTransId="{B44F4A7D-AA62-496A-9ED3-93F24F1AE323}"/>
    <dgm:cxn modelId="{19D0D334-8507-4357-A22C-F33B5C5538F5}" type="presOf" srcId="{63D3EAD4-7D8D-4648-9D25-097101FE008F}" destId="{19E72C33-A9B4-41F0-A7A4-7A74938449B6}" srcOrd="0" destOrd="0" presId="urn:microsoft.com/office/officeart/2008/layout/AlternatingHexagons"/>
    <dgm:cxn modelId="{4FD66F3F-1DF3-457E-A191-2513D6A3FBA7}" type="presOf" srcId="{DC9233DF-5449-42A8-AF3C-ABCA6A69333F}" destId="{E5A05579-EDCC-4BAF-B457-5730FEF01E8D}" srcOrd="0" destOrd="0" presId="urn:microsoft.com/office/officeart/2008/layout/AlternatingHexagons"/>
    <dgm:cxn modelId="{BAAB005C-4BC9-46F6-BF59-5E2882E76DAB}" srcId="{01371793-9FF2-483E-9143-57C0DDA00BFA}" destId="{DB2C1DFD-43B4-4EDE-B5E0-EBCECFF10514}" srcOrd="5" destOrd="0" parTransId="{7AEB7076-885D-4527-BFCF-B7F888F8C542}" sibTransId="{7E5508BF-CC88-4297-9326-3138A4CA8CD0}"/>
    <dgm:cxn modelId="{B0C3AB47-D388-4C22-AEBB-E16736E36812}" type="presOf" srcId="{B32940E3-2D93-4476-AF58-C31746AD764B}" destId="{50754879-4AAA-4956-8EED-FDCDA60F39C3}" srcOrd="0" destOrd="0" presId="urn:microsoft.com/office/officeart/2008/layout/AlternatingHexagons"/>
    <dgm:cxn modelId="{4603016E-EAAF-49D3-BAE7-E0BEDF492CDF}" type="presOf" srcId="{2244619A-AE16-44CA-AFBB-EC17F3890F5A}" destId="{5E2D5F08-1C08-4327-B428-3DBBAA9C0E24}" srcOrd="0" destOrd="0" presId="urn:microsoft.com/office/officeart/2008/layout/AlternatingHexagons"/>
    <dgm:cxn modelId="{1F339D4E-76BC-4548-BE67-3882F87E31A3}" type="presOf" srcId="{13F68639-4EFF-421C-BB7B-F86A45507BA8}" destId="{D34055C4-F883-44DD-8BF6-72C26CFA2C28}" srcOrd="0" destOrd="0" presId="urn:microsoft.com/office/officeart/2008/layout/AlternatingHexagons"/>
    <dgm:cxn modelId="{8A589C70-E942-461F-BECA-B03E3C772BA6}" type="presOf" srcId="{9D9295B5-3620-4B81-B029-1A22AD645A1F}" destId="{11B83D5D-7E7B-4C61-B37E-E31B020D7FB4}" srcOrd="0" destOrd="0" presId="urn:microsoft.com/office/officeart/2008/layout/AlternatingHexagons"/>
    <dgm:cxn modelId="{837C7772-9B2B-4D67-A823-076824E4D9AA}" srcId="{01371793-9FF2-483E-9143-57C0DDA00BFA}" destId="{13F68639-4EFF-421C-BB7B-F86A45507BA8}" srcOrd="6" destOrd="0" parTransId="{11F40379-4858-4087-8B07-C81ED32BD0B0}" sibTransId="{6C6C00A4-602B-4D30-A7E7-F0336BA7A836}"/>
    <dgm:cxn modelId="{BFB73553-50E8-4EC3-8E7E-774CC60CEC3B}" type="presOf" srcId="{DD132E5E-BE8E-4901-B4EE-C1534C6F5331}" destId="{44A6466B-B3F5-465E-8B11-8B070E78AC87}" srcOrd="0" destOrd="0" presId="urn:microsoft.com/office/officeart/2008/layout/AlternatingHexagons"/>
    <dgm:cxn modelId="{6681D478-14B8-4F8D-88CF-9526FE1BA92C}" type="presOf" srcId="{7E5508BF-CC88-4297-9326-3138A4CA8CD0}" destId="{05F437D3-C332-402C-9702-BDF88EA1FBFB}" srcOrd="0" destOrd="0" presId="urn:microsoft.com/office/officeart/2008/layout/AlternatingHexagons"/>
    <dgm:cxn modelId="{32AC2A5A-66F4-440D-A831-94972C68B43C}" type="presOf" srcId="{69428C6C-274C-4710-8A1F-BE6F6DC4728E}" destId="{8FE110BE-7E9F-4A6F-95C5-F8D865242317}" srcOrd="0" destOrd="0" presId="urn:microsoft.com/office/officeart/2008/layout/AlternatingHexagons"/>
    <dgm:cxn modelId="{9B60238A-1763-46CA-AE75-EADA096C343E}" type="presOf" srcId="{6C6C00A4-602B-4D30-A7E7-F0336BA7A836}" destId="{F240FBDA-06DA-4087-A0A8-0157F2D3F71E}" srcOrd="0" destOrd="0" presId="urn:microsoft.com/office/officeart/2008/layout/AlternatingHexagons"/>
    <dgm:cxn modelId="{BB75D98B-C999-425E-BCB9-6B0EE53A4993}" srcId="{01371793-9FF2-483E-9143-57C0DDA00BFA}" destId="{2244619A-AE16-44CA-AFBB-EC17F3890F5A}" srcOrd="0" destOrd="0" parTransId="{5B68B082-708C-4419-85DD-4B19910AD2D4}" sibTransId="{69428C6C-274C-4710-8A1F-BE6F6DC4728E}"/>
    <dgm:cxn modelId="{84DA0A8D-5819-434B-A052-5E9202EA12B5}" type="presOf" srcId="{64EC248B-714D-4495-A737-55E2D7B8158C}" destId="{03A20BBC-A8B3-4F52-AC2C-B5C01F78627B}" srcOrd="0" destOrd="0" presId="urn:microsoft.com/office/officeart/2008/layout/AlternatingHexagons"/>
    <dgm:cxn modelId="{1F737E8F-464C-4816-B2A9-FB921212F3E5}" type="presOf" srcId="{EFF1B2EE-8FBD-4E41-A3EE-E5C07FF66D44}" destId="{DDCD08CE-AA96-4315-B7D2-29FB442985D6}" srcOrd="0" destOrd="0" presId="urn:microsoft.com/office/officeart/2008/layout/AlternatingHexagons"/>
    <dgm:cxn modelId="{788C6C94-5EEF-44DF-9621-C8960EA72E17}" type="presOf" srcId="{8A0006C1-1B49-411A-BA7E-E8A3D6AD944D}" destId="{260F8788-6D5F-4F8C-B459-8E7A253AE2DC}" srcOrd="0" destOrd="0" presId="urn:microsoft.com/office/officeart/2008/layout/AlternatingHexagons"/>
    <dgm:cxn modelId="{978B9197-15EC-41B0-BAFF-5C0115DA5597}" type="presOf" srcId="{DB2C1DFD-43B4-4EDE-B5E0-EBCECFF10514}" destId="{BA759311-76E7-4E19-B964-C5D1A373F057}" srcOrd="0" destOrd="0" presId="urn:microsoft.com/office/officeart/2008/layout/AlternatingHexagons"/>
    <dgm:cxn modelId="{98075D98-1253-4AC1-84C1-38F0DB918320}" type="presOf" srcId="{751BE680-7B54-45D1-88F0-D19B51B5D23F}" destId="{F469D9D9-383C-4781-A050-C76C577393CB}" srcOrd="0" destOrd="0" presId="urn:microsoft.com/office/officeart/2008/layout/AlternatingHexagons"/>
    <dgm:cxn modelId="{9D7398A0-FD99-4BF9-8084-3C055910C838}" srcId="{01371793-9FF2-483E-9143-57C0DDA00BFA}" destId="{4B427A1E-E675-4DFE-A0BA-106F6338EB87}" srcOrd="11" destOrd="0" parTransId="{32D5305D-578B-4965-953B-C8B12CEF14F1}" sibTransId="{63D3EAD4-7D8D-4648-9D25-097101FE008F}"/>
    <dgm:cxn modelId="{237474B8-0829-43B6-BE41-B8321A500299}" type="presOf" srcId="{36DF88B8-33A0-4578-A226-2CA98C98D3C7}" destId="{8D0986D0-F0B5-4ACE-8564-B1A6038D3B09}" srcOrd="0" destOrd="0" presId="urn:microsoft.com/office/officeart/2008/layout/AlternatingHexagons"/>
    <dgm:cxn modelId="{94D5ACC2-5313-453F-AA18-70AFB483DC1A}" type="presOf" srcId="{90E900F6-696C-46AB-82B3-3F8BE7BEE860}" destId="{17A51DB6-6FF8-4AE8-9C56-906F159AFC95}" srcOrd="0" destOrd="0" presId="urn:microsoft.com/office/officeart/2008/layout/AlternatingHexagons"/>
    <dgm:cxn modelId="{0C8F6ACA-81C8-4054-8368-B61CC295E795}" srcId="{01371793-9FF2-483E-9143-57C0DDA00BFA}" destId="{59C18AB1-A45A-4D7B-9806-1C955C02322C}" srcOrd="1" destOrd="0" parTransId="{A519F4EA-FFFD-4A7C-AEC5-D7D562C76B85}" sibTransId="{5FFECBB0-D865-411E-BBA7-A7A4F29B3BCD}"/>
    <dgm:cxn modelId="{632B98CF-1849-44DE-AC6D-BC4FDA1B9887}" type="presOf" srcId="{59C18AB1-A45A-4D7B-9806-1C955C02322C}" destId="{38A87903-B391-49A1-9A2E-8C0139B3F17C}" srcOrd="0" destOrd="0" presId="urn:microsoft.com/office/officeart/2008/layout/AlternatingHexagons"/>
    <dgm:cxn modelId="{6581E7E1-7FE1-4D90-B0DB-67838666C660}" type="presOf" srcId="{0D053528-5CF2-49D9-9BF4-8602BCF72080}" destId="{88BB9999-5F1E-408A-A69D-81E3229199FC}" srcOrd="0" destOrd="0" presId="urn:microsoft.com/office/officeart/2008/layout/AlternatingHexagons"/>
    <dgm:cxn modelId="{E1BF09E7-C265-4579-8F7E-0CA737FA29F7}" type="presOf" srcId="{4B427A1E-E675-4DFE-A0BA-106F6338EB87}" destId="{871058D0-B05E-4E4F-B29C-1A5397392457}" srcOrd="0" destOrd="0" presId="urn:microsoft.com/office/officeart/2008/layout/AlternatingHexagons"/>
    <dgm:cxn modelId="{DD8CD4EE-6F87-4199-807E-6175A943DBDC}" type="presOf" srcId="{F7EF5762-2B51-4A9F-9A25-FD76C486E36F}" destId="{B7D9EAA5-8876-4F94-8E73-175AAF3B61E3}" srcOrd="0" destOrd="0" presId="urn:microsoft.com/office/officeart/2008/layout/AlternatingHexagons"/>
    <dgm:cxn modelId="{B28FED38-BB83-4B34-9350-C77C84C2ABB6}" type="presParOf" srcId="{2491044B-6B7E-4730-B373-34382EEEFAF4}" destId="{3CB38D00-BD5E-45BE-8203-D6BA33161F93}" srcOrd="0" destOrd="0" presId="urn:microsoft.com/office/officeart/2008/layout/AlternatingHexagons"/>
    <dgm:cxn modelId="{5E4B00E3-4EE3-416C-883B-13B81D5D3FA4}" type="presParOf" srcId="{3CB38D00-BD5E-45BE-8203-D6BA33161F93}" destId="{5E2D5F08-1C08-4327-B428-3DBBAA9C0E24}" srcOrd="0" destOrd="0" presId="urn:microsoft.com/office/officeart/2008/layout/AlternatingHexagons"/>
    <dgm:cxn modelId="{ECC494BB-6EF8-4B32-8753-79830BAA1AF8}" type="presParOf" srcId="{3CB38D00-BD5E-45BE-8203-D6BA33161F93}" destId="{4BD7D069-51CC-41EA-BE72-A69E9D4F7C43}" srcOrd="1" destOrd="0" presId="urn:microsoft.com/office/officeart/2008/layout/AlternatingHexagons"/>
    <dgm:cxn modelId="{A5CC611F-5AA9-4B6B-AF06-6CD096048234}" type="presParOf" srcId="{3CB38D00-BD5E-45BE-8203-D6BA33161F93}" destId="{E8BB2500-1447-4B23-BE35-D2A9CBEFEF25}" srcOrd="2" destOrd="0" presId="urn:microsoft.com/office/officeart/2008/layout/AlternatingHexagons"/>
    <dgm:cxn modelId="{A3A35B7B-E8BC-4C6A-8236-A4FFDB9D3CD3}" type="presParOf" srcId="{3CB38D00-BD5E-45BE-8203-D6BA33161F93}" destId="{4DBA2C24-0D66-469D-97EA-050BCD070EE6}" srcOrd="3" destOrd="0" presId="urn:microsoft.com/office/officeart/2008/layout/AlternatingHexagons"/>
    <dgm:cxn modelId="{5B7BBD7B-9C0F-4BCC-AC9D-DD4884E78662}" type="presParOf" srcId="{3CB38D00-BD5E-45BE-8203-D6BA33161F93}" destId="{8FE110BE-7E9F-4A6F-95C5-F8D865242317}" srcOrd="4" destOrd="0" presId="urn:microsoft.com/office/officeart/2008/layout/AlternatingHexagons"/>
    <dgm:cxn modelId="{09C66BE0-6BE7-49B9-9C6D-D27964594972}" type="presParOf" srcId="{2491044B-6B7E-4730-B373-34382EEEFAF4}" destId="{E88FAD89-991A-4D54-9635-4642927B1DCD}" srcOrd="1" destOrd="0" presId="urn:microsoft.com/office/officeart/2008/layout/AlternatingHexagons"/>
    <dgm:cxn modelId="{31E5946F-DA68-41A3-8E10-133B42A50F7C}" type="presParOf" srcId="{2491044B-6B7E-4730-B373-34382EEEFAF4}" destId="{9DD149E8-8FB8-45C6-9B15-26434F31F8C3}" srcOrd="2" destOrd="0" presId="urn:microsoft.com/office/officeart/2008/layout/AlternatingHexagons"/>
    <dgm:cxn modelId="{FC22D310-9C7E-4F36-A26F-0B5B2ACA3219}" type="presParOf" srcId="{9DD149E8-8FB8-45C6-9B15-26434F31F8C3}" destId="{38A87903-B391-49A1-9A2E-8C0139B3F17C}" srcOrd="0" destOrd="0" presId="urn:microsoft.com/office/officeart/2008/layout/AlternatingHexagons"/>
    <dgm:cxn modelId="{CB659DE2-7821-4A6E-B393-6B68AA23A221}" type="presParOf" srcId="{9DD149E8-8FB8-45C6-9B15-26434F31F8C3}" destId="{8D34811A-64A3-4C11-A10E-09A17F33406D}" srcOrd="1" destOrd="0" presId="urn:microsoft.com/office/officeart/2008/layout/AlternatingHexagons"/>
    <dgm:cxn modelId="{76C6A7C3-823C-465F-BE37-324940BD9D29}" type="presParOf" srcId="{9DD149E8-8FB8-45C6-9B15-26434F31F8C3}" destId="{28F76EDE-B660-42DF-97CE-B8EADEBAF329}" srcOrd="2" destOrd="0" presId="urn:microsoft.com/office/officeart/2008/layout/AlternatingHexagons"/>
    <dgm:cxn modelId="{273F488A-4BFB-4BAC-A901-6837627D8E63}" type="presParOf" srcId="{9DD149E8-8FB8-45C6-9B15-26434F31F8C3}" destId="{DBF5F8E4-DAF3-487B-A578-333DE0AC75D1}" srcOrd="3" destOrd="0" presId="urn:microsoft.com/office/officeart/2008/layout/AlternatingHexagons"/>
    <dgm:cxn modelId="{23348F0B-0EA4-4573-9875-F4FB99225073}" type="presParOf" srcId="{9DD149E8-8FB8-45C6-9B15-26434F31F8C3}" destId="{196FDF13-C6D6-49BE-A714-B79EADBE5F61}" srcOrd="4" destOrd="0" presId="urn:microsoft.com/office/officeart/2008/layout/AlternatingHexagons"/>
    <dgm:cxn modelId="{1441802C-D8A3-47AC-A6C5-4B8796938D5D}" type="presParOf" srcId="{2491044B-6B7E-4730-B373-34382EEEFAF4}" destId="{6E587D60-5826-4A48-B799-6F2D987E7365}" srcOrd="3" destOrd="0" presId="urn:microsoft.com/office/officeart/2008/layout/AlternatingHexagons"/>
    <dgm:cxn modelId="{78FD0581-4798-49D8-9409-B78863048E03}" type="presParOf" srcId="{2491044B-6B7E-4730-B373-34382EEEFAF4}" destId="{EA6A9896-9AE8-4696-808C-731AA3348CF8}" srcOrd="4" destOrd="0" presId="urn:microsoft.com/office/officeart/2008/layout/AlternatingHexagons"/>
    <dgm:cxn modelId="{2390FF56-9CE7-4028-A802-E45D9DF48BB1}" type="presParOf" srcId="{EA6A9896-9AE8-4696-808C-731AA3348CF8}" destId="{03A20BBC-A8B3-4F52-AC2C-B5C01F78627B}" srcOrd="0" destOrd="0" presId="urn:microsoft.com/office/officeart/2008/layout/AlternatingHexagons"/>
    <dgm:cxn modelId="{3A715107-95AD-4C38-A194-CA8C52CE7792}" type="presParOf" srcId="{EA6A9896-9AE8-4696-808C-731AA3348CF8}" destId="{3C59B34D-6DAC-4ACA-9179-B037FB88AE48}" srcOrd="1" destOrd="0" presId="urn:microsoft.com/office/officeart/2008/layout/AlternatingHexagons"/>
    <dgm:cxn modelId="{DEF0D0C9-B31D-457B-81B7-57DFCD2EC4E8}" type="presParOf" srcId="{EA6A9896-9AE8-4696-808C-731AA3348CF8}" destId="{C531D404-ED4E-4E61-A492-45948D292FEF}" srcOrd="2" destOrd="0" presId="urn:microsoft.com/office/officeart/2008/layout/AlternatingHexagons"/>
    <dgm:cxn modelId="{6665B6B2-B34B-4F4A-88DA-0E98A2639FF0}" type="presParOf" srcId="{EA6A9896-9AE8-4696-808C-731AA3348CF8}" destId="{1C7995C4-9CB5-49D8-AC6D-720E25657A7C}" srcOrd="3" destOrd="0" presId="urn:microsoft.com/office/officeart/2008/layout/AlternatingHexagons"/>
    <dgm:cxn modelId="{F71728CF-7917-483C-9042-65293CBD0BFA}" type="presParOf" srcId="{EA6A9896-9AE8-4696-808C-731AA3348CF8}" destId="{E5A05579-EDCC-4BAF-B457-5730FEF01E8D}" srcOrd="4" destOrd="0" presId="urn:microsoft.com/office/officeart/2008/layout/AlternatingHexagons"/>
    <dgm:cxn modelId="{48F8797D-B314-4BEE-ACCA-74F9FAA58AB6}" type="presParOf" srcId="{2491044B-6B7E-4730-B373-34382EEEFAF4}" destId="{F95A3338-A791-483C-AE69-7D1818248452}" srcOrd="5" destOrd="0" presId="urn:microsoft.com/office/officeart/2008/layout/AlternatingHexagons"/>
    <dgm:cxn modelId="{4E166D69-A153-4529-9664-350A2D27639B}" type="presParOf" srcId="{2491044B-6B7E-4730-B373-34382EEEFAF4}" destId="{564D0398-F3B0-4C74-8AA8-CAD2536CF0DB}" srcOrd="6" destOrd="0" presId="urn:microsoft.com/office/officeart/2008/layout/AlternatingHexagons"/>
    <dgm:cxn modelId="{B24EF0EB-5568-4276-A5DE-E4A767C2B5F2}" type="presParOf" srcId="{564D0398-F3B0-4C74-8AA8-CAD2536CF0DB}" destId="{DDCD08CE-AA96-4315-B7D2-29FB442985D6}" srcOrd="0" destOrd="0" presId="urn:microsoft.com/office/officeart/2008/layout/AlternatingHexagons"/>
    <dgm:cxn modelId="{7A0C2614-FA0C-414E-9B0E-5CDEF5735586}" type="presParOf" srcId="{564D0398-F3B0-4C74-8AA8-CAD2536CF0DB}" destId="{C70E926E-26AB-4916-AE67-97232C2A7DF2}" srcOrd="1" destOrd="0" presId="urn:microsoft.com/office/officeart/2008/layout/AlternatingHexagons"/>
    <dgm:cxn modelId="{A69D4D8F-2BDC-4C17-A38A-48334ED95E40}" type="presParOf" srcId="{564D0398-F3B0-4C74-8AA8-CAD2536CF0DB}" destId="{3FFD0D62-A226-44E4-AC46-53B33094E37C}" srcOrd="2" destOrd="0" presId="urn:microsoft.com/office/officeart/2008/layout/AlternatingHexagons"/>
    <dgm:cxn modelId="{C0DF9F81-843B-4EFC-B2A0-0BD47E963427}" type="presParOf" srcId="{564D0398-F3B0-4C74-8AA8-CAD2536CF0DB}" destId="{2EF17680-E123-434A-A460-CB841A20B5EB}" srcOrd="3" destOrd="0" presId="urn:microsoft.com/office/officeart/2008/layout/AlternatingHexagons"/>
    <dgm:cxn modelId="{366A0A83-50B3-473E-BF38-184B4F2F77B9}" type="presParOf" srcId="{564D0398-F3B0-4C74-8AA8-CAD2536CF0DB}" destId="{8D0986D0-F0B5-4ACE-8564-B1A6038D3B09}" srcOrd="4" destOrd="0" presId="urn:microsoft.com/office/officeart/2008/layout/AlternatingHexagons"/>
    <dgm:cxn modelId="{ABC65F03-29EE-4A51-85B9-DBC335E84AC6}" type="presParOf" srcId="{2491044B-6B7E-4730-B373-34382EEEFAF4}" destId="{7441E3DF-40EA-4239-A856-D2921B407C9D}" srcOrd="7" destOrd="0" presId="urn:microsoft.com/office/officeart/2008/layout/AlternatingHexagons"/>
    <dgm:cxn modelId="{E578C874-4629-4DBA-ABF0-E1000822FA99}" type="presParOf" srcId="{2491044B-6B7E-4730-B373-34382EEEFAF4}" destId="{5F70A1D4-9FFA-4122-8819-E56427910AB3}" srcOrd="8" destOrd="0" presId="urn:microsoft.com/office/officeart/2008/layout/AlternatingHexagons"/>
    <dgm:cxn modelId="{B0BB1658-B250-4DFD-A06A-826F4F499DE4}" type="presParOf" srcId="{5F70A1D4-9FFA-4122-8819-E56427910AB3}" destId="{50754879-4AAA-4956-8EED-FDCDA60F39C3}" srcOrd="0" destOrd="0" presId="urn:microsoft.com/office/officeart/2008/layout/AlternatingHexagons"/>
    <dgm:cxn modelId="{FCDEE277-3ABA-4BFC-A81B-C4998BA50A3F}" type="presParOf" srcId="{5F70A1D4-9FFA-4122-8819-E56427910AB3}" destId="{AE9D202A-A348-4845-BFDB-975286B1CEF4}" srcOrd="1" destOrd="0" presId="urn:microsoft.com/office/officeart/2008/layout/AlternatingHexagons"/>
    <dgm:cxn modelId="{8EA947FE-FEB5-44D0-948F-8BD47A1841E4}" type="presParOf" srcId="{5F70A1D4-9FFA-4122-8819-E56427910AB3}" destId="{698BA97B-A840-48FC-AD24-6D06B78A9C3D}" srcOrd="2" destOrd="0" presId="urn:microsoft.com/office/officeart/2008/layout/AlternatingHexagons"/>
    <dgm:cxn modelId="{A6FB6FE8-E19B-4E1A-A1E1-B91C9168A461}" type="presParOf" srcId="{5F70A1D4-9FFA-4122-8819-E56427910AB3}" destId="{DBBC3F2E-1F5B-46C5-A4D3-E6E9E0D4B7DB}" srcOrd="3" destOrd="0" presId="urn:microsoft.com/office/officeart/2008/layout/AlternatingHexagons"/>
    <dgm:cxn modelId="{E381DA34-8E2F-4FAC-BD28-98AD37C4A461}" type="presParOf" srcId="{5F70A1D4-9FFA-4122-8819-E56427910AB3}" destId="{11B83D5D-7E7B-4C61-B37E-E31B020D7FB4}" srcOrd="4" destOrd="0" presId="urn:microsoft.com/office/officeart/2008/layout/AlternatingHexagons"/>
    <dgm:cxn modelId="{784C3B4A-3D10-4339-A8A2-5EDF6E065D4B}" type="presParOf" srcId="{2491044B-6B7E-4730-B373-34382EEEFAF4}" destId="{9D8452E9-E200-4B6B-8374-DA8EE20C08F4}" srcOrd="9" destOrd="0" presId="urn:microsoft.com/office/officeart/2008/layout/AlternatingHexagons"/>
    <dgm:cxn modelId="{9817AED4-140C-4CF0-A400-F208184B377F}" type="presParOf" srcId="{2491044B-6B7E-4730-B373-34382EEEFAF4}" destId="{4DA1C0B9-F59B-495A-A1F1-C15FC4873C06}" srcOrd="10" destOrd="0" presId="urn:microsoft.com/office/officeart/2008/layout/AlternatingHexagons"/>
    <dgm:cxn modelId="{9C78C354-69BA-4050-818A-332812E9C5E8}" type="presParOf" srcId="{4DA1C0B9-F59B-495A-A1F1-C15FC4873C06}" destId="{BA759311-76E7-4E19-B964-C5D1A373F057}" srcOrd="0" destOrd="0" presId="urn:microsoft.com/office/officeart/2008/layout/AlternatingHexagons"/>
    <dgm:cxn modelId="{0209EC38-8142-4714-9C07-F981267872FD}" type="presParOf" srcId="{4DA1C0B9-F59B-495A-A1F1-C15FC4873C06}" destId="{DC0884B8-CBD3-4F58-8B74-FCEB396CA9A8}" srcOrd="1" destOrd="0" presId="urn:microsoft.com/office/officeart/2008/layout/AlternatingHexagons"/>
    <dgm:cxn modelId="{1DDB7522-62EC-403D-88D1-62D138385146}" type="presParOf" srcId="{4DA1C0B9-F59B-495A-A1F1-C15FC4873C06}" destId="{80C6DB02-09E7-4E2B-924A-13CF09475923}" srcOrd="2" destOrd="0" presId="urn:microsoft.com/office/officeart/2008/layout/AlternatingHexagons"/>
    <dgm:cxn modelId="{CC535A7F-D6EA-4905-BC2F-F54E1BD2825E}" type="presParOf" srcId="{4DA1C0B9-F59B-495A-A1F1-C15FC4873C06}" destId="{C61656A4-2CD4-4DE2-BE37-F3E2D60B891F}" srcOrd="3" destOrd="0" presId="urn:microsoft.com/office/officeart/2008/layout/AlternatingHexagons"/>
    <dgm:cxn modelId="{C5ED6208-C398-497D-B95F-D1CA32A18C84}" type="presParOf" srcId="{4DA1C0B9-F59B-495A-A1F1-C15FC4873C06}" destId="{05F437D3-C332-402C-9702-BDF88EA1FBFB}" srcOrd="4" destOrd="0" presId="urn:microsoft.com/office/officeart/2008/layout/AlternatingHexagons"/>
    <dgm:cxn modelId="{CB7D4C59-0C71-4E07-AC1F-731FA942A8CF}" type="presParOf" srcId="{2491044B-6B7E-4730-B373-34382EEEFAF4}" destId="{B7268501-AD45-4CD0-A33E-6F5DA016E951}" srcOrd="11" destOrd="0" presId="urn:microsoft.com/office/officeart/2008/layout/AlternatingHexagons"/>
    <dgm:cxn modelId="{0DA77B5E-8D87-4F9E-9A40-68F119CF7CF9}" type="presParOf" srcId="{2491044B-6B7E-4730-B373-34382EEEFAF4}" destId="{6218E012-C0E5-496A-8606-B58B207A8D6F}" srcOrd="12" destOrd="0" presId="urn:microsoft.com/office/officeart/2008/layout/AlternatingHexagons"/>
    <dgm:cxn modelId="{75FD41B5-5C5E-477C-BFE6-EED40E919FF8}" type="presParOf" srcId="{6218E012-C0E5-496A-8606-B58B207A8D6F}" destId="{D34055C4-F883-44DD-8BF6-72C26CFA2C28}" srcOrd="0" destOrd="0" presId="urn:microsoft.com/office/officeart/2008/layout/AlternatingHexagons"/>
    <dgm:cxn modelId="{80A363AB-7419-479C-BBAB-CB888EC5A69A}" type="presParOf" srcId="{6218E012-C0E5-496A-8606-B58B207A8D6F}" destId="{CB6680F8-4B05-446E-B92C-441430C76615}" srcOrd="1" destOrd="0" presId="urn:microsoft.com/office/officeart/2008/layout/AlternatingHexagons"/>
    <dgm:cxn modelId="{5001103C-A247-4C38-945E-BCA1FEAC030F}" type="presParOf" srcId="{6218E012-C0E5-496A-8606-B58B207A8D6F}" destId="{8DA3B312-DD08-4DF5-AD97-EDF9C1AD83F9}" srcOrd="2" destOrd="0" presId="urn:microsoft.com/office/officeart/2008/layout/AlternatingHexagons"/>
    <dgm:cxn modelId="{9A80DFEB-F907-4F56-AD19-61D014FADF9D}" type="presParOf" srcId="{6218E012-C0E5-496A-8606-B58B207A8D6F}" destId="{87BD9F23-4805-4618-88FD-01E501586D7E}" srcOrd="3" destOrd="0" presId="urn:microsoft.com/office/officeart/2008/layout/AlternatingHexagons"/>
    <dgm:cxn modelId="{8BD15586-A027-4BF3-BC4C-CD01278672F4}" type="presParOf" srcId="{6218E012-C0E5-496A-8606-B58B207A8D6F}" destId="{F240FBDA-06DA-4087-A0A8-0157F2D3F71E}" srcOrd="4" destOrd="0" presId="urn:microsoft.com/office/officeart/2008/layout/AlternatingHexagons"/>
    <dgm:cxn modelId="{93E211AE-FE92-49DA-9356-9614EC9F8766}" type="presParOf" srcId="{2491044B-6B7E-4730-B373-34382EEEFAF4}" destId="{D4CA15A9-B07A-4BD9-84C0-8BEA1D7128BF}" srcOrd="13" destOrd="0" presId="urn:microsoft.com/office/officeart/2008/layout/AlternatingHexagons"/>
    <dgm:cxn modelId="{D52924F8-B020-404E-9C0C-77F73F7A31FF}" type="presParOf" srcId="{2491044B-6B7E-4730-B373-34382EEEFAF4}" destId="{8C18BE22-5DB7-4E0E-B50C-3D9F5CA4F9E4}" srcOrd="14" destOrd="0" presId="urn:microsoft.com/office/officeart/2008/layout/AlternatingHexagons"/>
    <dgm:cxn modelId="{91FC45BA-9E21-43A9-B646-BDF326D63E9F}" type="presParOf" srcId="{8C18BE22-5DB7-4E0E-B50C-3D9F5CA4F9E4}" destId="{260F8788-6D5F-4F8C-B459-8E7A253AE2DC}" srcOrd="0" destOrd="0" presId="urn:microsoft.com/office/officeart/2008/layout/AlternatingHexagons"/>
    <dgm:cxn modelId="{810ABB0D-71B7-4EC9-8492-9DC6E11985B4}" type="presParOf" srcId="{8C18BE22-5DB7-4E0E-B50C-3D9F5CA4F9E4}" destId="{F0581792-E88D-438A-84B8-EA363332F541}" srcOrd="1" destOrd="0" presId="urn:microsoft.com/office/officeart/2008/layout/AlternatingHexagons"/>
    <dgm:cxn modelId="{0369BFA3-37C7-4746-AE14-983BA575258B}" type="presParOf" srcId="{8C18BE22-5DB7-4E0E-B50C-3D9F5CA4F9E4}" destId="{BDCEDAB1-D6A2-4BD9-B188-08CEE777B5F5}" srcOrd="2" destOrd="0" presId="urn:microsoft.com/office/officeart/2008/layout/AlternatingHexagons"/>
    <dgm:cxn modelId="{B646899F-C2E5-4811-A0E1-23514412EFF3}" type="presParOf" srcId="{8C18BE22-5DB7-4E0E-B50C-3D9F5CA4F9E4}" destId="{3E7FEC5D-0974-4A5A-A805-538926CD1A4E}" srcOrd="3" destOrd="0" presId="urn:microsoft.com/office/officeart/2008/layout/AlternatingHexagons"/>
    <dgm:cxn modelId="{C2748B61-C084-4AB5-879F-E4BC78B67642}" type="presParOf" srcId="{8C18BE22-5DB7-4E0E-B50C-3D9F5CA4F9E4}" destId="{71F1068F-303C-4DD5-85CC-6CF133EA53C7}" srcOrd="4" destOrd="0" presId="urn:microsoft.com/office/officeart/2008/layout/AlternatingHexagons"/>
    <dgm:cxn modelId="{59712498-4D20-40B1-B2AE-9725C2B028F6}" type="presParOf" srcId="{2491044B-6B7E-4730-B373-34382EEEFAF4}" destId="{AE71605C-FD65-4A18-986D-1356B9913722}" srcOrd="15" destOrd="0" presId="urn:microsoft.com/office/officeart/2008/layout/AlternatingHexagons"/>
    <dgm:cxn modelId="{CD4FB310-CE9E-4B85-805D-E88CBC99C4F0}" type="presParOf" srcId="{2491044B-6B7E-4730-B373-34382EEEFAF4}" destId="{0B7C67E0-B1AC-4D6D-86AA-C61CCD6A8A65}" srcOrd="16" destOrd="0" presId="urn:microsoft.com/office/officeart/2008/layout/AlternatingHexagons"/>
    <dgm:cxn modelId="{1E0F5AC4-97BC-4EB1-A4DD-854DFB3078F9}" type="presParOf" srcId="{0B7C67E0-B1AC-4D6D-86AA-C61CCD6A8A65}" destId="{F469D9D9-383C-4781-A050-C76C577393CB}" srcOrd="0" destOrd="0" presId="urn:microsoft.com/office/officeart/2008/layout/AlternatingHexagons"/>
    <dgm:cxn modelId="{DC92A821-450B-4FDA-87FB-43837046FD61}" type="presParOf" srcId="{0B7C67E0-B1AC-4D6D-86AA-C61CCD6A8A65}" destId="{229E2EB8-4B9F-46CE-8E1F-FCC4CC7274C7}" srcOrd="1" destOrd="0" presId="urn:microsoft.com/office/officeart/2008/layout/AlternatingHexagons"/>
    <dgm:cxn modelId="{DE969B95-0691-4FF2-89B2-67BDFDFFBE20}" type="presParOf" srcId="{0B7C67E0-B1AC-4D6D-86AA-C61CCD6A8A65}" destId="{2CC84A56-DCEB-4C3F-A0D1-4273ECB16417}" srcOrd="2" destOrd="0" presId="urn:microsoft.com/office/officeart/2008/layout/AlternatingHexagons"/>
    <dgm:cxn modelId="{C74E40D1-05F2-4E03-8C74-0D4965B1FA26}" type="presParOf" srcId="{0B7C67E0-B1AC-4D6D-86AA-C61CCD6A8A65}" destId="{C1B6F264-4329-4875-AA97-98A023816A6C}" srcOrd="3" destOrd="0" presId="urn:microsoft.com/office/officeart/2008/layout/AlternatingHexagons"/>
    <dgm:cxn modelId="{2AEA642C-8F88-43CF-AAFE-460FEC34AB89}" type="presParOf" srcId="{0B7C67E0-B1AC-4D6D-86AA-C61CCD6A8A65}" destId="{2CDC4FF4-C4F3-48A9-A76F-A454F7758547}" srcOrd="4" destOrd="0" presId="urn:microsoft.com/office/officeart/2008/layout/AlternatingHexagons"/>
    <dgm:cxn modelId="{6A7F8ED0-C713-47C3-A440-7E776652E330}" type="presParOf" srcId="{2491044B-6B7E-4730-B373-34382EEEFAF4}" destId="{962131BD-564E-465F-8693-1B847E2AC9D8}" srcOrd="17" destOrd="0" presId="urn:microsoft.com/office/officeart/2008/layout/AlternatingHexagons"/>
    <dgm:cxn modelId="{70775779-DF22-4CCA-8574-32266951E923}" type="presParOf" srcId="{2491044B-6B7E-4730-B373-34382EEEFAF4}" destId="{ED0A7663-6198-49D8-8465-0222A1803081}" srcOrd="18" destOrd="0" presId="urn:microsoft.com/office/officeart/2008/layout/AlternatingHexagons"/>
    <dgm:cxn modelId="{FAC61CCC-EE6A-40CB-BB05-9F4F614A2B10}" type="presParOf" srcId="{ED0A7663-6198-49D8-8465-0222A1803081}" destId="{88BB9999-5F1E-408A-A69D-81E3229199FC}" srcOrd="0" destOrd="0" presId="urn:microsoft.com/office/officeart/2008/layout/AlternatingHexagons"/>
    <dgm:cxn modelId="{573CF295-4614-4550-BABF-5B68F3FE26F9}" type="presParOf" srcId="{ED0A7663-6198-49D8-8465-0222A1803081}" destId="{EE97B4F7-7ACC-42AE-8868-51E64ECC4A56}" srcOrd="1" destOrd="0" presId="urn:microsoft.com/office/officeart/2008/layout/AlternatingHexagons"/>
    <dgm:cxn modelId="{659FFBA4-43A4-4C95-90F0-E0B7C9DFC713}" type="presParOf" srcId="{ED0A7663-6198-49D8-8465-0222A1803081}" destId="{CFCCAA48-04EC-4308-9363-82CE718EE8FF}" srcOrd="2" destOrd="0" presId="urn:microsoft.com/office/officeart/2008/layout/AlternatingHexagons"/>
    <dgm:cxn modelId="{04FA67F6-41D2-443D-B3AF-B662A9B56272}" type="presParOf" srcId="{ED0A7663-6198-49D8-8465-0222A1803081}" destId="{3B861C98-7138-45EB-A278-E0D4FFDC1DB9}" srcOrd="3" destOrd="0" presId="urn:microsoft.com/office/officeart/2008/layout/AlternatingHexagons"/>
    <dgm:cxn modelId="{A8AC09EA-BF8E-4FDD-A9F1-57C079A5DA5A}" type="presParOf" srcId="{ED0A7663-6198-49D8-8465-0222A1803081}" destId="{44A6466B-B3F5-465E-8B11-8B070E78AC87}" srcOrd="4" destOrd="0" presId="urn:microsoft.com/office/officeart/2008/layout/AlternatingHexagons"/>
    <dgm:cxn modelId="{71613F8D-FDCF-4825-B8BD-FE21901EF01E}" type="presParOf" srcId="{2491044B-6B7E-4730-B373-34382EEEFAF4}" destId="{0B084360-AB24-4E8B-91B9-CD597394B3AF}" srcOrd="19" destOrd="0" presId="urn:microsoft.com/office/officeart/2008/layout/AlternatingHexagons"/>
    <dgm:cxn modelId="{9F6E4559-9CD6-419B-956E-09A7D7C4C3D0}" type="presParOf" srcId="{2491044B-6B7E-4730-B373-34382EEEFAF4}" destId="{A83C6D44-24B1-4AAA-AD2B-57C2C08BF567}" srcOrd="20" destOrd="0" presId="urn:microsoft.com/office/officeart/2008/layout/AlternatingHexagons"/>
    <dgm:cxn modelId="{2FAD46CA-21E9-403F-A179-E99ABD241D28}" type="presParOf" srcId="{A83C6D44-24B1-4AAA-AD2B-57C2C08BF567}" destId="{B7D9EAA5-8876-4F94-8E73-175AAF3B61E3}" srcOrd="0" destOrd="0" presId="urn:microsoft.com/office/officeart/2008/layout/AlternatingHexagons"/>
    <dgm:cxn modelId="{E47C607C-6C39-4126-ADAD-293200E02BB8}" type="presParOf" srcId="{A83C6D44-24B1-4AAA-AD2B-57C2C08BF567}" destId="{F38B4143-5ED9-41FA-868D-9BBF2C7BBB3C}" srcOrd="1" destOrd="0" presId="urn:microsoft.com/office/officeart/2008/layout/AlternatingHexagons"/>
    <dgm:cxn modelId="{7A13BBC6-CE69-4CA8-8475-1DF290A93CD1}" type="presParOf" srcId="{A83C6D44-24B1-4AAA-AD2B-57C2C08BF567}" destId="{65A45A77-2480-4E7B-9AD9-F82A6A7DEDF9}" srcOrd="2" destOrd="0" presId="urn:microsoft.com/office/officeart/2008/layout/AlternatingHexagons"/>
    <dgm:cxn modelId="{235B06A5-B563-4938-A4E4-F39277D6F8BE}" type="presParOf" srcId="{A83C6D44-24B1-4AAA-AD2B-57C2C08BF567}" destId="{D3700F68-A26F-4DA4-87DA-EBCC925559A2}" srcOrd="3" destOrd="0" presId="urn:microsoft.com/office/officeart/2008/layout/AlternatingHexagons"/>
    <dgm:cxn modelId="{038202B3-CD64-481E-9D77-C71643155813}" type="presParOf" srcId="{A83C6D44-24B1-4AAA-AD2B-57C2C08BF567}" destId="{17A51DB6-6FF8-4AE8-9C56-906F159AFC95}" srcOrd="4" destOrd="0" presId="urn:microsoft.com/office/officeart/2008/layout/AlternatingHexagons"/>
    <dgm:cxn modelId="{04A9685B-D56C-40B6-904B-0553812BE07F}" type="presParOf" srcId="{2491044B-6B7E-4730-B373-34382EEEFAF4}" destId="{A58A033F-105F-4113-8618-B56F04E72697}" srcOrd="21" destOrd="0" presId="urn:microsoft.com/office/officeart/2008/layout/AlternatingHexagons"/>
    <dgm:cxn modelId="{EC150304-895F-40B9-BC04-3EBA225F41CC}" type="presParOf" srcId="{2491044B-6B7E-4730-B373-34382EEEFAF4}" destId="{6D80DF86-86CC-4FA4-965D-9C648565A9C9}" srcOrd="22" destOrd="0" presId="urn:microsoft.com/office/officeart/2008/layout/AlternatingHexagons"/>
    <dgm:cxn modelId="{A280F2C6-B36D-4A10-BD48-0D805CA42AA3}" type="presParOf" srcId="{6D80DF86-86CC-4FA4-965D-9C648565A9C9}" destId="{871058D0-B05E-4E4F-B29C-1A5397392457}" srcOrd="0" destOrd="0" presId="urn:microsoft.com/office/officeart/2008/layout/AlternatingHexagons"/>
    <dgm:cxn modelId="{38FD921A-D396-47C4-8AE2-1730DC7E9396}" type="presParOf" srcId="{6D80DF86-86CC-4FA4-965D-9C648565A9C9}" destId="{9CB50F49-5737-4E7A-BD12-2B82F3498AA8}" srcOrd="1" destOrd="0" presId="urn:microsoft.com/office/officeart/2008/layout/AlternatingHexagons"/>
    <dgm:cxn modelId="{D8235B75-7632-42DC-8643-2C582D959846}" type="presParOf" srcId="{6D80DF86-86CC-4FA4-965D-9C648565A9C9}" destId="{5A8D48F3-AE8A-4719-8B62-755B591034EB}" srcOrd="2" destOrd="0" presId="urn:microsoft.com/office/officeart/2008/layout/AlternatingHexagons"/>
    <dgm:cxn modelId="{AD598C30-F575-4D4D-83FD-81AEAEF92415}" type="presParOf" srcId="{6D80DF86-86CC-4FA4-965D-9C648565A9C9}" destId="{F8C355E3-6ACC-44A9-ACC4-C9713BF315E5}" srcOrd="3" destOrd="0" presId="urn:microsoft.com/office/officeart/2008/layout/AlternatingHexagons"/>
    <dgm:cxn modelId="{FC083020-7AD0-40F1-842A-7ADAA510204D}" type="presParOf" srcId="{6D80DF86-86CC-4FA4-965D-9C648565A9C9}" destId="{19E72C33-A9B4-41F0-A7A4-7A74938449B6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76DE922-12E1-4198-B0CC-401A41080CF4}" type="doc">
      <dgm:prSet loTypeId="urn:microsoft.com/office/officeart/2009/3/layout/PlusandMinus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470FF9F1-D56B-48CF-8563-573804C14668}">
      <dgm:prSet phldrT="[Testo]" custT="1"/>
      <dgm:spPr/>
      <dgm:t>
        <a:bodyPr/>
        <a:lstStyle/>
        <a:p>
          <a:pPr algn="l"/>
          <a:r>
            <a:rPr lang="it-IT" sz="1400" dirty="0"/>
            <a:t>Condivisione di modalità di utilizzo di ARACHNE con </a:t>
          </a:r>
          <a:r>
            <a:rPr lang="it-IT" sz="1400" dirty="0" err="1"/>
            <a:t>AdG</a:t>
          </a:r>
          <a:r>
            <a:rPr lang="it-IT" sz="1400" dirty="0"/>
            <a:t>/SRA/Controllo primo livello</a:t>
          </a:r>
        </a:p>
        <a:p>
          <a:pPr algn="l"/>
          <a:endParaRPr lang="it-IT" sz="1400" dirty="0"/>
        </a:p>
        <a:p>
          <a:pPr algn="l"/>
          <a:r>
            <a:rPr lang="it-IT" sz="1400" dirty="0"/>
            <a:t>Utilità di ARACHNE nell’individuare i collegamenti tra soggetti giuridici e persone fisiche</a:t>
          </a:r>
        </a:p>
        <a:p>
          <a:pPr algn="l"/>
          <a:endParaRPr lang="it-IT" sz="1400" dirty="0"/>
        </a:p>
        <a:p>
          <a:pPr algn="l"/>
          <a:r>
            <a:rPr lang="it-IT" sz="1400" dirty="0"/>
            <a:t>Individuazione di possibili rischi associati all’impresa</a:t>
          </a:r>
        </a:p>
      </dgm:t>
    </dgm:pt>
    <dgm:pt modelId="{80BB51F0-B175-447F-97A4-1391D1F0CD64}" type="parTrans" cxnId="{87BBD731-2917-4145-A04C-99595A9110A7}">
      <dgm:prSet/>
      <dgm:spPr/>
      <dgm:t>
        <a:bodyPr/>
        <a:lstStyle/>
        <a:p>
          <a:endParaRPr lang="it-IT"/>
        </a:p>
      </dgm:t>
    </dgm:pt>
    <dgm:pt modelId="{C2C93100-9E82-495A-8392-12F24824DFA2}" type="sibTrans" cxnId="{87BBD731-2917-4145-A04C-99595A9110A7}">
      <dgm:prSet/>
      <dgm:spPr/>
      <dgm:t>
        <a:bodyPr/>
        <a:lstStyle/>
        <a:p>
          <a:endParaRPr lang="it-IT"/>
        </a:p>
      </dgm:t>
    </dgm:pt>
    <dgm:pt modelId="{DFC7B9F2-9CD7-4C59-A282-D7483E2DAAF8}">
      <dgm:prSet phldrT="[Testo]" custT="1"/>
      <dgm:spPr/>
      <dgm:t>
        <a:bodyPr/>
        <a:lstStyle/>
        <a:p>
          <a:pPr algn="l">
            <a:lnSpc>
              <a:spcPct val="90000"/>
            </a:lnSpc>
            <a:spcBef>
              <a:spcPct val="0"/>
            </a:spcBef>
          </a:pPr>
          <a:r>
            <a:rPr lang="it-IT" sz="1400" dirty="0"/>
            <a:t>ARACHNE non fornisce quadro storico dell’impresa né un quadro aggiornatissimo: </a:t>
          </a:r>
          <a:r>
            <a:rPr lang="it-IT" sz="1400" b="1" dirty="0"/>
            <a:t>necessità di verificare e valutare  le relazioni e i collegamenti individuati</a:t>
          </a:r>
        </a:p>
        <a:p>
          <a:pPr algn="l">
            <a:lnSpc>
              <a:spcPct val="50000"/>
            </a:lnSpc>
            <a:spcBef>
              <a:spcPct val="0"/>
            </a:spcBef>
          </a:pPr>
          <a:endParaRPr lang="it-IT" sz="1400" b="1" dirty="0"/>
        </a:p>
        <a:p>
          <a:pPr algn="l">
            <a:lnSpc>
              <a:spcPct val="90000"/>
            </a:lnSpc>
            <a:spcBef>
              <a:spcPts val="600"/>
            </a:spcBef>
          </a:pPr>
          <a:r>
            <a:rPr lang="it-IT" sz="1400" dirty="0"/>
            <a:t>ARACHNE non fornisce dati sugli «effettivi»</a:t>
          </a:r>
        </a:p>
        <a:p>
          <a:pPr algn="l">
            <a:lnSpc>
              <a:spcPct val="50000"/>
            </a:lnSpc>
            <a:spcBef>
              <a:spcPts val="600"/>
            </a:spcBef>
          </a:pPr>
          <a:endParaRPr lang="it-IT" sz="1400" dirty="0"/>
        </a:p>
        <a:p>
          <a:pPr algn="l">
            <a:lnSpc>
              <a:spcPct val="90000"/>
            </a:lnSpc>
            <a:spcBef>
              <a:spcPct val="0"/>
            </a:spcBef>
          </a:pPr>
          <a:r>
            <a:rPr lang="it-IT" sz="1400" dirty="0"/>
            <a:t>ARACHNE fornisce dati finanziari ≈ a quelli necessari</a:t>
          </a:r>
        </a:p>
        <a:p>
          <a:pPr algn="l">
            <a:lnSpc>
              <a:spcPct val="50000"/>
            </a:lnSpc>
            <a:spcBef>
              <a:spcPct val="0"/>
            </a:spcBef>
          </a:pPr>
          <a:endParaRPr lang="it-IT" sz="1400" dirty="0"/>
        </a:p>
        <a:p>
          <a:pPr algn="l">
            <a:lnSpc>
              <a:spcPct val="90000"/>
            </a:lnSpc>
            <a:spcBef>
              <a:spcPct val="0"/>
            </a:spcBef>
          </a:pPr>
          <a:r>
            <a:rPr lang="it-IT" sz="1400" dirty="0"/>
            <a:t>I collegamenti individuati tramite ARACHNE non sono sempre documentabili (esempio mancanza di trasparenza nelle imprese extra UE): quali metodologie si possono prendere a riferimento?</a:t>
          </a:r>
        </a:p>
      </dgm:t>
    </dgm:pt>
    <dgm:pt modelId="{5E30282D-A1BA-4AAD-A004-E96414A050D8}" type="parTrans" cxnId="{9B938485-259F-4A44-8A9F-D192219D2DEC}">
      <dgm:prSet/>
      <dgm:spPr/>
      <dgm:t>
        <a:bodyPr/>
        <a:lstStyle/>
        <a:p>
          <a:endParaRPr lang="it-IT"/>
        </a:p>
      </dgm:t>
    </dgm:pt>
    <dgm:pt modelId="{7878519F-6368-4BF6-8E57-A32C7DFC6520}" type="sibTrans" cxnId="{9B938485-259F-4A44-8A9F-D192219D2DEC}">
      <dgm:prSet/>
      <dgm:spPr/>
      <dgm:t>
        <a:bodyPr/>
        <a:lstStyle/>
        <a:p>
          <a:endParaRPr lang="it-IT"/>
        </a:p>
      </dgm:t>
    </dgm:pt>
    <dgm:pt modelId="{BB49818E-8D1A-49F7-9DD4-B2BAF675926F}" type="pres">
      <dgm:prSet presAssocID="{976DE922-12E1-4198-B0CC-401A41080CF4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</dgm:pt>
    <dgm:pt modelId="{5CD6F24A-C9C8-4EC4-B00F-72235B7DF630}" type="pres">
      <dgm:prSet presAssocID="{976DE922-12E1-4198-B0CC-401A41080CF4}" presName="Background" presStyleLbl="bgImgPlace1" presStyleIdx="0" presStyleCnt="1" custScaleX="104891" custScaleY="107280" custLinFactNeighborX="-869" custLinFactNeighborY="-841"/>
      <dgm:spPr/>
    </dgm:pt>
    <dgm:pt modelId="{D0965DEB-C9D3-4595-9E7A-AE0F85848905}" type="pres">
      <dgm:prSet presAssocID="{976DE922-12E1-4198-B0CC-401A41080CF4}" presName="ParentText1" presStyleLbl="revTx" presStyleIdx="0" presStyleCnt="2" custScaleX="91207" custLinFactNeighborX="-1294" custLinFactNeighborY="-983">
        <dgm:presLayoutVars>
          <dgm:chMax val="0"/>
          <dgm:chPref val="0"/>
          <dgm:bulletEnabled val="1"/>
        </dgm:presLayoutVars>
      </dgm:prSet>
      <dgm:spPr/>
    </dgm:pt>
    <dgm:pt modelId="{E29653B3-F096-4132-A5DD-4E1D5EF51E92}" type="pres">
      <dgm:prSet presAssocID="{976DE922-12E1-4198-B0CC-401A41080CF4}" presName="ParentText2" presStyleLbl="revTx" presStyleIdx="1" presStyleCnt="2" custScaleX="110015" custScaleY="110071" custLinFactNeighborX="8094" custLinFactNeighborY="773">
        <dgm:presLayoutVars>
          <dgm:chMax val="0"/>
          <dgm:chPref val="0"/>
          <dgm:bulletEnabled val="1"/>
        </dgm:presLayoutVars>
      </dgm:prSet>
      <dgm:spPr/>
    </dgm:pt>
    <dgm:pt modelId="{921F0CE0-3D31-4B31-9EEB-F54FA5A9E46F}" type="pres">
      <dgm:prSet presAssocID="{976DE922-12E1-4198-B0CC-401A41080CF4}" presName="Plus" presStyleLbl="alignNode1" presStyleIdx="0" presStyleCnt="2"/>
      <dgm:spPr/>
    </dgm:pt>
    <dgm:pt modelId="{7CF0D0E2-C877-450C-889A-43F5738801B9}" type="pres">
      <dgm:prSet presAssocID="{976DE922-12E1-4198-B0CC-401A41080CF4}" presName="Minus" presStyleLbl="alignNode1" presStyleIdx="1" presStyleCnt="2" custLinFactNeighborX="0" custLinFactNeighborY="-39156"/>
      <dgm:spPr/>
    </dgm:pt>
    <dgm:pt modelId="{85424BA5-1556-4911-B973-CF8D724555E6}" type="pres">
      <dgm:prSet presAssocID="{976DE922-12E1-4198-B0CC-401A41080CF4}" presName="Divider" presStyleLbl="parChTrans1D1" presStyleIdx="0" presStyleCnt="1"/>
      <dgm:spPr/>
    </dgm:pt>
  </dgm:ptLst>
  <dgm:cxnLst>
    <dgm:cxn modelId="{2134C312-1B8D-462D-9EF1-78C83ABA07B1}" type="presOf" srcId="{976DE922-12E1-4198-B0CC-401A41080CF4}" destId="{BB49818E-8D1A-49F7-9DD4-B2BAF675926F}" srcOrd="0" destOrd="0" presId="urn:microsoft.com/office/officeart/2009/3/layout/PlusandMinus"/>
    <dgm:cxn modelId="{87BBD731-2917-4145-A04C-99595A9110A7}" srcId="{976DE922-12E1-4198-B0CC-401A41080CF4}" destId="{470FF9F1-D56B-48CF-8563-573804C14668}" srcOrd="0" destOrd="0" parTransId="{80BB51F0-B175-447F-97A4-1391D1F0CD64}" sibTransId="{C2C93100-9E82-495A-8392-12F24824DFA2}"/>
    <dgm:cxn modelId="{9F2FED41-79F7-4579-8C97-5C73169F6ABB}" type="presOf" srcId="{470FF9F1-D56B-48CF-8563-573804C14668}" destId="{D0965DEB-C9D3-4595-9E7A-AE0F85848905}" srcOrd="0" destOrd="0" presId="urn:microsoft.com/office/officeart/2009/3/layout/PlusandMinus"/>
    <dgm:cxn modelId="{9B938485-259F-4A44-8A9F-D192219D2DEC}" srcId="{976DE922-12E1-4198-B0CC-401A41080CF4}" destId="{DFC7B9F2-9CD7-4C59-A282-D7483E2DAAF8}" srcOrd="1" destOrd="0" parTransId="{5E30282D-A1BA-4AAD-A004-E96414A050D8}" sibTransId="{7878519F-6368-4BF6-8E57-A32C7DFC6520}"/>
    <dgm:cxn modelId="{9C7CEF98-CCE1-4387-8DEA-4C74DCB9398E}" type="presOf" srcId="{DFC7B9F2-9CD7-4C59-A282-D7483E2DAAF8}" destId="{E29653B3-F096-4132-A5DD-4E1D5EF51E92}" srcOrd="0" destOrd="0" presId="urn:microsoft.com/office/officeart/2009/3/layout/PlusandMinus"/>
    <dgm:cxn modelId="{40E73FDC-A63A-49E5-972F-5782F55F9704}" type="presParOf" srcId="{BB49818E-8D1A-49F7-9DD4-B2BAF675926F}" destId="{5CD6F24A-C9C8-4EC4-B00F-72235B7DF630}" srcOrd="0" destOrd="0" presId="urn:microsoft.com/office/officeart/2009/3/layout/PlusandMinus"/>
    <dgm:cxn modelId="{DF017976-5263-4B23-B05D-C674F9BB3F9F}" type="presParOf" srcId="{BB49818E-8D1A-49F7-9DD4-B2BAF675926F}" destId="{D0965DEB-C9D3-4595-9E7A-AE0F85848905}" srcOrd="1" destOrd="0" presId="urn:microsoft.com/office/officeart/2009/3/layout/PlusandMinus"/>
    <dgm:cxn modelId="{073A2884-C532-44D7-99E2-F9A664C9A2FC}" type="presParOf" srcId="{BB49818E-8D1A-49F7-9DD4-B2BAF675926F}" destId="{E29653B3-F096-4132-A5DD-4E1D5EF51E92}" srcOrd="2" destOrd="0" presId="urn:microsoft.com/office/officeart/2009/3/layout/PlusandMinus"/>
    <dgm:cxn modelId="{BCAAEF45-532C-4267-A9B5-864A0B21E539}" type="presParOf" srcId="{BB49818E-8D1A-49F7-9DD4-B2BAF675926F}" destId="{921F0CE0-3D31-4B31-9EEB-F54FA5A9E46F}" srcOrd="3" destOrd="0" presId="urn:microsoft.com/office/officeart/2009/3/layout/PlusandMinus"/>
    <dgm:cxn modelId="{EC460FAB-E431-475B-A846-26A4F8951701}" type="presParOf" srcId="{BB49818E-8D1A-49F7-9DD4-B2BAF675926F}" destId="{7CF0D0E2-C877-450C-889A-43F5738801B9}" srcOrd="4" destOrd="0" presId="urn:microsoft.com/office/officeart/2009/3/layout/PlusandMinus"/>
    <dgm:cxn modelId="{4B539809-4D2A-45A9-9CDA-2FB4F4F8F226}" type="presParOf" srcId="{BB49818E-8D1A-49F7-9DD4-B2BAF675926F}" destId="{85424BA5-1556-4911-B973-CF8D724555E6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851419B-9A58-4CAE-8CDD-B84EE13C2C0D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B833B09B-2336-42B0-81E0-61880D36DF66}">
      <dgm:prSet phldrT="[Testo]" custT="1"/>
      <dgm:spPr/>
      <dgm:t>
        <a:bodyPr/>
        <a:lstStyle/>
        <a:p>
          <a:r>
            <a:rPr lang="it-IT" sz="1400" b="0" dirty="0">
              <a:solidFill>
                <a:schemeClr val="bg2">
                  <a:lumMod val="25000"/>
                </a:schemeClr>
              </a:solidFill>
            </a:rPr>
            <a:t>Modifica del manuale di gestione per la procedura di verifica a campione del requisito di ammissione legato allo status PMI</a:t>
          </a:r>
        </a:p>
      </dgm:t>
    </dgm:pt>
    <dgm:pt modelId="{B00C77BB-6070-4C7F-A9F8-C37769173B8D}" type="parTrans" cxnId="{51235385-CD43-4218-920E-A91F51A9AEF8}">
      <dgm:prSet/>
      <dgm:spPr/>
      <dgm:t>
        <a:bodyPr/>
        <a:lstStyle/>
        <a:p>
          <a:endParaRPr lang="it-IT"/>
        </a:p>
      </dgm:t>
    </dgm:pt>
    <dgm:pt modelId="{D4FBF460-FB15-44F2-8FC5-040C0D16BEC3}" type="sibTrans" cxnId="{51235385-CD43-4218-920E-A91F51A9AEF8}">
      <dgm:prSet custT="1"/>
      <dgm:spPr/>
      <dgm:t>
        <a:bodyPr/>
        <a:lstStyle/>
        <a:p>
          <a:r>
            <a:rPr lang="it-IT" sz="1400" b="0" dirty="0"/>
            <a:t>Impegno amministrativo connesso al controllo</a:t>
          </a:r>
        </a:p>
        <a:p>
          <a:r>
            <a:rPr lang="it-IT" sz="1400" b="0" dirty="0"/>
            <a:t>Verifiche in misura campionaria</a:t>
          </a:r>
        </a:p>
      </dgm:t>
    </dgm:pt>
    <dgm:pt modelId="{861BEF62-93E5-4FCC-998A-5B8E125F5D17}">
      <dgm:prSet phldrT="[Testo]" custT="1"/>
      <dgm:spPr/>
      <dgm:t>
        <a:bodyPr/>
        <a:lstStyle/>
        <a:p>
          <a:r>
            <a:rPr lang="it-IT" sz="1400" dirty="0">
              <a:solidFill>
                <a:schemeClr val="bg2">
                  <a:lumMod val="25000"/>
                </a:schemeClr>
              </a:solidFill>
            </a:rPr>
            <a:t>Necessità di intervenire sugli avvisi con chiarimenti, sezioni specifiche e clausole di salvaguardia</a:t>
          </a:r>
        </a:p>
      </dgm:t>
    </dgm:pt>
    <dgm:pt modelId="{E6A515DF-08B6-4F0F-B1E2-35FB46004273}" type="parTrans" cxnId="{D925CD3B-A7BA-4263-86D8-A0884352ED6A}">
      <dgm:prSet/>
      <dgm:spPr/>
      <dgm:t>
        <a:bodyPr/>
        <a:lstStyle/>
        <a:p>
          <a:endParaRPr lang="it-IT"/>
        </a:p>
      </dgm:t>
    </dgm:pt>
    <dgm:pt modelId="{B3ACC46F-AF63-48B6-8B16-BF1F54D974B9}" type="sibTrans" cxnId="{D925CD3B-A7BA-4263-86D8-A0884352ED6A}">
      <dgm:prSet custT="1"/>
      <dgm:spPr/>
      <dgm:t>
        <a:bodyPr/>
        <a:lstStyle/>
        <a:p>
          <a:r>
            <a:rPr lang="it-IT" sz="1400" dirty="0"/>
            <a:t>Esigenze di gestione in fase di selezione vs capacità di controllo</a:t>
          </a:r>
        </a:p>
      </dgm:t>
    </dgm:pt>
    <dgm:pt modelId="{1F45DDCD-FDB8-4656-8817-20DD1121E36C}">
      <dgm:prSet custT="1"/>
      <dgm:spPr/>
      <dgm:t>
        <a:bodyPr/>
        <a:lstStyle/>
        <a:p>
          <a:r>
            <a:rPr lang="it-IT" sz="1400" dirty="0"/>
            <a:t>Introduzione di modulistica di auto dichiarazione sulla base del modello suggerito dalla CE </a:t>
          </a:r>
        </a:p>
      </dgm:t>
    </dgm:pt>
    <dgm:pt modelId="{28045141-D846-491A-B436-058CD94D9A78}" type="parTrans" cxnId="{8D4653AB-A172-4E10-B778-13DF7F22A444}">
      <dgm:prSet/>
      <dgm:spPr/>
      <dgm:t>
        <a:bodyPr/>
        <a:lstStyle/>
        <a:p>
          <a:endParaRPr lang="it-IT"/>
        </a:p>
      </dgm:t>
    </dgm:pt>
    <dgm:pt modelId="{29CFD70D-3AF4-467E-8D50-99FFEA07DF1F}" type="sibTrans" cxnId="{8D4653AB-A172-4E10-B778-13DF7F22A444}">
      <dgm:prSet custT="1"/>
      <dgm:spPr/>
      <dgm:t>
        <a:bodyPr/>
        <a:lstStyle/>
        <a:p>
          <a:r>
            <a:rPr lang="it-IT" sz="1400" dirty="0">
              <a:solidFill>
                <a:schemeClr val="bg2">
                  <a:lumMod val="25000"/>
                </a:schemeClr>
              </a:solidFill>
            </a:rPr>
            <a:t>Onere di documentare lo stato di PMI in capo all’impresa, soprattutto per quanto attiene alla prova degli «effettivi» e ai dati delle imprese extra UE</a:t>
          </a:r>
        </a:p>
      </dgm:t>
    </dgm:pt>
    <dgm:pt modelId="{D000DE06-63D5-4320-8213-BB9175F301C5}" type="pres">
      <dgm:prSet presAssocID="{7851419B-9A58-4CAE-8CDD-B84EE13C2C0D}" presName="Name0" presStyleCnt="0">
        <dgm:presLayoutVars>
          <dgm:chMax/>
          <dgm:chPref/>
          <dgm:dir/>
          <dgm:animLvl val="lvl"/>
        </dgm:presLayoutVars>
      </dgm:prSet>
      <dgm:spPr/>
    </dgm:pt>
    <dgm:pt modelId="{390A1C1F-B246-4590-93C5-A8A2595E80D8}" type="pres">
      <dgm:prSet presAssocID="{B833B09B-2336-42B0-81E0-61880D36DF66}" presName="composite" presStyleCnt="0"/>
      <dgm:spPr/>
    </dgm:pt>
    <dgm:pt modelId="{3BD6B25E-866E-4963-91B0-A5C56445FE82}" type="pres">
      <dgm:prSet presAssocID="{B833B09B-2336-42B0-81E0-61880D36DF66}" presName="Parent1" presStyleLbl="node1" presStyleIdx="0" presStyleCnt="6" custLinFactX="206" custLinFactY="20619" custLinFactNeighborX="100000" custLinFactNeighborY="100000">
        <dgm:presLayoutVars>
          <dgm:chMax val="1"/>
          <dgm:chPref val="1"/>
          <dgm:bulletEnabled val="1"/>
        </dgm:presLayoutVars>
      </dgm:prSet>
      <dgm:spPr/>
    </dgm:pt>
    <dgm:pt modelId="{53A2802E-38A1-4C4D-BEE0-A0D8E161C27B}" type="pres">
      <dgm:prSet presAssocID="{B833B09B-2336-42B0-81E0-61880D36DF66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1AC4D554-C249-45C5-A65A-9FC45F1C257D}" type="pres">
      <dgm:prSet presAssocID="{B833B09B-2336-42B0-81E0-61880D36DF66}" presName="BalanceSpacing" presStyleCnt="0"/>
      <dgm:spPr/>
    </dgm:pt>
    <dgm:pt modelId="{5856F2ED-C2FF-4025-A359-A434840D92BD}" type="pres">
      <dgm:prSet presAssocID="{B833B09B-2336-42B0-81E0-61880D36DF66}" presName="BalanceSpacing1" presStyleCnt="0"/>
      <dgm:spPr/>
    </dgm:pt>
    <dgm:pt modelId="{DDA801F7-22C9-4355-A55B-494CC1859BE0}" type="pres">
      <dgm:prSet presAssocID="{D4FBF460-FB15-44F2-8FC5-040C0D16BEC3}" presName="Accent1Text" presStyleLbl="node1" presStyleIdx="1" presStyleCnt="6" custLinFactNeighborX="-60789" custLinFactNeighborY="36359"/>
      <dgm:spPr/>
    </dgm:pt>
    <dgm:pt modelId="{FCEFB016-E256-49D7-9586-EB77A59EF933}" type="pres">
      <dgm:prSet presAssocID="{D4FBF460-FB15-44F2-8FC5-040C0D16BEC3}" presName="spaceBetweenRectangles" presStyleCnt="0"/>
      <dgm:spPr/>
    </dgm:pt>
    <dgm:pt modelId="{CB46BDE4-7EA3-4CEC-97CA-29603B92DF19}" type="pres">
      <dgm:prSet presAssocID="{861BEF62-93E5-4FCC-998A-5B8E125F5D17}" presName="composite" presStyleCnt="0"/>
      <dgm:spPr/>
    </dgm:pt>
    <dgm:pt modelId="{7CA7CB53-01FE-4173-9185-D49F89A4E31C}" type="pres">
      <dgm:prSet presAssocID="{861BEF62-93E5-4FCC-998A-5B8E125F5D17}" presName="Parent1" presStyleLbl="node1" presStyleIdx="2" presStyleCnt="6" custLinFactNeighborX="-6174" custLinFactNeighborY="-47102">
        <dgm:presLayoutVars>
          <dgm:chMax val="1"/>
          <dgm:chPref val="1"/>
          <dgm:bulletEnabled val="1"/>
        </dgm:presLayoutVars>
      </dgm:prSet>
      <dgm:spPr/>
    </dgm:pt>
    <dgm:pt modelId="{99B7EB6B-679D-4243-A3F0-711296575902}" type="pres">
      <dgm:prSet presAssocID="{861BEF62-93E5-4FCC-998A-5B8E125F5D17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A58FD328-387A-43C9-868D-0B8F1F8062EB}" type="pres">
      <dgm:prSet presAssocID="{861BEF62-93E5-4FCC-998A-5B8E125F5D17}" presName="BalanceSpacing" presStyleCnt="0"/>
      <dgm:spPr/>
    </dgm:pt>
    <dgm:pt modelId="{BB93A6EF-74DB-45A1-8F55-50D788B5A030}" type="pres">
      <dgm:prSet presAssocID="{861BEF62-93E5-4FCC-998A-5B8E125F5D17}" presName="BalanceSpacing1" presStyleCnt="0"/>
      <dgm:spPr/>
    </dgm:pt>
    <dgm:pt modelId="{8BD15705-513E-4518-84B6-089C1C889515}" type="pres">
      <dgm:prSet presAssocID="{B3ACC46F-AF63-48B6-8B16-BF1F54D974B9}" presName="Accent1Text" presStyleLbl="node1" presStyleIdx="3" presStyleCnt="6" custLinFactNeighborX="-7599" custLinFactNeighborY="-46688"/>
      <dgm:spPr/>
    </dgm:pt>
    <dgm:pt modelId="{5CD10679-CC53-4CA4-BD9B-4D72E40AD60D}" type="pres">
      <dgm:prSet presAssocID="{B3ACC46F-AF63-48B6-8B16-BF1F54D974B9}" presName="spaceBetweenRectangles" presStyleCnt="0"/>
      <dgm:spPr/>
    </dgm:pt>
    <dgm:pt modelId="{8C413364-B2F6-45FF-862B-D366C3603496}" type="pres">
      <dgm:prSet presAssocID="{1F45DDCD-FDB8-4656-8817-20DD1121E36C}" presName="composite" presStyleCnt="0"/>
      <dgm:spPr/>
    </dgm:pt>
    <dgm:pt modelId="{76641F0C-FBDD-434A-93AF-CAC998C515C0}" type="pres">
      <dgm:prSet presAssocID="{1F45DDCD-FDB8-4656-8817-20DD1121E36C}" presName="Parent1" presStyleLbl="node1" presStyleIdx="4" presStyleCnt="6" custLinFactNeighborX="-8548" custLinFactNeighborY="-48754">
        <dgm:presLayoutVars>
          <dgm:chMax val="1"/>
          <dgm:chPref val="1"/>
          <dgm:bulletEnabled val="1"/>
        </dgm:presLayoutVars>
      </dgm:prSet>
      <dgm:spPr/>
    </dgm:pt>
    <dgm:pt modelId="{BCE9900B-8C5B-4661-82DD-177DDBE692F4}" type="pres">
      <dgm:prSet presAssocID="{1F45DDCD-FDB8-4656-8817-20DD1121E36C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46246491-D458-4C7B-ADD1-FDC386167C11}" type="pres">
      <dgm:prSet presAssocID="{1F45DDCD-FDB8-4656-8817-20DD1121E36C}" presName="BalanceSpacing" presStyleCnt="0"/>
      <dgm:spPr/>
    </dgm:pt>
    <dgm:pt modelId="{83760C23-20ED-4220-A30E-2D68123038C0}" type="pres">
      <dgm:prSet presAssocID="{1F45DDCD-FDB8-4656-8817-20DD1121E36C}" presName="BalanceSpacing1" presStyleCnt="0"/>
      <dgm:spPr/>
    </dgm:pt>
    <dgm:pt modelId="{3524C544-612E-4225-929A-2024F88C5986}" type="pres">
      <dgm:prSet presAssocID="{29CFD70D-3AF4-467E-8D50-99FFEA07DF1F}" presName="Accent1Text" presStyleLbl="node1" presStyleIdx="5" presStyleCnt="6" custScaleY="99938" custLinFactNeighborX="-9630" custLinFactNeighborY="-48341"/>
      <dgm:spPr/>
    </dgm:pt>
  </dgm:ptLst>
  <dgm:cxnLst>
    <dgm:cxn modelId="{351A480C-37CC-47B7-8C3D-E94E30026A9F}" type="presOf" srcId="{1F45DDCD-FDB8-4656-8817-20DD1121E36C}" destId="{76641F0C-FBDD-434A-93AF-CAC998C515C0}" srcOrd="0" destOrd="0" presId="urn:microsoft.com/office/officeart/2008/layout/AlternatingHexagons"/>
    <dgm:cxn modelId="{0AD18F31-36E3-46B2-BD2B-FA47FE138E0E}" type="presOf" srcId="{861BEF62-93E5-4FCC-998A-5B8E125F5D17}" destId="{7CA7CB53-01FE-4173-9185-D49F89A4E31C}" srcOrd="0" destOrd="0" presId="urn:microsoft.com/office/officeart/2008/layout/AlternatingHexagons"/>
    <dgm:cxn modelId="{D925CD3B-A7BA-4263-86D8-A0884352ED6A}" srcId="{7851419B-9A58-4CAE-8CDD-B84EE13C2C0D}" destId="{861BEF62-93E5-4FCC-998A-5B8E125F5D17}" srcOrd="1" destOrd="0" parTransId="{E6A515DF-08B6-4F0F-B1E2-35FB46004273}" sibTransId="{B3ACC46F-AF63-48B6-8B16-BF1F54D974B9}"/>
    <dgm:cxn modelId="{38B16D4C-CCED-4BE5-A98E-BC7D89A128F1}" type="presOf" srcId="{29CFD70D-3AF4-467E-8D50-99FFEA07DF1F}" destId="{3524C544-612E-4225-929A-2024F88C5986}" srcOrd="0" destOrd="0" presId="urn:microsoft.com/office/officeart/2008/layout/AlternatingHexagons"/>
    <dgm:cxn modelId="{51235385-CD43-4218-920E-A91F51A9AEF8}" srcId="{7851419B-9A58-4CAE-8CDD-B84EE13C2C0D}" destId="{B833B09B-2336-42B0-81E0-61880D36DF66}" srcOrd="0" destOrd="0" parTransId="{B00C77BB-6070-4C7F-A9F8-C37769173B8D}" sibTransId="{D4FBF460-FB15-44F2-8FC5-040C0D16BEC3}"/>
    <dgm:cxn modelId="{63178186-F2F1-45B7-8192-9643AB53A24D}" type="presOf" srcId="{B833B09B-2336-42B0-81E0-61880D36DF66}" destId="{3BD6B25E-866E-4963-91B0-A5C56445FE82}" srcOrd="0" destOrd="0" presId="urn:microsoft.com/office/officeart/2008/layout/AlternatingHexagons"/>
    <dgm:cxn modelId="{DD27CF8D-C746-4EAE-B90A-92EB0AA23A56}" type="presOf" srcId="{D4FBF460-FB15-44F2-8FC5-040C0D16BEC3}" destId="{DDA801F7-22C9-4355-A55B-494CC1859BE0}" srcOrd="0" destOrd="0" presId="urn:microsoft.com/office/officeart/2008/layout/AlternatingHexagons"/>
    <dgm:cxn modelId="{8D4653AB-A172-4E10-B778-13DF7F22A444}" srcId="{7851419B-9A58-4CAE-8CDD-B84EE13C2C0D}" destId="{1F45DDCD-FDB8-4656-8817-20DD1121E36C}" srcOrd="2" destOrd="0" parTransId="{28045141-D846-491A-B436-058CD94D9A78}" sibTransId="{29CFD70D-3AF4-467E-8D50-99FFEA07DF1F}"/>
    <dgm:cxn modelId="{5A149BAB-13C3-402A-8F9A-422C86B75684}" type="presOf" srcId="{B3ACC46F-AF63-48B6-8B16-BF1F54D974B9}" destId="{8BD15705-513E-4518-84B6-089C1C889515}" srcOrd="0" destOrd="0" presId="urn:microsoft.com/office/officeart/2008/layout/AlternatingHexagons"/>
    <dgm:cxn modelId="{1D0257D8-2AF9-43A3-8CA1-A7F20726B163}" type="presOf" srcId="{7851419B-9A58-4CAE-8CDD-B84EE13C2C0D}" destId="{D000DE06-63D5-4320-8213-BB9175F301C5}" srcOrd="0" destOrd="0" presId="urn:microsoft.com/office/officeart/2008/layout/AlternatingHexagons"/>
    <dgm:cxn modelId="{6D2C8169-3FA6-4651-BF74-2B10466441CC}" type="presParOf" srcId="{D000DE06-63D5-4320-8213-BB9175F301C5}" destId="{390A1C1F-B246-4590-93C5-A8A2595E80D8}" srcOrd="0" destOrd="0" presId="urn:microsoft.com/office/officeart/2008/layout/AlternatingHexagons"/>
    <dgm:cxn modelId="{E1F2A1A0-931E-4C6B-9CF7-B39FB1E4C3A0}" type="presParOf" srcId="{390A1C1F-B246-4590-93C5-A8A2595E80D8}" destId="{3BD6B25E-866E-4963-91B0-A5C56445FE82}" srcOrd="0" destOrd="0" presId="urn:microsoft.com/office/officeart/2008/layout/AlternatingHexagons"/>
    <dgm:cxn modelId="{412D6CB7-AB99-417F-AA94-D06D27F80FB1}" type="presParOf" srcId="{390A1C1F-B246-4590-93C5-A8A2595E80D8}" destId="{53A2802E-38A1-4C4D-BEE0-A0D8E161C27B}" srcOrd="1" destOrd="0" presId="urn:microsoft.com/office/officeart/2008/layout/AlternatingHexagons"/>
    <dgm:cxn modelId="{EEBA1779-112F-42EA-8BEC-5968424CF306}" type="presParOf" srcId="{390A1C1F-B246-4590-93C5-A8A2595E80D8}" destId="{1AC4D554-C249-45C5-A65A-9FC45F1C257D}" srcOrd="2" destOrd="0" presId="urn:microsoft.com/office/officeart/2008/layout/AlternatingHexagons"/>
    <dgm:cxn modelId="{BDC7B7EA-D78C-4081-A672-6EC45CD19E5F}" type="presParOf" srcId="{390A1C1F-B246-4590-93C5-A8A2595E80D8}" destId="{5856F2ED-C2FF-4025-A359-A434840D92BD}" srcOrd="3" destOrd="0" presId="urn:microsoft.com/office/officeart/2008/layout/AlternatingHexagons"/>
    <dgm:cxn modelId="{7AEA3EC9-9B3D-4627-A293-8203AFB1BC62}" type="presParOf" srcId="{390A1C1F-B246-4590-93C5-A8A2595E80D8}" destId="{DDA801F7-22C9-4355-A55B-494CC1859BE0}" srcOrd="4" destOrd="0" presId="urn:microsoft.com/office/officeart/2008/layout/AlternatingHexagons"/>
    <dgm:cxn modelId="{7F07E4D5-0257-43C0-AE26-C876D73A5D78}" type="presParOf" srcId="{D000DE06-63D5-4320-8213-BB9175F301C5}" destId="{FCEFB016-E256-49D7-9586-EB77A59EF933}" srcOrd="1" destOrd="0" presId="urn:microsoft.com/office/officeart/2008/layout/AlternatingHexagons"/>
    <dgm:cxn modelId="{62426DEB-FC83-4C4A-8399-86B84AB39764}" type="presParOf" srcId="{D000DE06-63D5-4320-8213-BB9175F301C5}" destId="{CB46BDE4-7EA3-4CEC-97CA-29603B92DF19}" srcOrd="2" destOrd="0" presId="urn:microsoft.com/office/officeart/2008/layout/AlternatingHexagons"/>
    <dgm:cxn modelId="{96A228A7-E151-4561-BDC1-DFD5EC8889FC}" type="presParOf" srcId="{CB46BDE4-7EA3-4CEC-97CA-29603B92DF19}" destId="{7CA7CB53-01FE-4173-9185-D49F89A4E31C}" srcOrd="0" destOrd="0" presId="urn:microsoft.com/office/officeart/2008/layout/AlternatingHexagons"/>
    <dgm:cxn modelId="{B9FDAEE1-A56D-469C-8509-0502CE286AA6}" type="presParOf" srcId="{CB46BDE4-7EA3-4CEC-97CA-29603B92DF19}" destId="{99B7EB6B-679D-4243-A3F0-711296575902}" srcOrd="1" destOrd="0" presId="urn:microsoft.com/office/officeart/2008/layout/AlternatingHexagons"/>
    <dgm:cxn modelId="{A8458E02-4281-41D2-A461-EB5A9184ACC9}" type="presParOf" srcId="{CB46BDE4-7EA3-4CEC-97CA-29603B92DF19}" destId="{A58FD328-387A-43C9-868D-0B8F1F8062EB}" srcOrd="2" destOrd="0" presId="urn:microsoft.com/office/officeart/2008/layout/AlternatingHexagons"/>
    <dgm:cxn modelId="{CF795CAE-CD1A-49CB-9295-D95AA16F0DDD}" type="presParOf" srcId="{CB46BDE4-7EA3-4CEC-97CA-29603B92DF19}" destId="{BB93A6EF-74DB-45A1-8F55-50D788B5A030}" srcOrd="3" destOrd="0" presId="urn:microsoft.com/office/officeart/2008/layout/AlternatingHexagons"/>
    <dgm:cxn modelId="{845488DF-455E-42D4-9E93-50EA564ABFE6}" type="presParOf" srcId="{CB46BDE4-7EA3-4CEC-97CA-29603B92DF19}" destId="{8BD15705-513E-4518-84B6-089C1C889515}" srcOrd="4" destOrd="0" presId="urn:microsoft.com/office/officeart/2008/layout/AlternatingHexagons"/>
    <dgm:cxn modelId="{96B3DD2F-CAE1-4ED8-BCC8-AA7ED03EBBD6}" type="presParOf" srcId="{D000DE06-63D5-4320-8213-BB9175F301C5}" destId="{5CD10679-CC53-4CA4-BD9B-4D72E40AD60D}" srcOrd="3" destOrd="0" presId="urn:microsoft.com/office/officeart/2008/layout/AlternatingHexagons"/>
    <dgm:cxn modelId="{305EFF59-2D9E-4762-B6A9-30A85F96AA8C}" type="presParOf" srcId="{D000DE06-63D5-4320-8213-BB9175F301C5}" destId="{8C413364-B2F6-45FF-862B-D366C3603496}" srcOrd="4" destOrd="0" presId="urn:microsoft.com/office/officeart/2008/layout/AlternatingHexagons"/>
    <dgm:cxn modelId="{7BFF90FD-42C2-4869-BE3D-D5A2A557593F}" type="presParOf" srcId="{8C413364-B2F6-45FF-862B-D366C3603496}" destId="{76641F0C-FBDD-434A-93AF-CAC998C515C0}" srcOrd="0" destOrd="0" presId="urn:microsoft.com/office/officeart/2008/layout/AlternatingHexagons"/>
    <dgm:cxn modelId="{1FD737A1-59D1-4EA1-9D18-E8FCF5511A9B}" type="presParOf" srcId="{8C413364-B2F6-45FF-862B-D366C3603496}" destId="{BCE9900B-8C5B-4661-82DD-177DDBE692F4}" srcOrd="1" destOrd="0" presId="urn:microsoft.com/office/officeart/2008/layout/AlternatingHexagons"/>
    <dgm:cxn modelId="{B3A10197-9A06-42CA-9F04-0DD06FA22347}" type="presParOf" srcId="{8C413364-B2F6-45FF-862B-D366C3603496}" destId="{46246491-D458-4C7B-ADD1-FDC386167C11}" srcOrd="2" destOrd="0" presId="urn:microsoft.com/office/officeart/2008/layout/AlternatingHexagons"/>
    <dgm:cxn modelId="{90884CA5-B13D-4768-9E52-6A156400D6BC}" type="presParOf" srcId="{8C413364-B2F6-45FF-862B-D366C3603496}" destId="{83760C23-20ED-4220-A30E-2D68123038C0}" srcOrd="3" destOrd="0" presId="urn:microsoft.com/office/officeart/2008/layout/AlternatingHexagons"/>
    <dgm:cxn modelId="{F993F0B6-D1EB-42DB-9F9E-A6E218062E0A}" type="presParOf" srcId="{8C413364-B2F6-45FF-862B-D366C3603496}" destId="{3524C544-612E-4225-929A-2024F88C5986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7A86669-52C5-4F25-A943-A2F22BE2A2BE}" type="doc">
      <dgm:prSet loTypeId="urn:microsoft.com/office/officeart/2005/8/layout/funnel1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36EC57CE-7B95-4C81-A088-3A2232EF5DB8}">
      <dgm:prSet phldrT="[Testo]"/>
      <dgm:spPr/>
      <dgm:t>
        <a:bodyPr/>
        <a:lstStyle/>
        <a:p>
          <a:r>
            <a:rPr lang="it-IT" dirty="0"/>
            <a:t>Elaborazione metodologia di analisi del rischio per le verifiche i misura campionaria sulle autodichiarazioni?</a:t>
          </a:r>
        </a:p>
      </dgm:t>
    </dgm:pt>
    <dgm:pt modelId="{462C0CB0-0D51-4294-9E3B-B61B5553D4F6}" type="parTrans" cxnId="{53996A46-D144-4DE5-98EC-06AC0EA77F19}">
      <dgm:prSet/>
      <dgm:spPr/>
      <dgm:t>
        <a:bodyPr/>
        <a:lstStyle/>
        <a:p>
          <a:endParaRPr lang="it-IT"/>
        </a:p>
      </dgm:t>
    </dgm:pt>
    <dgm:pt modelId="{F7EAC449-EC12-47C4-B77D-1E386045CEE8}" type="sibTrans" cxnId="{53996A46-D144-4DE5-98EC-06AC0EA77F19}">
      <dgm:prSet/>
      <dgm:spPr/>
      <dgm:t>
        <a:bodyPr/>
        <a:lstStyle/>
        <a:p>
          <a:endParaRPr lang="it-IT"/>
        </a:p>
      </dgm:t>
    </dgm:pt>
    <dgm:pt modelId="{8CD26142-E211-4D4C-9505-EDFDEE5B8079}">
      <dgm:prSet phldrT="[Testo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it-IT" dirty="0"/>
        </a:p>
      </dgm:t>
    </dgm:pt>
    <dgm:pt modelId="{7C8CB6BF-656E-4A4E-AB04-2FF7A33C0591}" type="parTrans" cxnId="{2D5EF382-6AFB-4D39-B9BC-5D39173A85B5}">
      <dgm:prSet/>
      <dgm:spPr/>
      <dgm:t>
        <a:bodyPr/>
        <a:lstStyle/>
        <a:p>
          <a:endParaRPr lang="it-IT"/>
        </a:p>
      </dgm:t>
    </dgm:pt>
    <dgm:pt modelId="{60C93870-EF7E-45C4-8307-516A5AB2A3DC}" type="sibTrans" cxnId="{2D5EF382-6AFB-4D39-B9BC-5D39173A85B5}">
      <dgm:prSet/>
      <dgm:spPr/>
      <dgm:t>
        <a:bodyPr/>
        <a:lstStyle/>
        <a:p>
          <a:endParaRPr lang="it-IT"/>
        </a:p>
      </dgm:t>
    </dgm:pt>
    <dgm:pt modelId="{B8A8AD2F-6E26-4285-AFA1-96B1E3C7293B}">
      <dgm:prSet phldrT="[Testo]"/>
      <dgm:spPr/>
      <dgm:t>
        <a:bodyPr/>
        <a:lstStyle/>
        <a:p>
          <a:r>
            <a:rPr lang="it-IT" b="1" i="1" dirty="0">
              <a:solidFill>
                <a:schemeClr val="bg2">
                  <a:lumMod val="25000"/>
                </a:schemeClr>
              </a:solidFill>
            </a:rPr>
            <a:t>condivisione continua</a:t>
          </a:r>
        </a:p>
      </dgm:t>
    </dgm:pt>
    <dgm:pt modelId="{713642E7-944D-4823-AA6B-3D96CC6549AA}" type="parTrans" cxnId="{856E43C5-CE00-4BD3-9C03-90CB4A3C8830}">
      <dgm:prSet/>
      <dgm:spPr/>
      <dgm:t>
        <a:bodyPr/>
        <a:lstStyle/>
        <a:p>
          <a:endParaRPr lang="it-IT"/>
        </a:p>
      </dgm:t>
    </dgm:pt>
    <dgm:pt modelId="{B911C635-867C-4351-9C7A-DBF4DA180CD5}" type="sibTrans" cxnId="{856E43C5-CE00-4BD3-9C03-90CB4A3C8830}">
      <dgm:prSet/>
      <dgm:spPr/>
      <dgm:t>
        <a:bodyPr/>
        <a:lstStyle/>
        <a:p>
          <a:endParaRPr lang="it-IT"/>
        </a:p>
      </dgm:t>
    </dgm:pt>
    <dgm:pt modelId="{6045F057-5F7F-4D5F-AA1E-EAE70CF8B550}">
      <dgm:prSet phldrT="[Testo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it-IT" dirty="0"/>
        </a:p>
      </dgm:t>
    </dgm:pt>
    <dgm:pt modelId="{68323B65-7BB1-4C47-B2FB-ED9633C827C6}" type="sibTrans" cxnId="{B58CE2FD-12F5-472D-8905-A208A716FDAA}">
      <dgm:prSet/>
      <dgm:spPr/>
      <dgm:t>
        <a:bodyPr/>
        <a:lstStyle/>
        <a:p>
          <a:endParaRPr lang="it-IT"/>
        </a:p>
      </dgm:t>
    </dgm:pt>
    <dgm:pt modelId="{612D3458-7D1D-405D-94FE-8AF4944E5D68}" type="parTrans" cxnId="{B58CE2FD-12F5-472D-8905-A208A716FDAA}">
      <dgm:prSet/>
      <dgm:spPr/>
      <dgm:t>
        <a:bodyPr/>
        <a:lstStyle/>
        <a:p>
          <a:endParaRPr lang="it-IT"/>
        </a:p>
      </dgm:t>
    </dgm:pt>
    <dgm:pt modelId="{2A001BB4-BE69-4D73-8100-E89621517C14}">
      <dgm:prSet phldrT="[Testo]" phldr="1" custScaleX="61113" custScaleY="58080" custLinFactNeighborX="-13796" custLinFactNeighborY="-10117"/>
      <dgm:spPr/>
      <dgm:t>
        <a:bodyPr/>
        <a:lstStyle/>
        <a:p>
          <a:endParaRPr lang="it-IT" dirty="0"/>
        </a:p>
      </dgm:t>
    </dgm:pt>
    <dgm:pt modelId="{D8A370E5-9796-4452-9EA9-4A7CE818606A}" type="parTrans" cxnId="{F3BB8B41-8413-48AB-BDD7-C21A98F9D9D5}">
      <dgm:prSet/>
      <dgm:spPr/>
      <dgm:t>
        <a:bodyPr/>
        <a:lstStyle/>
        <a:p>
          <a:endParaRPr lang="it-IT"/>
        </a:p>
      </dgm:t>
    </dgm:pt>
    <dgm:pt modelId="{C68978E2-ED52-402C-BA34-D4B0039B2B33}" type="sibTrans" cxnId="{F3BB8B41-8413-48AB-BDD7-C21A98F9D9D5}">
      <dgm:prSet/>
      <dgm:spPr/>
      <dgm:t>
        <a:bodyPr/>
        <a:lstStyle/>
        <a:p>
          <a:endParaRPr lang="it-IT"/>
        </a:p>
      </dgm:t>
    </dgm:pt>
    <dgm:pt modelId="{E71501D4-3645-4838-AE25-000A07973987}">
      <dgm:prSet phldrT="[Testo]" phldr="1" custScaleX="61113" custScaleY="58080" custLinFactNeighborX="-13796" custLinFactNeighborY="-10117"/>
      <dgm:spPr/>
      <dgm:t>
        <a:bodyPr/>
        <a:lstStyle/>
        <a:p>
          <a:endParaRPr lang="it-IT" dirty="0"/>
        </a:p>
      </dgm:t>
    </dgm:pt>
    <dgm:pt modelId="{A25980D2-9ADD-41FC-BF7F-EBD59DCDDF9D}" type="parTrans" cxnId="{B75C2D01-BD4A-44A8-AE46-B6DD01BC1C4E}">
      <dgm:prSet/>
      <dgm:spPr/>
      <dgm:t>
        <a:bodyPr/>
        <a:lstStyle/>
        <a:p>
          <a:endParaRPr lang="it-IT"/>
        </a:p>
      </dgm:t>
    </dgm:pt>
    <dgm:pt modelId="{333D754B-B43F-4BAC-B04C-7A53B447D096}" type="sibTrans" cxnId="{B75C2D01-BD4A-44A8-AE46-B6DD01BC1C4E}">
      <dgm:prSet/>
      <dgm:spPr/>
      <dgm:t>
        <a:bodyPr/>
        <a:lstStyle/>
        <a:p>
          <a:endParaRPr lang="it-IT"/>
        </a:p>
      </dgm:t>
    </dgm:pt>
    <dgm:pt modelId="{2AD8053D-778C-46CF-B2AB-5B0FD1048DCB}" type="pres">
      <dgm:prSet presAssocID="{57A86669-52C5-4F25-A943-A2F22BE2A2BE}" presName="Name0" presStyleCnt="0">
        <dgm:presLayoutVars>
          <dgm:chMax val="4"/>
          <dgm:resizeHandles val="exact"/>
        </dgm:presLayoutVars>
      </dgm:prSet>
      <dgm:spPr/>
    </dgm:pt>
    <dgm:pt modelId="{C88C8C47-86A9-4A8E-8800-4DBBAE84B946}" type="pres">
      <dgm:prSet presAssocID="{57A86669-52C5-4F25-A943-A2F22BE2A2BE}" presName="ellipse" presStyleLbl="trBgShp" presStyleIdx="0" presStyleCnt="1"/>
      <dgm:spPr/>
    </dgm:pt>
    <dgm:pt modelId="{B4038F2C-3A5A-4C0B-BB9C-5A2E37369438}" type="pres">
      <dgm:prSet presAssocID="{57A86669-52C5-4F25-A943-A2F22BE2A2BE}" presName="arrow1" presStyleLbl="fgShp" presStyleIdx="0" presStyleCnt="1" custLinFactNeighborX="7110" custLinFactNeighborY="2586"/>
      <dgm:spPr/>
    </dgm:pt>
    <dgm:pt modelId="{DE118705-307E-4FAC-ADE0-C3461A00273A}" type="pres">
      <dgm:prSet presAssocID="{57A86669-52C5-4F25-A943-A2F22BE2A2BE}" presName="rectangle" presStyleLbl="revTx" presStyleIdx="0" presStyleCnt="1" custLinFactNeighborX="-5863" custLinFactNeighborY="477">
        <dgm:presLayoutVars>
          <dgm:bulletEnabled val="1"/>
        </dgm:presLayoutVars>
      </dgm:prSet>
      <dgm:spPr/>
    </dgm:pt>
    <dgm:pt modelId="{3F4CF18E-7C82-4DE9-AFC4-02748097303B}" type="pres">
      <dgm:prSet presAssocID="{6045F057-5F7F-4D5F-AA1E-EAE70CF8B550}" presName="item1" presStyleLbl="node1" presStyleIdx="0" presStyleCnt="3" custScaleX="69320" custScaleY="57029" custLinFactY="-20182" custLinFactNeighborX="-60943" custLinFactNeighborY="-100000">
        <dgm:presLayoutVars>
          <dgm:bulletEnabled val="1"/>
        </dgm:presLayoutVars>
      </dgm:prSet>
      <dgm:spPr/>
    </dgm:pt>
    <dgm:pt modelId="{B23308B1-D1B9-4878-A239-135D6A0CB199}" type="pres">
      <dgm:prSet presAssocID="{8CD26142-E211-4D4C-9505-EDFDEE5B8079}" presName="item2" presStyleLbl="node1" presStyleIdx="1" presStyleCnt="3" custScaleX="61113" custScaleY="58080" custLinFactNeighborX="84682" custLinFactNeighborY="-15634">
        <dgm:presLayoutVars>
          <dgm:bulletEnabled val="1"/>
        </dgm:presLayoutVars>
      </dgm:prSet>
      <dgm:spPr/>
    </dgm:pt>
    <dgm:pt modelId="{D774A5EC-66FE-4326-86C7-785DDFB27DEC}" type="pres">
      <dgm:prSet presAssocID="{B8A8AD2F-6E26-4285-AFA1-96B1E3C7293B}" presName="item3" presStyleLbl="node1" presStyleIdx="2" presStyleCnt="3" custScaleX="110252" custScaleY="108190" custLinFactNeighborX="-28578" custLinFactNeighborY="97533">
        <dgm:presLayoutVars>
          <dgm:bulletEnabled val="1"/>
        </dgm:presLayoutVars>
      </dgm:prSet>
      <dgm:spPr/>
    </dgm:pt>
    <dgm:pt modelId="{1F00D92A-4A12-4A4E-9CC3-F58598F6BC3D}" type="pres">
      <dgm:prSet presAssocID="{57A86669-52C5-4F25-A943-A2F22BE2A2BE}" presName="funnel" presStyleLbl="trAlignAcc1" presStyleIdx="0" presStyleCnt="1" custLinFactNeighborX="778" custLinFactNeighborY="-893"/>
      <dgm:spPr/>
    </dgm:pt>
  </dgm:ptLst>
  <dgm:cxnLst>
    <dgm:cxn modelId="{B75C2D01-BD4A-44A8-AE46-B6DD01BC1C4E}" srcId="{57A86669-52C5-4F25-A943-A2F22BE2A2BE}" destId="{E71501D4-3645-4838-AE25-000A07973987}" srcOrd="5" destOrd="0" parTransId="{A25980D2-9ADD-41FC-BF7F-EBD59DCDDF9D}" sibTransId="{333D754B-B43F-4BAC-B04C-7A53B447D096}"/>
    <dgm:cxn modelId="{29410C10-7305-456A-A7F4-FAFAD2A8E028}" type="presOf" srcId="{6045F057-5F7F-4D5F-AA1E-EAE70CF8B550}" destId="{B23308B1-D1B9-4878-A239-135D6A0CB199}" srcOrd="0" destOrd="0" presId="urn:microsoft.com/office/officeart/2005/8/layout/funnel1"/>
    <dgm:cxn modelId="{28151C1B-D476-4666-BE20-6CAC22ECB0EF}" type="presOf" srcId="{57A86669-52C5-4F25-A943-A2F22BE2A2BE}" destId="{2AD8053D-778C-46CF-B2AB-5B0FD1048DCB}" srcOrd="0" destOrd="0" presId="urn:microsoft.com/office/officeart/2005/8/layout/funnel1"/>
    <dgm:cxn modelId="{FCA34130-1ADD-49D5-9135-2C97658F2188}" type="presOf" srcId="{36EC57CE-7B95-4C81-A088-3A2232EF5DB8}" destId="{D774A5EC-66FE-4326-86C7-785DDFB27DEC}" srcOrd="0" destOrd="0" presId="urn:microsoft.com/office/officeart/2005/8/layout/funnel1"/>
    <dgm:cxn modelId="{F3BB8B41-8413-48AB-BDD7-C21A98F9D9D5}" srcId="{57A86669-52C5-4F25-A943-A2F22BE2A2BE}" destId="{2A001BB4-BE69-4D73-8100-E89621517C14}" srcOrd="4" destOrd="0" parTransId="{D8A370E5-9796-4452-9EA9-4A7CE818606A}" sibTransId="{C68978E2-ED52-402C-BA34-D4B0039B2B33}"/>
    <dgm:cxn modelId="{8B9E7445-2D41-463B-AB6A-F2BCB62FDBA2}" type="presOf" srcId="{8CD26142-E211-4D4C-9505-EDFDEE5B8079}" destId="{3F4CF18E-7C82-4DE9-AFC4-02748097303B}" srcOrd="0" destOrd="0" presId="urn:microsoft.com/office/officeart/2005/8/layout/funnel1"/>
    <dgm:cxn modelId="{53996A46-D144-4DE5-98EC-06AC0EA77F19}" srcId="{57A86669-52C5-4F25-A943-A2F22BE2A2BE}" destId="{36EC57CE-7B95-4C81-A088-3A2232EF5DB8}" srcOrd="0" destOrd="0" parTransId="{462C0CB0-0D51-4294-9E3B-B61B5553D4F6}" sibTransId="{F7EAC449-EC12-47C4-B77D-1E386045CEE8}"/>
    <dgm:cxn modelId="{2D5EF382-6AFB-4D39-B9BC-5D39173A85B5}" srcId="{57A86669-52C5-4F25-A943-A2F22BE2A2BE}" destId="{8CD26142-E211-4D4C-9505-EDFDEE5B8079}" srcOrd="2" destOrd="0" parTransId="{7C8CB6BF-656E-4A4E-AB04-2FF7A33C0591}" sibTransId="{60C93870-EF7E-45C4-8307-516A5AB2A3DC}"/>
    <dgm:cxn modelId="{856E43C5-CE00-4BD3-9C03-90CB4A3C8830}" srcId="{57A86669-52C5-4F25-A943-A2F22BE2A2BE}" destId="{B8A8AD2F-6E26-4285-AFA1-96B1E3C7293B}" srcOrd="3" destOrd="0" parTransId="{713642E7-944D-4823-AA6B-3D96CC6549AA}" sibTransId="{B911C635-867C-4351-9C7A-DBF4DA180CD5}"/>
    <dgm:cxn modelId="{1E0000D6-077C-40F6-9BF6-D6FA057B2D5C}" type="presOf" srcId="{B8A8AD2F-6E26-4285-AFA1-96B1E3C7293B}" destId="{DE118705-307E-4FAC-ADE0-C3461A00273A}" srcOrd="0" destOrd="0" presId="urn:microsoft.com/office/officeart/2005/8/layout/funnel1"/>
    <dgm:cxn modelId="{B58CE2FD-12F5-472D-8905-A208A716FDAA}" srcId="{57A86669-52C5-4F25-A943-A2F22BE2A2BE}" destId="{6045F057-5F7F-4D5F-AA1E-EAE70CF8B550}" srcOrd="1" destOrd="0" parTransId="{612D3458-7D1D-405D-94FE-8AF4944E5D68}" sibTransId="{68323B65-7BB1-4C47-B2FB-ED9633C827C6}"/>
    <dgm:cxn modelId="{86384B75-A685-4421-AAD4-25E15776C365}" type="presParOf" srcId="{2AD8053D-778C-46CF-B2AB-5B0FD1048DCB}" destId="{C88C8C47-86A9-4A8E-8800-4DBBAE84B946}" srcOrd="0" destOrd="0" presId="urn:microsoft.com/office/officeart/2005/8/layout/funnel1"/>
    <dgm:cxn modelId="{811A3D57-22A6-4459-BDB6-EB3316159A60}" type="presParOf" srcId="{2AD8053D-778C-46CF-B2AB-5B0FD1048DCB}" destId="{B4038F2C-3A5A-4C0B-BB9C-5A2E37369438}" srcOrd="1" destOrd="0" presId="urn:microsoft.com/office/officeart/2005/8/layout/funnel1"/>
    <dgm:cxn modelId="{D292EE23-77A9-4194-A33A-C7C3CE075113}" type="presParOf" srcId="{2AD8053D-778C-46CF-B2AB-5B0FD1048DCB}" destId="{DE118705-307E-4FAC-ADE0-C3461A00273A}" srcOrd="2" destOrd="0" presId="urn:microsoft.com/office/officeart/2005/8/layout/funnel1"/>
    <dgm:cxn modelId="{032469EA-786B-43E9-8EF5-C05A3AF643D8}" type="presParOf" srcId="{2AD8053D-778C-46CF-B2AB-5B0FD1048DCB}" destId="{3F4CF18E-7C82-4DE9-AFC4-02748097303B}" srcOrd="3" destOrd="0" presId="urn:microsoft.com/office/officeart/2005/8/layout/funnel1"/>
    <dgm:cxn modelId="{A03FE077-D074-4030-BCD1-9D4DC788272E}" type="presParOf" srcId="{2AD8053D-778C-46CF-B2AB-5B0FD1048DCB}" destId="{B23308B1-D1B9-4878-A239-135D6A0CB199}" srcOrd="4" destOrd="0" presId="urn:microsoft.com/office/officeart/2005/8/layout/funnel1"/>
    <dgm:cxn modelId="{BA7A7290-D249-4E01-A19D-2ED34ACAD521}" type="presParOf" srcId="{2AD8053D-778C-46CF-B2AB-5B0FD1048DCB}" destId="{D774A5EC-66FE-4326-86C7-785DDFB27DEC}" srcOrd="5" destOrd="0" presId="urn:microsoft.com/office/officeart/2005/8/layout/funnel1"/>
    <dgm:cxn modelId="{F3CD1053-F315-4C41-A1A6-407DC88CF76A}" type="presParOf" srcId="{2AD8053D-778C-46CF-B2AB-5B0FD1048DCB}" destId="{1F00D92A-4A12-4A4E-9CC3-F58598F6BC3D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1C04DC-A17B-49E9-ADDD-46A176F879E1}">
      <dsp:nvSpPr>
        <dsp:cNvPr id="0" name=""/>
        <dsp:cNvSpPr/>
      </dsp:nvSpPr>
      <dsp:spPr>
        <a:xfrm>
          <a:off x="3608078" y="2146775"/>
          <a:ext cx="1907507" cy="19452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53753" y="0"/>
              </a:lnTo>
              <a:lnTo>
                <a:pt x="953753" y="1945279"/>
              </a:lnTo>
              <a:lnTo>
                <a:pt x="1907507" y="1945279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900" kern="1200"/>
        </a:p>
      </dsp:txBody>
      <dsp:txXfrm>
        <a:off x="4493721" y="3051303"/>
        <a:ext cx="136223" cy="136223"/>
      </dsp:txXfrm>
    </dsp:sp>
    <dsp:sp modelId="{0CEB3BE8-8A50-4C1F-989A-7E3C84CC512F}">
      <dsp:nvSpPr>
        <dsp:cNvPr id="0" name=""/>
        <dsp:cNvSpPr/>
      </dsp:nvSpPr>
      <dsp:spPr>
        <a:xfrm>
          <a:off x="3608078" y="2146775"/>
          <a:ext cx="1907507" cy="11876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53753" y="0"/>
              </a:lnTo>
              <a:lnTo>
                <a:pt x="953753" y="1187697"/>
              </a:lnTo>
              <a:lnTo>
                <a:pt x="1907507" y="1187697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800" kern="1200"/>
        </a:p>
      </dsp:txBody>
      <dsp:txXfrm>
        <a:off x="4505656" y="2684447"/>
        <a:ext cx="112352" cy="112352"/>
      </dsp:txXfrm>
    </dsp:sp>
    <dsp:sp modelId="{A66F2E13-4DE8-401A-B481-A87555BBDF65}">
      <dsp:nvSpPr>
        <dsp:cNvPr id="0" name=""/>
        <dsp:cNvSpPr/>
      </dsp:nvSpPr>
      <dsp:spPr>
        <a:xfrm>
          <a:off x="3608078" y="2146775"/>
          <a:ext cx="1907507" cy="430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53753" y="0"/>
              </a:lnTo>
              <a:lnTo>
                <a:pt x="953753" y="430115"/>
              </a:lnTo>
              <a:lnTo>
                <a:pt x="1907507" y="430115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700" kern="1200"/>
        </a:p>
      </dsp:txBody>
      <dsp:txXfrm>
        <a:off x="4512947" y="2312948"/>
        <a:ext cx="97769" cy="97769"/>
      </dsp:txXfrm>
    </dsp:sp>
    <dsp:sp modelId="{EE25CB35-D9CD-4717-A78E-79B29EDBB6FA}">
      <dsp:nvSpPr>
        <dsp:cNvPr id="0" name=""/>
        <dsp:cNvSpPr/>
      </dsp:nvSpPr>
      <dsp:spPr>
        <a:xfrm>
          <a:off x="3608078" y="1819308"/>
          <a:ext cx="1907507" cy="327466"/>
        </a:xfrm>
        <a:custGeom>
          <a:avLst/>
          <a:gdLst/>
          <a:ahLst/>
          <a:cxnLst/>
          <a:rect l="0" t="0" r="0" b="0"/>
          <a:pathLst>
            <a:path>
              <a:moveTo>
                <a:pt x="0" y="327466"/>
              </a:moveTo>
              <a:lnTo>
                <a:pt x="953753" y="327466"/>
              </a:lnTo>
              <a:lnTo>
                <a:pt x="953753" y="0"/>
              </a:lnTo>
              <a:lnTo>
                <a:pt x="1907507" y="0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600" kern="1200"/>
        </a:p>
      </dsp:txBody>
      <dsp:txXfrm>
        <a:off x="4513447" y="1934656"/>
        <a:ext cx="96770" cy="96770"/>
      </dsp:txXfrm>
    </dsp:sp>
    <dsp:sp modelId="{5640C427-3373-4A35-970B-5ACF561C6181}">
      <dsp:nvSpPr>
        <dsp:cNvPr id="0" name=""/>
        <dsp:cNvSpPr/>
      </dsp:nvSpPr>
      <dsp:spPr>
        <a:xfrm>
          <a:off x="3608078" y="1061726"/>
          <a:ext cx="1907507" cy="1085049"/>
        </a:xfrm>
        <a:custGeom>
          <a:avLst/>
          <a:gdLst/>
          <a:ahLst/>
          <a:cxnLst/>
          <a:rect l="0" t="0" r="0" b="0"/>
          <a:pathLst>
            <a:path>
              <a:moveTo>
                <a:pt x="0" y="1085049"/>
              </a:moveTo>
              <a:lnTo>
                <a:pt x="953753" y="1085049"/>
              </a:lnTo>
              <a:lnTo>
                <a:pt x="953753" y="0"/>
              </a:lnTo>
              <a:lnTo>
                <a:pt x="1907507" y="0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700" kern="1200"/>
        </a:p>
      </dsp:txBody>
      <dsp:txXfrm>
        <a:off x="4506969" y="1549387"/>
        <a:ext cx="109725" cy="109725"/>
      </dsp:txXfrm>
    </dsp:sp>
    <dsp:sp modelId="{18751083-BAFA-489E-B4D3-B27F46EC30F2}">
      <dsp:nvSpPr>
        <dsp:cNvPr id="0" name=""/>
        <dsp:cNvSpPr/>
      </dsp:nvSpPr>
      <dsp:spPr>
        <a:xfrm>
          <a:off x="3608078" y="304143"/>
          <a:ext cx="1907507" cy="1842631"/>
        </a:xfrm>
        <a:custGeom>
          <a:avLst/>
          <a:gdLst/>
          <a:ahLst/>
          <a:cxnLst/>
          <a:rect l="0" t="0" r="0" b="0"/>
          <a:pathLst>
            <a:path>
              <a:moveTo>
                <a:pt x="0" y="1842631"/>
              </a:moveTo>
              <a:lnTo>
                <a:pt x="953753" y="1842631"/>
              </a:lnTo>
              <a:lnTo>
                <a:pt x="953753" y="0"/>
              </a:lnTo>
              <a:lnTo>
                <a:pt x="1907507" y="0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900" kern="1200"/>
        </a:p>
      </dsp:txBody>
      <dsp:txXfrm>
        <a:off x="4495529" y="1159155"/>
        <a:ext cx="132607" cy="132607"/>
      </dsp:txXfrm>
    </dsp:sp>
    <dsp:sp modelId="{F4353034-212B-4D8B-8D93-49C73EF391BB}">
      <dsp:nvSpPr>
        <dsp:cNvPr id="0" name=""/>
        <dsp:cNvSpPr/>
      </dsp:nvSpPr>
      <dsp:spPr>
        <a:xfrm>
          <a:off x="895058" y="510000"/>
          <a:ext cx="2152490" cy="3273549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b="1" kern="1200" dirty="0">
              <a:solidFill>
                <a:schemeClr val="bg2">
                  <a:lumMod val="25000"/>
                </a:schemeClr>
              </a:solidFill>
            </a:rPr>
            <a:t>Giornata di formazione e condivisione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300" u="sng" kern="1200" dirty="0">
            <a:solidFill>
              <a:schemeClr val="bg2">
                <a:lumMod val="25000"/>
              </a:schemeClr>
            </a:solidFill>
          </a:endParaRP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u="sng" kern="1200" dirty="0">
              <a:solidFill>
                <a:schemeClr val="bg2">
                  <a:lumMod val="25000"/>
                </a:schemeClr>
              </a:solidFill>
            </a:rPr>
            <a:t>Relatori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 dirty="0">
              <a:solidFill>
                <a:schemeClr val="bg2">
                  <a:lumMod val="25000"/>
                </a:schemeClr>
              </a:solidFill>
            </a:rPr>
            <a:t>- Autorità di Audit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 dirty="0">
              <a:solidFill>
                <a:schemeClr val="bg2">
                  <a:lumMod val="25000"/>
                </a:schemeClr>
              </a:solidFill>
            </a:rPr>
            <a:t>- Responsabili degli uffici di controllo FESR e FSE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300" kern="1200" dirty="0">
            <a:solidFill>
              <a:schemeClr val="bg2">
                <a:lumMod val="25000"/>
              </a:schemeClr>
            </a:solidFill>
          </a:endParaRP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u="sng" kern="1200" dirty="0">
              <a:solidFill>
                <a:schemeClr val="bg2">
                  <a:lumMod val="25000"/>
                </a:schemeClr>
              </a:solidFill>
            </a:rPr>
            <a:t>Preparazione degli interventi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 dirty="0">
              <a:solidFill>
                <a:schemeClr val="bg2">
                  <a:lumMod val="25000"/>
                </a:schemeClr>
              </a:solidFill>
            </a:rPr>
            <a:t>Personale interno del Servizio Audit coinvolto nelle verifiche oggetto di condivisione</a:t>
          </a:r>
          <a:endParaRPr lang="it-IT" sz="1300" kern="1200" dirty="0"/>
        </a:p>
      </dsp:txBody>
      <dsp:txXfrm>
        <a:off x="895058" y="510000"/>
        <a:ext cx="2152490" cy="3273549"/>
      </dsp:txXfrm>
    </dsp:sp>
    <dsp:sp modelId="{AEDFA1C5-F80C-4D22-937A-D0DF4D4D5FA9}">
      <dsp:nvSpPr>
        <dsp:cNvPr id="0" name=""/>
        <dsp:cNvSpPr/>
      </dsp:nvSpPr>
      <dsp:spPr>
        <a:xfrm>
          <a:off x="5515586" y="1110"/>
          <a:ext cx="1987895" cy="606065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b="1" kern="1200" dirty="0">
              <a:solidFill>
                <a:schemeClr val="bg2">
                  <a:lumMod val="25000"/>
                </a:schemeClr>
              </a:solidFill>
            </a:rPr>
            <a:t>Personale del Servizio Autorità di Gestione Unica FESR e FSE</a:t>
          </a:r>
        </a:p>
      </dsp:txBody>
      <dsp:txXfrm>
        <a:off x="5515586" y="1110"/>
        <a:ext cx="1987895" cy="606065"/>
      </dsp:txXfrm>
    </dsp:sp>
    <dsp:sp modelId="{5ACF946F-B350-4925-8756-80F8A6F60DD2}">
      <dsp:nvSpPr>
        <dsp:cNvPr id="0" name=""/>
        <dsp:cNvSpPr/>
      </dsp:nvSpPr>
      <dsp:spPr>
        <a:xfrm>
          <a:off x="5515586" y="758693"/>
          <a:ext cx="1987895" cy="606065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b="1" kern="1200" dirty="0">
              <a:solidFill>
                <a:schemeClr val="bg2">
                  <a:lumMod val="25000"/>
                </a:schemeClr>
              </a:solidFill>
            </a:rPr>
            <a:t>Personale delle Strutture Responsabili dell’Attuazione (SRA)</a:t>
          </a:r>
        </a:p>
      </dsp:txBody>
      <dsp:txXfrm>
        <a:off x="5515586" y="758693"/>
        <a:ext cx="1987895" cy="606065"/>
      </dsp:txXfrm>
    </dsp:sp>
    <dsp:sp modelId="{C5DFC3B8-45FE-4D33-AFE2-B5EC893F6F8E}">
      <dsp:nvSpPr>
        <dsp:cNvPr id="0" name=""/>
        <dsp:cNvSpPr/>
      </dsp:nvSpPr>
      <dsp:spPr>
        <a:xfrm>
          <a:off x="5515586" y="1516275"/>
          <a:ext cx="1987895" cy="606065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b="1" kern="1200">
              <a:solidFill>
                <a:schemeClr val="bg2">
                  <a:lumMod val="25000"/>
                </a:schemeClr>
              </a:solidFill>
            </a:rPr>
            <a:t>Personale delle Strutture Responsabili dei controlli (SRC)</a:t>
          </a:r>
          <a:endParaRPr lang="it-IT" sz="13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5515586" y="1516275"/>
        <a:ext cx="1987895" cy="606065"/>
      </dsp:txXfrm>
    </dsp:sp>
    <dsp:sp modelId="{15B86D27-A775-4678-913F-2BEC6FEA0C0D}">
      <dsp:nvSpPr>
        <dsp:cNvPr id="0" name=""/>
        <dsp:cNvSpPr/>
      </dsp:nvSpPr>
      <dsp:spPr>
        <a:xfrm>
          <a:off x="5515586" y="2273857"/>
          <a:ext cx="1987895" cy="606065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b="1" kern="1200" dirty="0">
              <a:solidFill>
                <a:schemeClr val="bg2">
                  <a:lumMod val="25000"/>
                </a:schemeClr>
              </a:solidFill>
            </a:rPr>
            <a:t>Assistenza tecnica ai PR FESR e FSE+</a:t>
          </a:r>
        </a:p>
      </dsp:txBody>
      <dsp:txXfrm>
        <a:off x="5515586" y="2273857"/>
        <a:ext cx="1987895" cy="606065"/>
      </dsp:txXfrm>
    </dsp:sp>
    <dsp:sp modelId="{575C8D91-5BC1-4F4D-80D2-465BF16B8E41}">
      <dsp:nvSpPr>
        <dsp:cNvPr id="0" name=""/>
        <dsp:cNvSpPr/>
      </dsp:nvSpPr>
      <dsp:spPr>
        <a:xfrm>
          <a:off x="5515586" y="3031440"/>
          <a:ext cx="1987895" cy="606065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b="1" kern="1200" dirty="0">
              <a:solidFill>
                <a:schemeClr val="bg2">
                  <a:lumMod val="25000"/>
                </a:schemeClr>
              </a:solidFill>
            </a:rPr>
            <a:t>Personale del Servizio Audit</a:t>
          </a:r>
        </a:p>
      </dsp:txBody>
      <dsp:txXfrm>
        <a:off x="5515586" y="3031440"/>
        <a:ext cx="1987895" cy="606065"/>
      </dsp:txXfrm>
    </dsp:sp>
    <dsp:sp modelId="{2EA1E5D7-AE74-4D1D-A2C2-8F9BBBFA30D6}">
      <dsp:nvSpPr>
        <dsp:cNvPr id="0" name=""/>
        <dsp:cNvSpPr/>
      </dsp:nvSpPr>
      <dsp:spPr>
        <a:xfrm>
          <a:off x="5515586" y="3789022"/>
          <a:ext cx="1987895" cy="606065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b="1" kern="1200" dirty="0">
              <a:solidFill>
                <a:schemeClr val="bg2">
                  <a:lumMod val="25000"/>
                </a:schemeClr>
              </a:solidFill>
            </a:rPr>
            <a:t>Assistenza tecnica all’Autorità di Audit</a:t>
          </a:r>
        </a:p>
      </dsp:txBody>
      <dsp:txXfrm>
        <a:off x="5515586" y="3789022"/>
        <a:ext cx="1987895" cy="6060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FE5E87-3BA8-4110-AD07-18B70AD9A4C6}">
      <dsp:nvSpPr>
        <dsp:cNvPr id="0" name=""/>
        <dsp:cNvSpPr/>
      </dsp:nvSpPr>
      <dsp:spPr>
        <a:xfrm>
          <a:off x="5676" y="761015"/>
          <a:ext cx="2665216" cy="3535907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i="1" kern="1200" dirty="0">
              <a:solidFill>
                <a:schemeClr val="bg2">
                  <a:lumMod val="25000"/>
                </a:schemeClr>
              </a:solidFill>
            </a:rPr>
            <a:t>Illustrazione dei </a:t>
          </a:r>
          <a:r>
            <a:rPr lang="it-IT" sz="1400" b="1" i="1" kern="1200" dirty="0">
              <a:solidFill>
                <a:schemeClr val="bg2">
                  <a:lumMod val="25000"/>
                </a:schemeClr>
              </a:solidFill>
            </a:rPr>
            <a:t>punti di debolezza </a:t>
          </a:r>
          <a:r>
            <a:rPr lang="it-IT" sz="1400" i="1" kern="1200" dirty="0">
              <a:solidFill>
                <a:schemeClr val="bg2">
                  <a:lumMod val="25000"/>
                </a:schemeClr>
              </a:solidFill>
            </a:rPr>
            <a:t>rilevati dalla Commissione nel RP su strumento finanziario e delle relative raccomandazioni</a:t>
          </a:r>
          <a:endParaRPr lang="it-IT" sz="1400" kern="1200" dirty="0">
            <a:solidFill>
              <a:schemeClr val="bg2">
                <a:lumMod val="25000"/>
              </a:schemeClr>
            </a:solidFill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400" kern="1200" dirty="0">
            <a:solidFill>
              <a:schemeClr val="bg2">
                <a:lumMod val="25000"/>
              </a:schemeClr>
            </a:solidFill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i="1" kern="1200" dirty="0">
              <a:solidFill>
                <a:schemeClr val="bg2">
                  <a:lumMod val="25000"/>
                </a:schemeClr>
              </a:solidFill>
            </a:rPr>
            <a:t>Considerazioni sulla normativa e sulle linee guida in materia di </a:t>
          </a:r>
          <a:r>
            <a:rPr lang="it-IT" sz="1400" b="1" i="1" kern="1200" dirty="0">
              <a:solidFill>
                <a:schemeClr val="bg2">
                  <a:lumMod val="25000"/>
                </a:schemeClr>
              </a:solidFill>
            </a:rPr>
            <a:t>impresa unica </a:t>
          </a:r>
          <a:r>
            <a:rPr lang="it-IT" sz="1400" i="1" kern="1200" dirty="0">
              <a:solidFill>
                <a:schemeClr val="bg2">
                  <a:lumMod val="25000"/>
                </a:schemeClr>
              </a:solidFill>
            </a:rPr>
            <a:t>e </a:t>
          </a:r>
          <a:r>
            <a:rPr lang="it-IT" sz="1400" b="1" i="1" kern="1200" dirty="0">
              <a:solidFill>
                <a:schemeClr val="bg2">
                  <a:lumMod val="25000"/>
                </a:schemeClr>
              </a:solidFill>
            </a:rPr>
            <a:t>status PMI e sugli strumenti disponibili;</a:t>
          </a: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400" b="1" i="1" kern="1200" dirty="0">
            <a:solidFill>
              <a:schemeClr val="bg2">
                <a:lumMod val="25000"/>
              </a:schemeClr>
            </a:solidFill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b="1" i="1" kern="1200" dirty="0">
              <a:solidFill>
                <a:schemeClr val="bg2">
                  <a:lumMod val="25000"/>
                </a:schemeClr>
              </a:solidFill>
            </a:rPr>
            <a:t>Pregi e limiti di </a:t>
          </a:r>
          <a:r>
            <a:rPr lang="it-IT" sz="1400" b="1" i="1" kern="1200" dirty="0" err="1">
              <a:solidFill>
                <a:schemeClr val="bg2">
                  <a:lumMod val="25000"/>
                </a:schemeClr>
              </a:solidFill>
            </a:rPr>
            <a:t>Arachne</a:t>
          </a:r>
          <a:r>
            <a:rPr lang="it-IT" sz="1400" b="1" i="1" kern="1200" dirty="0">
              <a:solidFill>
                <a:schemeClr val="bg2">
                  <a:lumMod val="25000"/>
                </a:schemeClr>
              </a:solidFill>
            </a:rPr>
            <a:t> </a:t>
          </a: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400" b="1" i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68125" y="823464"/>
        <a:ext cx="2540318" cy="3473458"/>
      </dsp:txXfrm>
    </dsp:sp>
    <dsp:sp modelId="{D07DE869-FB30-4AF8-AB24-EAA79EAE2CA8}">
      <dsp:nvSpPr>
        <dsp:cNvPr id="0" name=""/>
        <dsp:cNvSpPr/>
      </dsp:nvSpPr>
      <dsp:spPr>
        <a:xfrm>
          <a:off x="5676" y="3523733"/>
          <a:ext cx="2665216" cy="855496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0" rIns="1651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b="1" kern="1200" dirty="0"/>
            <a:t>Parte generale</a:t>
          </a:r>
        </a:p>
      </dsp:txBody>
      <dsp:txXfrm>
        <a:off x="5676" y="3523733"/>
        <a:ext cx="1876912" cy="855496"/>
      </dsp:txXfrm>
    </dsp:sp>
    <dsp:sp modelId="{4D41720E-7987-40BB-8954-397F302E4545}">
      <dsp:nvSpPr>
        <dsp:cNvPr id="0" name=""/>
        <dsp:cNvSpPr/>
      </dsp:nvSpPr>
      <dsp:spPr>
        <a:xfrm>
          <a:off x="1957983" y="3659620"/>
          <a:ext cx="932825" cy="93282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635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DF6BC46-DE15-4F35-ABD2-48D399549398}">
      <dsp:nvSpPr>
        <dsp:cNvPr id="0" name=""/>
        <dsp:cNvSpPr/>
      </dsp:nvSpPr>
      <dsp:spPr>
        <a:xfrm>
          <a:off x="3121911" y="442541"/>
          <a:ext cx="2665216" cy="446837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i="1" kern="1200" dirty="0">
              <a:solidFill>
                <a:schemeClr val="bg2">
                  <a:lumMod val="25000"/>
                </a:schemeClr>
              </a:solidFill>
            </a:rPr>
            <a:t>Contestualizzazione dell’audit</a:t>
          </a:r>
        </a:p>
        <a:p>
          <a:pPr marL="88900" lvl="2" indent="-889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i="1" kern="1200" dirty="0">
              <a:solidFill>
                <a:schemeClr val="bg2">
                  <a:lumMod val="25000"/>
                </a:schemeClr>
              </a:solidFill>
            </a:rPr>
            <a:t>Illustrazione della metodologia seguita:</a:t>
          </a:r>
        </a:p>
        <a:p>
          <a:pPr marL="88900" lvl="2" indent="-88900" algn="l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400" i="1" kern="1200" dirty="0">
            <a:solidFill>
              <a:schemeClr val="bg2">
                <a:lumMod val="25000"/>
              </a:schemeClr>
            </a:solidFill>
          </a:endParaRPr>
        </a:p>
        <a:p>
          <a:pPr marL="88900" lvl="2" indent="-889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400" i="1" kern="1200" dirty="0">
            <a:solidFill>
              <a:schemeClr val="bg2">
                <a:lumMod val="25000"/>
              </a:schemeClr>
            </a:solidFill>
          </a:endParaRPr>
        </a:p>
        <a:p>
          <a:pPr marL="88900" lvl="2" indent="-889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400" i="1" kern="1200" dirty="0">
            <a:solidFill>
              <a:schemeClr val="bg2">
                <a:lumMod val="25000"/>
              </a:schemeClr>
            </a:solidFill>
          </a:endParaRPr>
        </a:p>
        <a:p>
          <a:pPr marL="88900" lvl="2" indent="-889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400" i="1" kern="1200" dirty="0">
            <a:solidFill>
              <a:schemeClr val="bg2">
                <a:lumMod val="25000"/>
              </a:schemeClr>
            </a:solidFill>
          </a:endParaRPr>
        </a:p>
        <a:p>
          <a:pPr marL="88900" lvl="2" indent="-889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400" i="1" kern="1200" dirty="0">
            <a:solidFill>
              <a:schemeClr val="bg2">
                <a:lumMod val="25000"/>
              </a:schemeClr>
            </a:solidFill>
          </a:endParaRPr>
        </a:p>
        <a:p>
          <a:pPr marL="88900" lvl="2" indent="-889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400" i="1" kern="1200" dirty="0">
            <a:solidFill>
              <a:schemeClr val="bg2">
                <a:lumMod val="25000"/>
              </a:schemeClr>
            </a:solidFill>
          </a:endParaRPr>
        </a:p>
        <a:p>
          <a:pPr marL="88900" lvl="2" indent="-889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400" i="1" kern="1200" dirty="0">
            <a:solidFill>
              <a:schemeClr val="bg2">
                <a:lumMod val="25000"/>
              </a:schemeClr>
            </a:solidFill>
          </a:endParaRPr>
        </a:p>
        <a:p>
          <a:pPr marL="88900" lvl="1" indent="-889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i="1" kern="12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Navigazione su ARACHNE ed esecuzione della verifica</a:t>
          </a:r>
        </a:p>
        <a:p>
          <a:pPr marL="88900" lvl="1" indent="-889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i="1" kern="1200" dirty="0">
              <a:solidFill>
                <a:schemeClr val="bg2">
                  <a:lumMod val="25000"/>
                </a:schemeClr>
              </a:solidFill>
            </a:rPr>
            <a:t>Esito dell’audit e contenuto del fascicolo </a:t>
          </a:r>
        </a:p>
        <a:p>
          <a:pPr marL="88900" lvl="1" indent="-889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i="1" kern="1200" dirty="0">
              <a:solidFill>
                <a:schemeClr val="bg2">
                  <a:lumMod val="25000"/>
                </a:schemeClr>
              </a:solidFill>
            </a:rPr>
            <a:t>Domande e dibattito</a:t>
          </a:r>
        </a:p>
      </dsp:txBody>
      <dsp:txXfrm>
        <a:off x="3184360" y="504990"/>
        <a:ext cx="2540318" cy="4405930"/>
      </dsp:txXfrm>
    </dsp:sp>
    <dsp:sp modelId="{8124BA38-E8DB-4859-A5F5-30751F3B7806}">
      <dsp:nvSpPr>
        <dsp:cNvPr id="0" name=""/>
        <dsp:cNvSpPr/>
      </dsp:nvSpPr>
      <dsp:spPr>
        <a:xfrm>
          <a:off x="3091687" y="4008629"/>
          <a:ext cx="2665216" cy="855496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0" rIns="1651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300" b="1" u="sng" kern="1200" dirty="0"/>
            <a:t>Caso 1 - FSE+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300" b="1" kern="1200" dirty="0"/>
            <a:t>Test di conformità (RC2)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300" b="0" i="1" kern="1200" dirty="0"/>
            <a:t>Incentivi assunzioni 18-35</a:t>
          </a:r>
        </a:p>
      </dsp:txBody>
      <dsp:txXfrm>
        <a:off x="3091687" y="4008629"/>
        <a:ext cx="1876912" cy="855496"/>
      </dsp:txXfrm>
    </dsp:sp>
    <dsp:sp modelId="{0E61955C-E6F0-4706-BFF0-12E6D0D8824C}">
      <dsp:nvSpPr>
        <dsp:cNvPr id="0" name=""/>
        <dsp:cNvSpPr/>
      </dsp:nvSpPr>
      <dsp:spPr>
        <a:xfrm>
          <a:off x="5132016" y="3749584"/>
          <a:ext cx="932825" cy="932825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635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5283C31-12B9-4288-9F33-0D65856BD7EA}">
      <dsp:nvSpPr>
        <dsp:cNvPr id="0" name=""/>
        <dsp:cNvSpPr/>
      </dsp:nvSpPr>
      <dsp:spPr>
        <a:xfrm>
          <a:off x="6107523" y="81213"/>
          <a:ext cx="3176884" cy="516728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i="1" kern="1200" dirty="0">
              <a:solidFill>
                <a:schemeClr val="bg2">
                  <a:lumMod val="25000"/>
                </a:schemeClr>
              </a:solidFill>
            </a:rPr>
            <a:t>Contestualizzazione dell’audit</a:t>
          </a: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i="1" kern="1200" dirty="0">
              <a:solidFill>
                <a:schemeClr val="bg2">
                  <a:lumMod val="25000"/>
                </a:schemeClr>
              </a:solidFill>
            </a:rPr>
            <a:t>Illustrazione della metodologia seguita:</a:t>
          </a: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400" kern="1200" dirty="0"/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i="1" kern="12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Navigazione su ARACHNE ed esecuzione della verifica</a:t>
          </a:r>
          <a:endParaRPr lang="it-IT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i="1" kern="1200" dirty="0">
              <a:solidFill>
                <a:schemeClr val="bg2">
                  <a:lumMod val="25000"/>
                </a:schemeClr>
              </a:solidFill>
            </a:rPr>
            <a:t>Esito dell’audit e contenuto del fascicolo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i="1" kern="1200" dirty="0">
              <a:solidFill>
                <a:schemeClr val="bg2">
                  <a:lumMod val="25000"/>
                </a:schemeClr>
              </a:solidFill>
            </a:rPr>
            <a:t>Domande e dibattito</a:t>
          </a:r>
        </a:p>
      </dsp:txBody>
      <dsp:txXfrm>
        <a:off x="6181961" y="155651"/>
        <a:ext cx="3028008" cy="5092842"/>
      </dsp:txXfrm>
    </dsp:sp>
    <dsp:sp modelId="{B05D7713-7401-49D6-8244-252B75739284}">
      <dsp:nvSpPr>
        <dsp:cNvPr id="0" name=""/>
        <dsp:cNvSpPr/>
      </dsp:nvSpPr>
      <dsp:spPr>
        <a:xfrm>
          <a:off x="6134509" y="4508213"/>
          <a:ext cx="3158734" cy="73802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0" rIns="1651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300" b="1" u="sng" kern="1200" dirty="0"/>
            <a:t>Caso 2 - FESR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300" b="1" kern="1200" dirty="0"/>
            <a:t>Test di conformità (RC2)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300" i="1" kern="1200" dirty="0"/>
            <a:t>Progetti di Ricerca e  Innovazione</a:t>
          </a:r>
          <a:endParaRPr lang="it-IT" sz="1300" b="1" kern="1200" dirty="0"/>
        </a:p>
      </dsp:txBody>
      <dsp:txXfrm>
        <a:off x="6134509" y="4508213"/>
        <a:ext cx="2224460" cy="738020"/>
      </dsp:txXfrm>
    </dsp:sp>
    <dsp:sp modelId="{0FDE6E2D-1537-47B8-AD79-222B9FF09642}">
      <dsp:nvSpPr>
        <dsp:cNvPr id="0" name=""/>
        <dsp:cNvSpPr/>
      </dsp:nvSpPr>
      <dsp:spPr>
        <a:xfrm>
          <a:off x="8487881" y="4149944"/>
          <a:ext cx="932825" cy="932825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7000" r="-67000"/>
          </a:stretch>
        </a:blipFill>
        <a:ln w="635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3D9FDB-FACB-48A9-8BEA-F8603B047E9F}">
      <dsp:nvSpPr>
        <dsp:cNvPr id="0" name=""/>
        <dsp:cNvSpPr/>
      </dsp:nvSpPr>
      <dsp:spPr>
        <a:xfrm>
          <a:off x="1302255" y="1244421"/>
          <a:ext cx="1520960" cy="1520960"/>
        </a:xfrm>
        <a:prstGeom prst="gear9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b="1" kern="1200" dirty="0"/>
            <a:t>Paperino SRL</a:t>
          </a:r>
        </a:p>
      </dsp:txBody>
      <dsp:txXfrm>
        <a:off x="1608036" y="1600699"/>
        <a:ext cx="909398" cy="781804"/>
      </dsp:txXfrm>
    </dsp:sp>
    <dsp:sp modelId="{46934A73-FEE1-4A9B-BC96-ADADF5B39281}">
      <dsp:nvSpPr>
        <dsp:cNvPr id="0" name=""/>
        <dsp:cNvSpPr/>
      </dsp:nvSpPr>
      <dsp:spPr>
        <a:xfrm>
          <a:off x="417333" y="884922"/>
          <a:ext cx="1106152" cy="1106152"/>
        </a:xfrm>
        <a:prstGeom prst="gear6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b="1" kern="1200" dirty="0"/>
            <a:t>Pluto SRL</a:t>
          </a:r>
        </a:p>
      </dsp:txBody>
      <dsp:txXfrm>
        <a:off x="695810" y="1165082"/>
        <a:ext cx="549198" cy="545832"/>
      </dsp:txXfrm>
    </dsp:sp>
    <dsp:sp modelId="{7755A4FB-AB11-4297-91E6-9D70EA34F1BA}">
      <dsp:nvSpPr>
        <dsp:cNvPr id="0" name=""/>
        <dsp:cNvSpPr/>
      </dsp:nvSpPr>
      <dsp:spPr>
        <a:xfrm rot="20700000">
          <a:off x="1087385" y="121789"/>
          <a:ext cx="1083803" cy="1083803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b="1" kern="1200" dirty="0"/>
            <a:t>Pippo SRL</a:t>
          </a:r>
        </a:p>
      </dsp:txBody>
      <dsp:txXfrm rot="-20700000">
        <a:off x="1325095" y="359499"/>
        <a:ext cx="608384" cy="608384"/>
      </dsp:txXfrm>
    </dsp:sp>
    <dsp:sp modelId="{B0DC2C3A-D88C-422F-A4AA-0322DDE75473}">
      <dsp:nvSpPr>
        <dsp:cNvPr id="0" name=""/>
        <dsp:cNvSpPr/>
      </dsp:nvSpPr>
      <dsp:spPr>
        <a:xfrm>
          <a:off x="1123182" y="997942"/>
          <a:ext cx="1946828" cy="1946828"/>
        </a:xfrm>
        <a:prstGeom prst="circularArrow">
          <a:avLst>
            <a:gd name="adj1" fmla="val 4687"/>
            <a:gd name="adj2" fmla="val 299029"/>
            <a:gd name="adj3" fmla="val 2468269"/>
            <a:gd name="adj4" fmla="val 15968607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96C5A9-0E00-4F3E-ADC2-D5FF2BAE2C5F}">
      <dsp:nvSpPr>
        <dsp:cNvPr id="0" name=""/>
        <dsp:cNvSpPr/>
      </dsp:nvSpPr>
      <dsp:spPr>
        <a:xfrm>
          <a:off x="221435" y="646304"/>
          <a:ext cx="1414492" cy="141449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D49610-6ABC-4C47-8372-DE21886EA2D4}">
      <dsp:nvSpPr>
        <dsp:cNvPr id="0" name=""/>
        <dsp:cNvSpPr/>
      </dsp:nvSpPr>
      <dsp:spPr>
        <a:xfrm>
          <a:off x="786196" y="-109471"/>
          <a:ext cx="1525108" cy="152510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2D5F08-1C08-4327-B428-3DBBAA9C0E24}">
      <dsp:nvSpPr>
        <dsp:cNvPr id="0" name=""/>
        <dsp:cNvSpPr/>
      </dsp:nvSpPr>
      <dsp:spPr>
        <a:xfrm rot="5400000">
          <a:off x="2073010" y="872482"/>
          <a:ext cx="303567" cy="35165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 dirty="0"/>
            <a:t>16</a:t>
          </a:r>
        </a:p>
      </dsp:txBody>
      <dsp:txXfrm rot="-5400000">
        <a:off x="2107576" y="947119"/>
        <a:ext cx="234434" cy="202378"/>
      </dsp:txXfrm>
    </dsp:sp>
    <dsp:sp modelId="{4BD7D069-51CC-41EA-BE72-A69E9D4F7C43}">
      <dsp:nvSpPr>
        <dsp:cNvPr id="0" name=""/>
        <dsp:cNvSpPr/>
      </dsp:nvSpPr>
      <dsp:spPr>
        <a:xfrm>
          <a:off x="842673" y="66496"/>
          <a:ext cx="2986592" cy="195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E110BE-7E9F-4A6F-95C5-F8D865242317}">
      <dsp:nvSpPr>
        <dsp:cNvPr id="0" name=""/>
        <dsp:cNvSpPr/>
      </dsp:nvSpPr>
      <dsp:spPr>
        <a:xfrm rot="5400000">
          <a:off x="2208147" y="1989540"/>
          <a:ext cx="325073" cy="28281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 dirty="0"/>
            <a:t>12</a:t>
          </a:r>
        </a:p>
      </dsp:txBody>
      <dsp:txXfrm rot="-5400000">
        <a:off x="2273348" y="2019068"/>
        <a:ext cx="194670" cy="223759"/>
      </dsp:txXfrm>
    </dsp:sp>
    <dsp:sp modelId="{38A87903-B391-49A1-9A2E-8C0139B3F17C}">
      <dsp:nvSpPr>
        <dsp:cNvPr id="0" name=""/>
        <dsp:cNvSpPr/>
      </dsp:nvSpPr>
      <dsp:spPr>
        <a:xfrm rot="5400000">
          <a:off x="1615247" y="1951516"/>
          <a:ext cx="328669" cy="33292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 dirty="0"/>
            <a:t>10</a:t>
          </a:r>
        </a:p>
      </dsp:txBody>
      <dsp:txXfrm rot="-5400000">
        <a:off x="1668609" y="2008419"/>
        <a:ext cx="221946" cy="219113"/>
      </dsp:txXfrm>
    </dsp:sp>
    <dsp:sp modelId="{8D34811A-64A3-4C11-A10E-09A17F33406D}">
      <dsp:nvSpPr>
        <dsp:cNvPr id="0" name=""/>
        <dsp:cNvSpPr/>
      </dsp:nvSpPr>
      <dsp:spPr>
        <a:xfrm>
          <a:off x="1750836" y="344217"/>
          <a:ext cx="351079" cy="195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6FDF13-C6D6-49BE-A714-B79EADBE5F61}">
      <dsp:nvSpPr>
        <dsp:cNvPr id="0" name=""/>
        <dsp:cNvSpPr/>
      </dsp:nvSpPr>
      <dsp:spPr>
        <a:xfrm rot="5400000">
          <a:off x="3810753" y="199039"/>
          <a:ext cx="325073" cy="282814"/>
        </a:xfrm>
        <a:prstGeom prst="hexagon">
          <a:avLst>
            <a:gd name="adj" fmla="val 25000"/>
            <a:gd name="vf" fmla="val 115470"/>
          </a:avLst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600" kern="1200" dirty="0"/>
        </a:p>
      </dsp:txBody>
      <dsp:txXfrm rot="-5400000">
        <a:off x="3875954" y="228567"/>
        <a:ext cx="194670" cy="223759"/>
      </dsp:txXfrm>
    </dsp:sp>
    <dsp:sp modelId="{03A20BBC-A8B3-4F52-AC2C-B5C01F78627B}">
      <dsp:nvSpPr>
        <dsp:cNvPr id="0" name=""/>
        <dsp:cNvSpPr/>
      </dsp:nvSpPr>
      <dsp:spPr>
        <a:xfrm rot="5400000">
          <a:off x="2198188" y="1114813"/>
          <a:ext cx="374329" cy="39931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 dirty="0"/>
            <a:t>19</a:t>
          </a:r>
        </a:p>
      </dsp:txBody>
      <dsp:txXfrm rot="-5400000">
        <a:off x="2252249" y="1189692"/>
        <a:ext cx="266207" cy="249553"/>
      </dsp:txXfrm>
    </dsp:sp>
    <dsp:sp modelId="{3C59B34D-6DAC-4ACA-9179-B037FB88AE48}">
      <dsp:nvSpPr>
        <dsp:cNvPr id="0" name=""/>
        <dsp:cNvSpPr/>
      </dsp:nvSpPr>
      <dsp:spPr>
        <a:xfrm>
          <a:off x="2558320" y="646565"/>
          <a:ext cx="362782" cy="195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A05579-EDCC-4BAF-B457-5730FEF01E8D}">
      <dsp:nvSpPr>
        <dsp:cNvPr id="0" name=""/>
        <dsp:cNvSpPr/>
      </dsp:nvSpPr>
      <dsp:spPr>
        <a:xfrm rot="5400000">
          <a:off x="2364222" y="915980"/>
          <a:ext cx="325073" cy="28281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 dirty="0"/>
            <a:t>17</a:t>
          </a:r>
        </a:p>
      </dsp:txBody>
      <dsp:txXfrm rot="-5400000">
        <a:off x="2429423" y="945508"/>
        <a:ext cx="194670" cy="223759"/>
      </dsp:txXfrm>
    </dsp:sp>
    <dsp:sp modelId="{DDCD08CE-AA96-4315-B7D2-29FB442985D6}">
      <dsp:nvSpPr>
        <dsp:cNvPr id="0" name=""/>
        <dsp:cNvSpPr/>
      </dsp:nvSpPr>
      <dsp:spPr>
        <a:xfrm rot="5400000">
          <a:off x="2197304" y="1498615"/>
          <a:ext cx="303186" cy="357160"/>
        </a:xfrm>
        <a:prstGeom prst="hexagon">
          <a:avLst>
            <a:gd name="adj" fmla="val 25000"/>
            <a:gd name="vf" fmla="val 115470"/>
          </a:avLst>
        </a:prstGeom>
        <a:solidFill>
          <a:srgbClr val="92D05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700" kern="1200" dirty="0"/>
            <a:t>1</a:t>
          </a:r>
        </a:p>
      </dsp:txBody>
      <dsp:txXfrm rot="-5400000">
        <a:off x="2229844" y="1576133"/>
        <a:ext cx="238106" cy="202124"/>
      </dsp:txXfrm>
    </dsp:sp>
    <dsp:sp modelId="{C70E926E-26AB-4916-AE67-97232C2A7DF2}">
      <dsp:nvSpPr>
        <dsp:cNvPr id="0" name=""/>
        <dsp:cNvSpPr/>
      </dsp:nvSpPr>
      <dsp:spPr>
        <a:xfrm>
          <a:off x="1750836" y="947115"/>
          <a:ext cx="351079" cy="195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0986D0-F0B5-4ACE-8564-B1A6038D3B09}">
      <dsp:nvSpPr>
        <dsp:cNvPr id="0" name=""/>
        <dsp:cNvSpPr/>
      </dsp:nvSpPr>
      <dsp:spPr>
        <a:xfrm rot="5400000">
          <a:off x="3600684" y="791229"/>
          <a:ext cx="325073" cy="282814"/>
        </a:xfrm>
        <a:prstGeom prst="hexagon">
          <a:avLst>
            <a:gd name="adj" fmla="val 25000"/>
            <a:gd name="vf" fmla="val 115470"/>
          </a:avLst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000" kern="1200" dirty="0"/>
        </a:p>
      </dsp:txBody>
      <dsp:txXfrm rot="-5400000">
        <a:off x="3665885" y="820757"/>
        <a:ext cx="194670" cy="223759"/>
      </dsp:txXfrm>
    </dsp:sp>
    <dsp:sp modelId="{50754879-4AAA-4956-8EED-FDCDA60F39C3}">
      <dsp:nvSpPr>
        <dsp:cNvPr id="0" name=""/>
        <dsp:cNvSpPr/>
      </dsp:nvSpPr>
      <dsp:spPr>
        <a:xfrm rot="5400000">
          <a:off x="2352672" y="1784018"/>
          <a:ext cx="325073" cy="28281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 dirty="0"/>
            <a:t>4</a:t>
          </a:r>
        </a:p>
      </dsp:txBody>
      <dsp:txXfrm rot="-5400000">
        <a:off x="2417873" y="1813546"/>
        <a:ext cx="194670" cy="223759"/>
      </dsp:txXfrm>
    </dsp:sp>
    <dsp:sp modelId="{AE9D202A-A348-4845-BFDB-975286B1CEF4}">
      <dsp:nvSpPr>
        <dsp:cNvPr id="0" name=""/>
        <dsp:cNvSpPr/>
      </dsp:nvSpPr>
      <dsp:spPr>
        <a:xfrm>
          <a:off x="2558320" y="1240966"/>
          <a:ext cx="362782" cy="195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B83D5D-7E7B-4C61-B37E-E31B020D7FB4}">
      <dsp:nvSpPr>
        <dsp:cNvPr id="0" name=""/>
        <dsp:cNvSpPr/>
      </dsp:nvSpPr>
      <dsp:spPr>
        <a:xfrm rot="5400000">
          <a:off x="2632783" y="909366"/>
          <a:ext cx="360929" cy="30111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 dirty="0"/>
            <a:t>18</a:t>
          </a:r>
        </a:p>
      </dsp:txBody>
      <dsp:txXfrm rot="-5400000">
        <a:off x="2708718" y="934628"/>
        <a:ext cx="209058" cy="250589"/>
      </dsp:txXfrm>
    </dsp:sp>
    <dsp:sp modelId="{BA759311-76E7-4E19-B964-C5D1A373F057}">
      <dsp:nvSpPr>
        <dsp:cNvPr id="0" name=""/>
        <dsp:cNvSpPr/>
      </dsp:nvSpPr>
      <dsp:spPr>
        <a:xfrm rot="5400000">
          <a:off x="2487629" y="1532577"/>
          <a:ext cx="325073" cy="28281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 dirty="0"/>
            <a:t>2</a:t>
          </a:r>
        </a:p>
      </dsp:txBody>
      <dsp:txXfrm rot="-5400000">
        <a:off x="2552830" y="1562105"/>
        <a:ext cx="194670" cy="223759"/>
      </dsp:txXfrm>
    </dsp:sp>
    <dsp:sp modelId="{DC0884B8-CBD3-4F58-8B74-FCEB396CA9A8}">
      <dsp:nvSpPr>
        <dsp:cNvPr id="0" name=""/>
        <dsp:cNvSpPr/>
      </dsp:nvSpPr>
      <dsp:spPr>
        <a:xfrm>
          <a:off x="1750836" y="1534816"/>
          <a:ext cx="351079" cy="195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F437D3-C332-402C-9702-BDF88EA1FBFB}">
      <dsp:nvSpPr>
        <dsp:cNvPr id="0" name=""/>
        <dsp:cNvSpPr/>
      </dsp:nvSpPr>
      <dsp:spPr>
        <a:xfrm rot="5400000">
          <a:off x="2091482" y="1801345"/>
          <a:ext cx="325073" cy="28281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 dirty="0"/>
            <a:t>5</a:t>
          </a:r>
        </a:p>
      </dsp:txBody>
      <dsp:txXfrm rot="-5400000">
        <a:off x="2156683" y="1830873"/>
        <a:ext cx="194670" cy="223759"/>
      </dsp:txXfrm>
    </dsp:sp>
    <dsp:sp modelId="{D34055C4-F883-44DD-8BF6-72C26CFA2C28}">
      <dsp:nvSpPr>
        <dsp:cNvPr id="0" name=""/>
        <dsp:cNvSpPr/>
      </dsp:nvSpPr>
      <dsp:spPr>
        <a:xfrm rot="5400000">
          <a:off x="2496755" y="2036139"/>
          <a:ext cx="325073" cy="28281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 dirty="0"/>
            <a:t>13</a:t>
          </a:r>
        </a:p>
      </dsp:txBody>
      <dsp:txXfrm rot="-5400000">
        <a:off x="2561956" y="2065667"/>
        <a:ext cx="194670" cy="223759"/>
      </dsp:txXfrm>
    </dsp:sp>
    <dsp:sp modelId="{CB6680F8-4B05-446E-B92C-441430C76615}">
      <dsp:nvSpPr>
        <dsp:cNvPr id="0" name=""/>
        <dsp:cNvSpPr/>
      </dsp:nvSpPr>
      <dsp:spPr>
        <a:xfrm>
          <a:off x="2558320" y="1810739"/>
          <a:ext cx="362782" cy="195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40FBDA-06DA-4087-A0A8-0157F2D3F71E}">
      <dsp:nvSpPr>
        <dsp:cNvPr id="0" name=""/>
        <dsp:cNvSpPr/>
      </dsp:nvSpPr>
      <dsp:spPr>
        <a:xfrm rot="5400000">
          <a:off x="1783356" y="1788358"/>
          <a:ext cx="325073" cy="28281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 dirty="0"/>
            <a:t>7</a:t>
          </a:r>
        </a:p>
      </dsp:txBody>
      <dsp:txXfrm rot="-5400000">
        <a:off x="1848557" y="1817886"/>
        <a:ext cx="194670" cy="223759"/>
      </dsp:txXfrm>
    </dsp:sp>
    <dsp:sp modelId="{260F8788-6D5F-4F8C-B459-8E7A253AE2DC}">
      <dsp:nvSpPr>
        <dsp:cNvPr id="0" name=""/>
        <dsp:cNvSpPr/>
      </dsp:nvSpPr>
      <dsp:spPr>
        <a:xfrm rot="5400000">
          <a:off x="2768251" y="2036783"/>
          <a:ext cx="325073" cy="28281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 dirty="0"/>
            <a:t>14</a:t>
          </a:r>
        </a:p>
      </dsp:txBody>
      <dsp:txXfrm rot="-5400000">
        <a:off x="2833452" y="2066311"/>
        <a:ext cx="194670" cy="223759"/>
      </dsp:txXfrm>
    </dsp:sp>
    <dsp:sp modelId="{F0581792-E88D-438A-84B8-EA363332F541}">
      <dsp:nvSpPr>
        <dsp:cNvPr id="0" name=""/>
        <dsp:cNvSpPr/>
      </dsp:nvSpPr>
      <dsp:spPr>
        <a:xfrm>
          <a:off x="1750836" y="2086662"/>
          <a:ext cx="351079" cy="195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F1068F-303C-4DD5-85CC-6CF133EA53C7}">
      <dsp:nvSpPr>
        <dsp:cNvPr id="0" name=""/>
        <dsp:cNvSpPr/>
      </dsp:nvSpPr>
      <dsp:spPr>
        <a:xfrm rot="5400000">
          <a:off x="1926689" y="2036851"/>
          <a:ext cx="325073" cy="28281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 dirty="0"/>
            <a:t>11</a:t>
          </a:r>
        </a:p>
      </dsp:txBody>
      <dsp:txXfrm rot="-5400000">
        <a:off x="1991890" y="2066379"/>
        <a:ext cx="194670" cy="223759"/>
      </dsp:txXfrm>
    </dsp:sp>
    <dsp:sp modelId="{F469D9D9-383C-4781-A050-C76C577393CB}">
      <dsp:nvSpPr>
        <dsp:cNvPr id="0" name=""/>
        <dsp:cNvSpPr/>
      </dsp:nvSpPr>
      <dsp:spPr>
        <a:xfrm rot="5400000">
          <a:off x="3237132" y="1775205"/>
          <a:ext cx="325073" cy="282814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 dirty="0">
              <a:solidFill>
                <a:schemeClr val="bg1"/>
              </a:solidFill>
            </a:rPr>
            <a:t>9</a:t>
          </a:r>
        </a:p>
      </dsp:txBody>
      <dsp:txXfrm rot="-5400000">
        <a:off x="3302333" y="1804733"/>
        <a:ext cx="194670" cy="223759"/>
      </dsp:txXfrm>
    </dsp:sp>
    <dsp:sp modelId="{229E2EB8-4B9F-46CE-8E1F-FCC4CC7274C7}">
      <dsp:nvSpPr>
        <dsp:cNvPr id="0" name=""/>
        <dsp:cNvSpPr/>
      </dsp:nvSpPr>
      <dsp:spPr>
        <a:xfrm>
          <a:off x="2558320" y="2362585"/>
          <a:ext cx="362782" cy="195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DC4FF4-C4F3-48A9-A76F-A454F7758547}">
      <dsp:nvSpPr>
        <dsp:cNvPr id="0" name=""/>
        <dsp:cNvSpPr/>
      </dsp:nvSpPr>
      <dsp:spPr>
        <a:xfrm rot="5400000">
          <a:off x="3357868" y="225965"/>
          <a:ext cx="325073" cy="282814"/>
        </a:xfrm>
        <a:prstGeom prst="hexagon">
          <a:avLst>
            <a:gd name="adj" fmla="val 25000"/>
            <a:gd name="vf" fmla="val 115470"/>
          </a:avLst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600" kern="1200"/>
        </a:p>
      </dsp:txBody>
      <dsp:txXfrm rot="-5400000">
        <a:off x="3423069" y="255493"/>
        <a:ext cx="194670" cy="223759"/>
      </dsp:txXfrm>
    </dsp:sp>
    <dsp:sp modelId="{88BB9999-5F1E-408A-A69D-81E3229199FC}">
      <dsp:nvSpPr>
        <dsp:cNvPr id="0" name=""/>
        <dsp:cNvSpPr/>
      </dsp:nvSpPr>
      <dsp:spPr>
        <a:xfrm rot="5400000">
          <a:off x="2951478" y="1754067"/>
          <a:ext cx="327596" cy="317224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 dirty="0">
              <a:solidFill>
                <a:schemeClr val="bg1"/>
              </a:solidFill>
            </a:rPr>
            <a:t>8</a:t>
          </a:r>
        </a:p>
      </dsp:txBody>
      <dsp:txXfrm rot="-5400000">
        <a:off x="3008698" y="1802616"/>
        <a:ext cx="213156" cy="220126"/>
      </dsp:txXfrm>
    </dsp:sp>
    <dsp:sp modelId="{EE97B4F7-7ACC-42AE-8868-51E64ECC4A56}">
      <dsp:nvSpPr>
        <dsp:cNvPr id="0" name=""/>
        <dsp:cNvSpPr/>
      </dsp:nvSpPr>
      <dsp:spPr>
        <a:xfrm>
          <a:off x="1750836" y="2639769"/>
          <a:ext cx="351079" cy="195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A6466B-B3F5-465E-8B11-8B070E78AC87}">
      <dsp:nvSpPr>
        <dsp:cNvPr id="0" name=""/>
        <dsp:cNvSpPr/>
      </dsp:nvSpPr>
      <dsp:spPr>
        <a:xfrm rot="5400000">
          <a:off x="3994322" y="1109399"/>
          <a:ext cx="325073" cy="282814"/>
        </a:xfrm>
        <a:prstGeom prst="hexagon">
          <a:avLst>
            <a:gd name="adj" fmla="val 25000"/>
            <a:gd name="vf" fmla="val 115470"/>
          </a:avLst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600" kern="1200"/>
        </a:p>
      </dsp:txBody>
      <dsp:txXfrm rot="-5400000">
        <a:off x="4059523" y="1138927"/>
        <a:ext cx="194670" cy="223759"/>
      </dsp:txXfrm>
    </dsp:sp>
    <dsp:sp modelId="{B7D9EAA5-8876-4F94-8E73-175AAF3B61E3}">
      <dsp:nvSpPr>
        <dsp:cNvPr id="0" name=""/>
        <dsp:cNvSpPr/>
      </dsp:nvSpPr>
      <dsp:spPr>
        <a:xfrm rot="5400000">
          <a:off x="2663396" y="1777878"/>
          <a:ext cx="307984" cy="284822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 dirty="0">
              <a:solidFill>
                <a:schemeClr val="bg1"/>
              </a:solidFill>
            </a:rPr>
            <a:t>3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000" kern="1200" dirty="0"/>
        </a:p>
      </dsp:txBody>
      <dsp:txXfrm rot="-5400000">
        <a:off x="2720662" y="1815699"/>
        <a:ext cx="193452" cy="209183"/>
      </dsp:txXfrm>
    </dsp:sp>
    <dsp:sp modelId="{F38B4143-5ED9-41FA-868D-9BBF2C7BBB3C}">
      <dsp:nvSpPr>
        <dsp:cNvPr id="0" name=""/>
        <dsp:cNvSpPr/>
      </dsp:nvSpPr>
      <dsp:spPr>
        <a:xfrm>
          <a:off x="2558320" y="2916953"/>
          <a:ext cx="362782" cy="195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A51DB6-6FF8-4AE8-9C56-906F159AFC95}">
      <dsp:nvSpPr>
        <dsp:cNvPr id="0" name=""/>
        <dsp:cNvSpPr/>
      </dsp:nvSpPr>
      <dsp:spPr>
        <a:xfrm rot="5400000">
          <a:off x="1937985" y="1525929"/>
          <a:ext cx="325073" cy="28281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 dirty="0">
              <a:solidFill>
                <a:schemeClr val="bg1"/>
              </a:solidFill>
            </a:rPr>
            <a:t>6</a:t>
          </a:r>
        </a:p>
      </dsp:txBody>
      <dsp:txXfrm rot="-5400000">
        <a:off x="2003186" y="1555457"/>
        <a:ext cx="194670" cy="223759"/>
      </dsp:txXfrm>
    </dsp:sp>
    <dsp:sp modelId="{871058D0-B05E-4E4F-B29C-1A5397392457}">
      <dsp:nvSpPr>
        <dsp:cNvPr id="0" name=""/>
        <dsp:cNvSpPr/>
      </dsp:nvSpPr>
      <dsp:spPr>
        <a:xfrm rot="5400000">
          <a:off x="1755776" y="1185214"/>
          <a:ext cx="327596" cy="317224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000" kern="1200" dirty="0">
              <a:solidFill>
                <a:schemeClr val="bg1"/>
              </a:solidFill>
            </a:rPr>
            <a:t>15</a:t>
          </a:r>
        </a:p>
      </dsp:txBody>
      <dsp:txXfrm rot="-5400000">
        <a:off x="1812996" y="1233763"/>
        <a:ext cx="213156" cy="220126"/>
      </dsp:txXfrm>
    </dsp:sp>
    <dsp:sp modelId="{9CB50F49-5737-4E7A-BD12-2B82F3498AA8}">
      <dsp:nvSpPr>
        <dsp:cNvPr id="0" name=""/>
        <dsp:cNvSpPr/>
      </dsp:nvSpPr>
      <dsp:spPr>
        <a:xfrm>
          <a:off x="1750836" y="3194137"/>
          <a:ext cx="351079" cy="195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E72C33-A9B4-41F0-A7A4-7A74938449B6}">
      <dsp:nvSpPr>
        <dsp:cNvPr id="0" name=""/>
        <dsp:cNvSpPr/>
      </dsp:nvSpPr>
      <dsp:spPr>
        <a:xfrm rot="5400000">
          <a:off x="3994322" y="1612539"/>
          <a:ext cx="325073" cy="385269"/>
        </a:xfrm>
        <a:prstGeom prst="hexagon">
          <a:avLst>
            <a:gd name="adj" fmla="val 25000"/>
            <a:gd name="vf" fmla="val 115470"/>
          </a:avLst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500" kern="1200"/>
        </a:p>
      </dsp:txBody>
      <dsp:txXfrm rot="-5400000">
        <a:off x="4028436" y="1696816"/>
        <a:ext cx="256846" cy="21671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6F24A-C9C8-4EC4-B00F-72235B7DF630}">
      <dsp:nvSpPr>
        <dsp:cNvPr id="0" name=""/>
        <dsp:cNvSpPr/>
      </dsp:nvSpPr>
      <dsp:spPr>
        <a:xfrm>
          <a:off x="482414" y="612451"/>
          <a:ext cx="7197525" cy="3804355"/>
        </a:xfrm>
        <a:prstGeom prst="rect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965DEB-C9D3-4595-9E7A-AE0F85848905}">
      <dsp:nvSpPr>
        <dsp:cNvPr id="0" name=""/>
        <dsp:cNvSpPr/>
      </dsp:nvSpPr>
      <dsp:spPr>
        <a:xfrm>
          <a:off x="1013780" y="1156266"/>
          <a:ext cx="2906265" cy="30337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Condivisione di modalità di utilizzo di ARACHNE con </a:t>
          </a:r>
          <a:r>
            <a:rPr lang="it-IT" sz="1400" kern="1200" dirty="0" err="1"/>
            <a:t>AdG</a:t>
          </a:r>
          <a:r>
            <a:rPr lang="it-IT" sz="1400" kern="1200" dirty="0"/>
            <a:t>/SRA/Controllo primo livello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Utilità di ARACHNE nell’individuare i collegamenti tra soggetti giuridici e persone fisiche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Individuazione di possibili rischi associati all’impresa</a:t>
          </a:r>
        </a:p>
      </dsp:txBody>
      <dsp:txXfrm>
        <a:off x="1013780" y="1156266"/>
        <a:ext cx="2906265" cy="3033724"/>
      </dsp:txXfrm>
    </dsp:sp>
    <dsp:sp modelId="{E29653B3-F096-4132-A5DD-4E1D5EF51E92}">
      <dsp:nvSpPr>
        <dsp:cNvPr id="0" name=""/>
        <dsp:cNvSpPr/>
      </dsp:nvSpPr>
      <dsp:spPr>
        <a:xfrm>
          <a:off x="4270706" y="1056775"/>
          <a:ext cx="3505572" cy="3339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ARACHNE non fornisce quadro storico dell’impresa né un quadro aggiornatissimo: </a:t>
          </a:r>
          <a:r>
            <a:rPr lang="it-IT" sz="1400" b="1" kern="1200" dirty="0"/>
            <a:t>necessità di verificare e valutare  le relazioni e i collegamenti individuati</a:t>
          </a:r>
        </a:p>
        <a:p>
          <a:pPr marL="0" lvl="0" indent="0" algn="l" defTabSz="622300">
            <a:lnSpc>
              <a:spcPct val="5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b="1" kern="1200" dirty="0"/>
        </a:p>
        <a:p>
          <a:pPr marL="0" lvl="0" indent="0" algn="l" defTabSz="622300">
            <a:lnSpc>
              <a:spcPct val="90000"/>
            </a:lnSpc>
            <a:spcBef>
              <a:spcPts val="600"/>
            </a:spcBef>
            <a:spcAft>
              <a:spcPct val="35000"/>
            </a:spcAft>
            <a:buNone/>
          </a:pPr>
          <a:r>
            <a:rPr lang="it-IT" sz="1400" kern="1200" dirty="0"/>
            <a:t>ARACHNE non fornisce dati sugli «effettivi»</a:t>
          </a:r>
        </a:p>
        <a:p>
          <a:pPr marL="0" lvl="0" indent="0" algn="l" defTabSz="622300">
            <a:lnSpc>
              <a:spcPct val="50000"/>
            </a:lnSpc>
            <a:spcBef>
              <a:spcPts val="600"/>
            </a:spcBef>
            <a:spcAft>
              <a:spcPct val="35000"/>
            </a:spcAft>
            <a:buNone/>
          </a:pPr>
          <a:endParaRPr lang="it-IT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ARACHNE fornisce dati finanziari ≈ a quelli necessari</a:t>
          </a:r>
        </a:p>
        <a:p>
          <a:pPr marL="0" lvl="0" indent="0" algn="l" defTabSz="622300">
            <a:lnSpc>
              <a:spcPct val="5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I collegamenti individuati tramite ARACHNE non sono sempre documentabili (esempio mancanza di trasparenza nelle imprese extra UE): quali metodologie si possono prendere a riferimento?</a:t>
          </a:r>
        </a:p>
      </dsp:txBody>
      <dsp:txXfrm>
        <a:off x="4270706" y="1056775"/>
        <a:ext cx="3505572" cy="3339251"/>
      </dsp:txXfrm>
    </dsp:sp>
    <dsp:sp modelId="{921F0CE0-3D31-4B31-9EEB-F54FA5A9E46F}">
      <dsp:nvSpPr>
        <dsp:cNvPr id="0" name=""/>
        <dsp:cNvSpPr/>
      </dsp:nvSpPr>
      <dsp:spPr>
        <a:xfrm>
          <a:off x="0" y="61685"/>
          <a:ext cx="1340832" cy="1340832"/>
        </a:xfrm>
        <a:prstGeom prst="plus">
          <a:avLst>
            <a:gd name="adj" fmla="val 328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F0D0E2-C877-450C-889A-43F5738801B9}">
      <dsp:nvSpPr>
        <dsp:cNvPr id="0" name=""/>
        <dsp:cNvSpPr/>
      </dsp:nvSpPr>
      <dsp:spPr>
        <a:xfrm>
          <a:off x="6625291" y="374546"/>
          <a:ext cx="1261960" cy="432462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424BA5-1556-4911-B973-CF8D724555E6}">
      <dsp:nvSpPr>
        <dsp:cNvPr id="0" name=""/>
        <dsp:cNvSpPr/>
      </dsp:nvSpPr>
      <dsp:spPr>
        <a:xfrm>
          <a:off x="4140807" y="1192574"/>
          <a:ext cx="788" cy="2897499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D6B25E-866E-4963-91B0-A5C56445FE82}">
      <dsp:nvSpPr>
        <dsp:cNvPr id="0" name=""/>
        <dsp:cNvSpPr/>
      </dsp:nvSpPr>
      <dsp:spPr>
        <a:xfrm rot="5400000">
          <a:off x="6948120" y="3177317"/>
          <a:ext cx="2498543" cy="2173732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0" kern="1200" dirty="0">
              <a:solidFill>
                <a:schemeClr val="bg2">
                  <a:lumMod val="25000"/>
                </a:schemeClr>
              </a:solidFill>
            </a:rPr>
            <a:t>Modifica del manuale di gestione per la procedura di verifica a campione del requisito di ammissione legato allo status PMI</a:t>
          </a:r>
        </a:p>
      </dsp:txBody>
      <dsp:txXfrm rot="-5400000">
        <a:off x="7449265" y="3404268"/>
        <a:ext cx="1496252" cy="1719831"/>
      </dsp:txXfrm>
    </dsp:sp>
    <dsp:sp modelId="{53A2802E-38A1-4C4D-BEE0-A0D8E161C27B}">
      <dsp:nvSpPr>
        <dsp:cNvPr id="0" name=""/>
        <dsp:cNvSpPr/>
      </dsp:nvSpPr>
      <dsp:spPr>
        <a:xfrm>
          <a:off x="7172009" y="500902"/>
          <a:ext cx="2788374" cy="1499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A801F7-22C9-4355-A55B-494CC1859BE0}">
      <dsp:nvSpPr>
        <dsp:cNvPr id="0" name=""/>
        <dsp:cNvSpPr/>
      </dsp:nvSpPr>
      <dsp:spPr>
        <a:xfrm rot="5400000">
          <a:off x="1100889" y="1072044"/>
          <a:ext cx="2498543" cy="2173732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0" kern="1200" dirty="0"/>
            <a:t>Impegno amministrativo connesso al controllo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0" kern="1200" dirty="0"/>
            <a:t>Verifiche in misura campionaria</a:t>
          </a:r>
        </a:p>
      </dsp:txBody>
      <dsp:txXfrm rot="-5400000">
        <a:off x="1602034" y="1298995"/>
        <a:ext cx="1496252" cy="1719831"/>
      </dsp:txXfrm>
    </dsp:sp>
    <dsp:sp modelId="{7CA7CB53-01FE-4173-9185-D49F89A4E31C}">
      <dsp:nvSpPr>
        <dsp:cNvPr id="0" name=""/>
        <dsp:cNvSpPr/>
      </dsp:nvSpPr>
      <dsp:spPr>
        <a:xfrm rot="5400000">
          <a:off x="3457391" y="1107499"/>
          <a:ext cx="2498543" cy="2173732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bg2">
                  <a:lumMod val="25000"/>
                </a:schemeClr>
              </a:solidFill>
            </a:rPr>
            <a:t>Necessità di intervenire sugli avvisi con chiarimenti, sezioni specifiche e clausole di salvaguardia</a:t>
          </a:r>
        </a:p>
      </dsp:txBody>
      <dsp:txXfrm rot="-5400000">
        <a:off x="3958536" y="1334450"/>
        <a:ext cx="1496252" cy="1719831"/>
      </dsp:txXfrm>
    </dsp:sp>
    <dsp:sp modelId="{99B7EB6B-679D-4243-A3F0-711296575902}">
      <dsp:nvSpPr>
        <dsp:cNvPr id="0" name=""/>
        <dsp:cNvSpPr/>
      </dsp:nvSpPr>
      <dsp:spPr>
        <a:xfrm>
          <a:off x="965629" y="2621666"/>
          <a:ext cx="2698426" cy="1499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D15705-513E-4518-84B6-089C1C889515}">
      <dsp:nvSpPr>
        <dsp:cNvPr id="0" name=""/>
        <dsp:cNvSpPr/>
      </dsp:nvSpPr>
      <dsp:spPr>
        <a:xfrm rot="5400000">
          <a:off x="5774046" y="1117843"/>
          <a:ext cx="2498543" cy="2173732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Esigenze di gestione in fase di selezione vs capacità di controllo</a:t>
          </a:r>
        </a:p>
      </dsp:txBody>
      <dsp:txXfrm rot="-5400000">
        <a:off x="6275191" y="1344794"/>
        <a:ext cx="1496252" cy="1719831"/>
      </dsp:txXfrm>
    </dsp:sp>
    <dsp:sp modelId="{76641F0C-FBDD-434A-93AF-CAC998C515C0}">
      <dsp:nvSpPr>
        <dsp:cNvPr id="0" name=""/>
        <dsp:cNvSpPr/>
      </dsp:nvSpPr>
      <dsp:spPr>
        <a:xfrm rot="5400000">
          <a:off x="4584100" y="3186986"/>
          <a:ext cx="2498543" cy="2173732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Introduzione di modulistica di auto dichiarazione sulla base del modello suggerito dalla CE </a:t>
          </a:r>
        </a:p>
      </dsp:txBody>
      <dsp:txXfrm rot="-5400000">
        <a:off x="5085245" y="3413937"/>
        <a:ext cx="1496252" cy="1719831"/>
      </dsp:txXfrm>
    </dsp:sp>
    <dsp:sp modelId="{BCE9900B-8C5B-4661-82DD-177DDBE692F4}">
      <dsp:nvSpPr>
        <dsp:cNvPr id="0" name=""/>
        <dsp:cNvSpPr/>
      </dsp:nvSpPr>
      <dsp:spPr>
        <a:xfrm>
          <a:off x="7172009" y="4742429"/>
          <a:ext cx="2788374" cy="1499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24C544-612E-4225-929A-2024F88C5986}">
      <dsp:nvSpPr>
        <dsp:cNvPr id="0" name=""/>
        <dsp:cNvSpPr/>
      </dsp:nvSpPr>
      <dsp:spPr>
        <a:xfrm rot="5400000">
          <a:off x="2213723" y="3197305"/>
          <a:ext cx="2496993" cy="2173732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bg2">
                  <a:lumMod val="25000"/>
                </a:schemeClr>
              </a:solidFill>
            </a:rPr>
            <a:t>Onere di documentare lo stato di PMI in capo all’impresa, soprattutto per quanto attiene alla prova degli «effettivi» e ai dati delle imprese extra UE</a:t>
          </a:r>
        </a:p>
      </dsp:txBody>
      <dsp:txXfrm rot="-5400000">
        <a:off x="2714191" y="3424902"/>
        <a:ext cx="1496056" cy="171853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8C8C47-86A9-4A8E-8800-4DBBAE84B946}">
      <dsp:nvSpPr>
        <dsp:cNvPr id="0" name=""/>
        <dsp:cNvSpPr/>
      </dsp:nvSpPr>
      <dsp:spPr>
        <a:xfrm>
          <a:off x="1654362" y="156097"/>
          <a:ext cx="3097930" cy="1075870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524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038F2C-3A5A-4C0B-BB9C-5A2E37369438}">
      <dsp:nvSpPr>
        <dsp:cNvPr id="0" name=""/>
        <dsp:cNvSpPr/>
      </dsp:nvSpPr>
      <dsp:spPr>
        <a:xfrm>
          <a:off x="2950629" y="2800475"/>
          <a:ext cx="600374" cy="384239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118705-307E-4FAC-ADE0-C3461A00273A}">
      <dsp:nvSpPr>
        <dsp:cNvPr id="0" name=""/>
        <dsp:cNvSpPr/>
      </dsp:nvSpPr>
      <dsp:spPr>
        <a:xfrm>
          <a:off x="1598272" y="3101367"/>
          <a:ext cx="2881796" cy="720449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b="1" i="1" kern="1200" dirty="0">
              <a:solidFill>
                <a:schemeClr val="bg2">
                  <a:lumMod val="25000"/>
                </a:schemeClr>
              </a:solidFill>
            </a:rPr>
            <a:t>condivisione continua</a:t>
          </a:r>
        </a:p>
      </dsp:txBody>
      <dsp:txXfrm>
        <a:off x="1598272" y="3101367"/>
        <a:ext cx="2881796" cy="720449"/>
      </dsp:txXfrm>
    </dsp:sp>
    <dsp:sp modelId="{3F4CF18E-7C82-4DE9-AFC4-02748097303B}">
      <dsp:nvSpPr>
        <dsp:cNvPr id="0" name=""/>
        <dsp:cNvSpPr/>
      </dsp:nvSpPr>
      <dsp:spPr>
        <a:xfrm>
          <a:off x="2287844" y="248472"/>
          <a:ext cx="749122" cy="61629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800" kern="1200" dirty="0"/>
        </a:p>
      </dsp:txBody>
      <dsp:txXfrm>
        <a:off x="2397550" y="338727"/>
        <a:ext cx="529710" cy="435787"/>
      </dsp:txXfrm>
    </dsp:sp>
    <dsp:sp modelId="{B23308B1-D1B9-4878-A239-135D6A0CB199}">
      <dsp:nvSpPr>
        <dsp:cNvPr id="0" name=""/>
        <dsp:cNvSpPr/>
      </dsp:nvSpPr>
      <dsp:spPr>
        <a:xfrm>
          <a:off x="3132638" y="561871"/>
          <a:ext cx="660432" cy="62765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800" kern="1200" dirty="0"/>
        </a:p>
      </dsp:txBody>
      <dsp:txXfrm>
        <a:off x="3229356" y="653789"/>
        <a:ext cx="466996" cy="443819"/>
      </dsp:txXfrm>
    </dsp:sp>
    <dsp:sp modelId="{D774A5EC-66FE-4326-86C7-785DDFB27DEC}">
      <dsp:nvSpPr>
        <dsp:cNvPr id="0" name=""/>
        <dsp:cNvSpPr/>
      </dsp:nvSpPr>
      <dsp:spPr>
        <a:xfrm>
          <a:off x="2747840" y="1252791"/>
          <a:ext cx="1191464" cy="11691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800" kern="1200" dirty="0"/>
            <a:t>Elaborazione metodologia di analisi del rischio per le verifiche i misura campionaria sulle autodichiarazioni?</a:t>
          </a:r>
        </a:p>
      </dsp:txBody>
      <dsp:txXfrm>
        <a:off x="2922326" y="1424013"/>
        <a:ext cx="842492" cy="826736"/>
      </dsp:txXfrm>
    </dsp:sp>
    <dsp:sp modelId="{1F00D92A-4A12-4A4E-9CC3-F58598F6BC3D}">
      <dsp:nvSpPr>
        <dsp:cNvPr id="0" name=""/>
        <dsp:cNvSpPr/>
      </dsp:nvSpPr>
      <dsp:spPr>
        <a:xfrm>
          <a:off x="1553239" y="0"/>
          <a:ext cx="3362095" cy="2689676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C67BD-89BD-4D88-9229-B766D5AA2A47}" type="datetimeFigureOut">
              <a:rPr lang="it-IT" smtClean="0"/>
              <a:t>02/05/2025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32826A-4ACD-44FD-9183-44BF62F52C9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5405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2826A-4ACD-44FD-9183-44BF62F52C97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8455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2826A-4ACD-44FD-9183-44BF62F52C97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17843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2826A-4ACD-44FD-9183-44BF62F52C97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8591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2826A-4ACD-44FD-9183-44BF62F52C97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0113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2826A-4ACD-44FD-9183-44BF62F52C97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6650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2826A-4ACD-44FD-9183-44BF62F52C97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29352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2826A-4ACD-44FD-9183-44BF62F52C97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8949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1751-3D6E-4962-AD2B-6485A2CD7C73}" type="datetimeFigureOut">
              <a:rPr lang="it-IT" smtClean="0"/>
              <a:t>02/05/2025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A4F1-6E96-4D6A-B905-0BE5157BE8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0004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1751-3D6E-4962-AD2B-6485A2CD7C73}" type="datetimeFigureOut">
              <a:rPr lang="it-IT" smtClean="0"/>
              <a:t>02/05/2025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A4F1-6E96-4D6A-B905-0BE5157BE8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4451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1751-3D6E-4962-AD2B-6485A2CD7C73}" type="datetimeFigureOut">
              <a:rPr lang="it-IT" smtClean="0"/>
              <a:t>02/05/2025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A4F1-6E96-4D6A-B905-0BE5157BE8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4030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1751-3D6E-4962-AD2B-6485A2CD7C73}" type="datetimeFigureOut">
              <a:rPr lang="it-IT" smtClean="0"/>
              <a:t>02/05/2025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A4F1-6E96-4D6A-B905-0BE5157BE8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6170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1751-3D6E-4962-AD2B-6485A2CD7C73}" type="datetimeFigureOut">
              <a:rPr lang="it-IT" smtClean="0"/>
              <a:t>02/05/2025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A4F1-6E96-4D6A-B905-0BE5157BE8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1061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1751-3D6E-4962-AD2B-6485A2CD7C73}" type="datetimeFigureOut">
              <a:rPr lang="it-IT" smtClean="0"/>
              <a:t>02/05/2025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A4F1-6E96-4D6A-B905-0BE5157BE8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5357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1751-3D6E-4962-AD2B-6485A2CD7C73}" type="datetimeFigureOut">
              <a:rPr lang="it-IT" smtClean="0"/>
              <a:t>02/05/2025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A4F1-6E96-4D6A-B905-0BE5157BE8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9002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1751-3D6E-4962-AD2B-6485A2CD7C73}" type="datetimeFigureOut">
              <a:rPr lang="it-IT" smtClean="0"/>
              <a:t>02/05/2025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A4F1-6E96-4D6A-B905-0BE5157BE8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3786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1751-3D6E-4962-AD2B-6485A2CD7C73}" type="datetimeFigureOut">
              <a:rPr lang="it-IT" smtClean="0"/>
              <a:t>02/05/2025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A4F1-6E96-4D6A-B905-0BE5157BE8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0286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1751-3D6E-4962-AD2B-6485A2CD7C73}" type="datetimeFigureOut">
              <a:rPr lang="it-IT" smtClean="0"/>
              <a:t>02/05/2025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A4F1-6E96-4D6A-B905-0BE5157BE8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0645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1751-3D6E-4962-AD2B-6485A2CD7C73}" type="datetimeFigureOut">
              <a:rPr lang="it-IT" smtClean="0"/>
              <a:t>02/05/2025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3A4F1-6E96-4D6A-B905-0BE5157BE8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9461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E1751-3D6E-4962-AD2B-6485A2CD7C73}" type="datetimeFigureOut">
              <a:rPr lang="it-IT" smtClean="0"/>
              <a:t>02/05/2025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3A4F1-6E96-4D6A-B905-0BE5157BE8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4367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openxmlformats.org/officeDocument/2006/relationships/image" Target="../media/image4.jpg"/><Relationship Id="rId9" Type="http://schemas.microsoft.com/office/2007/relationships/diagramDrawing" Target="../diagrams/drawing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4" Type="http://schemas.openxmlformats.org/officeDocument/2006/relationships/image" Target="../media/image4.jpg"/><Relationship Id="rId9" Type="http://schemas.microsoft.com/office/2007/relationships/diagramDrawing" Target="../diagrams/drawing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hyperlink" Target="mailto:autorita.audit@regione.abruzzo.it" TargetMode="Externa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f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fif"/><Relationship Id="rId4" Type="http://schemas.openxmlformats.org/officeDocument/2006/relationships/image" Target="../media/image6.jf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7.jfif"/><Relationship Id="rId4" Type="http://schemas.openxmlformats.org/officeDocument/2006/relationships/image" Target="../media/image4.jpg"/><Relationship Id="rId9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4.jpg"/><Relationship Id="rId9" Type="http://schemas.microsoft.com/office/2007/relationships/diagramDrawing" Target="../diagrams/drawing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13" Type="http://schemas.openxmlformats.org/officeDocument/2006/relationships/diagramQuickStyle" Target="../diagrams/quickStyle4.xml"/><Relationship Id="rId18" Type="http://schemas.openxmlformats.org/officeDocument/2006/relationships/image" Target="../media/image14.png"/><Relationship Id="rId26" Type="http://schemas.openxmlformats.org/officeDocument/2006/relationships/image" Target="../media/image22.jpg"/><Relationship Id="rId3" Type="http://schemas.openxmlformats.org/officeDocument/2006/relationships/image" Target="../media/image3.png"/><Relationship Id="rId21" Type="http://schemas.openxmlformats.org/officeDocument/2006/relationships/image" Target="../media/image17.svg"/><Relationship Id="rId7" Type="http://schemas.openxmlformats.org/officeDocument/2006/relationships/diagramQuickStyle" Target="../diagrams/quickStyle3.xml"/><Relationship Id="rId12" Type="http://schemas.openxmlformats.org/officeDocument/2006/relationships/diagramLayout" Target="../diagrams/layout4.xml"/><Relationship Id="rId17" Type="http://schemas.openxmlformats.org/officeDocument/2006/relationships/image" Target="../media/image13.svg"/><Relationship Id="rId25" Type="http://schemas.openxmlformats.org/officeDocument/2006/relationships/image" Target="../media/image21.sv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2.png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diagramLayout" Target="../diagrams/layout3.xml"/><Relationship Id="rId11" Type="http://schemas.openxmlformats.org/officeDocument/2006/relationships/diagramData" Target="../diagrams/data4.xml"/><Relationship Id="rId24" Type="http://schemas.openxmlformats.org/officeDocument/2006/relationships/image" Target="../media/image20.png"/><Relationship Id="rId5" Type="http://schemas.openxmlformats.org/officeDocument/2006/relationships/diagramData" Target="../diagrams/data3.xml"/><Relationship Id="rId15" Type="http://schemas.microsoft.com/office/2007/relationships/diagramDrawing" Target="../diagrams/drawing4.xml"/><Relationship Id="rId23" Type="http://schemas.openxmlformats.org/officeDocument/2006/relationships/image" Target="../media/image19.png"/><Relationship Id="rId28" Type="http://schemas.openxmlformats.org/officeDocument/2006/relationships/image" Target="../media/image24.svg"/><Relationship Id="rId10" Type="http://schemas.openxmlformats.org/officeDocument/2006/relationships/image" Target="../media/image11.png"/><Relationship Id="rId19" Type="http://schemas.openxmlformats.org/officeDocument/2006/relationships/image" Target="../media/image15.png"/><Relationship Id="rId4" Type="http://schemas.openxmlformats.org/officeDocument/2006/relationships/image" Target="../media/image4.jpg"/><Relationship Id="rId9" Type="http://schemas.microsoft.com/office/2007/relationships/diagramDrawing" Target="../diagrams/drawing3.xml"/><Relationship Id="rId14" Type="http://schemas.openxmlformats.org/officeDocument/2006/relationships/diagramColors" Target="../diagrams/colors4.xml"/><Relationship Id="rId22" Type="http://schemas.openxmlformats.org/officeDocument/2006/relationships/image" Target="../media/image18.png"/><Relationship Id="rId27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4.jpg"/><Relationship Id="rId9" Type="http://schemas.microsoft.com/office/2007/relationships/diagramDrawing" Target="../diagrams/drawin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960" cy="6858594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797" y="436216"/>
            <a:ext cx="1042506" cy="670618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18472" y="436216"/>
            <a:ext cx="518205" cy="792549"/>
          </a:xfrm>
          <a:prstGeom prst="rect">
            <a:avLst/>
          </a:prstGeom>
        </p:spPr>
      </p:pic>
      <p:sp>
        <p:nvSpPr>
          <p:cNvPr id="7" name="Sottotitolo 2"/>
          <p:cNvSpPr txBox="1">
            <a:spLocks/>
          </p:cNvSpPr>
          <p:nvPr/>
        </p:nvSpPr>
        <p:spPr>
          <a:xfrm>
            <a:off x="1444659" y="4077448"/>
            <a:ext cx="9144000" cy="247575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i="1" dirty="0">
                <a:solidFill>
                  <a:schemeClr val="accent5"/>
                </a:solidFill>
              </a:rPr>
              <a:t>Esperienze in circolo </a:t>
            </a:r>
          </a:p>
          <a:p>
            <a:pPr marL="0" indent="0" algn="ctr">
              <a:buNone/>
            </a:pPr>
            <a:r>
              <a:rPr lang="it-IT" dirty="0">
                <a:solidFill>
                  <a:schemeClr val="accent5"/>
                </a:solidFill>
              </a:rPr>
              <a:t>Un esempio </a:t>
            </a:r>
            <a:r>
              <a:rPr lang="it-IT" dirty="0" err="1">
                <a:solidFill>
                  <a:schemeClr val="accent5"/>
                </a:solidFill>
              </a:rPr>
              <a:t>dell’AdA</a:t>
            </a:r>
            <a:r>
              <a:rPr lang="it-IT" dirty="0">
                <a:solidFill>
                  <a:schemeClr val="accent5"/>
                </a:solidFill>
              </a:rPr>
              <a:t> Abruzzo</a:t>
            </a:r>
          </a:p>
          <a:p>
            <a:endParaRPr lang="it-IT" dirty="0">
              <a:solidFill>
                <a:schemeClr val="accent5"/>
              </a:solidFill>
            </a:endParaRPr>
          </a:p>
          <a:p>
            <a:pPr algn="r"/>
            <a:endParaRPr lang="it-IT" dirty="0">
              <a:solidFill>
                <a:schemeClr val="accent5"/>
              </a:solidFill>
            </a:endParaRPr>
          </a:p>
          <a:p>
            <a:pPr marL="0" indent="0" algn="r">
              <a:buNone/>
            </a:pPr>
            <a:r>
              <a:rPr lang="it-IT" i="1" dirty="0">
                <a:solidFill>
                  <a:schemeClr val="accent5"/>
                </a:solidFill>
              </a:rPr>
              <a:t>Incontro Annuale CE, IGRUE e AdA - Genova maggio 2025</a:t>
            </a:r>
          </a:p>
        </p:txBody>
      </p:sp>
      <p:sp>
        <p:nvSpPr>
          <p:cNvPr id="8" name="Rettangolo 7"/>
          <p:cNvSpPr/>
          <p:nvPr/>
        </p:nvSpPr>
        <p:spPr>
          <a:xfrm>
            <a:off x="2143125" y="2590800"/>
            <a:ext cx="86733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5400" b="1" i="1" dirty="0">
                <a:solidFill>
                  <a:schemeClr val="accent5"/>
                </a:solidFill>
              </a:rPr>
              <a:t>Knowledge </a:t>
            </a:r>
            <a:r>
              <a:rPr lang="it-IT" sz="5400" b="1" i="1" dirty="0" err="1">
                <a:solidFill>
                  <a:schemeClr val="accent5"/>
                </a:solidFill>
              </a:rPr>
              <a:t>Sharing</a:t>
            </a:r>
            <a:endParaRPr lang="it-IT" sz="5400" dirty="0"/>
          </a:p>
        </p:txBody>
      </p:sp>
    </p:spTree>
    <p:extLst>
      <p:ext uri="{BB962C8B-B14F-4D97-AF65-F5344CB8AC3E}">
        <p14:creationId xmlns:p14="http://schemas.microsoft.com/office/powerpoint/2010/main" val="34988077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81382" y="436216"/>
            <a:ext cx="7961746" cy="670618"/>
          </a:xfrm>
        </p:spPr>
        <p:txBody>
          <a:bodyPr>
            <a:normAutofit/>
          </a:bodyPr>
          <a:lstStyle/>
          <a:p>
            <a:pPr algn="ctr"/>
            <a:r>
              <a:rPr lang="it-IT" sz="3200" b="1" dirty="0">
                <a:solidFill>
                  <a:schemeClr val="accent5"/>
                </a:solidFill>
              </a:rPr>
              <a:t>Prime considerazioni sull’esperienza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3128" y="254767"/>
            <a:ext cx="563901" cy="86243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321" y="442188"/>
            <a:ext cx="895061" cy="597901"/>
          </a:xfrm>
          <a:prstGeom prst="rect">
            <a:avLst/>
          </a:prstGeom>
        </p:spPr>
      </p:pic>
      <p:cxnSp>
        <p:nvCxnSpPr>
          <p:cNvPr id="12" name="Connettore diritto 11"/>
          <p:cNvCxnSpPr/>
          <p:nvPr/>
        </p:nvCxnSpPr>
        <p:spPr>
          <a:xfrm>
            <a:off x="1275968" y="1219200"/>
            <a:ext cx="9531061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aphicFrame>
        <p:nvGraphicFramePr>
          <p:cNvPr id="18" name="Diagramma 17"/>
          <p:cNvGraphicFramePr/>
          <p:nvPr>
            <p:extLst>
              <p:ext uri="{D42A27DB-BD31-4B8C-83A1-F6EECF244321}">
                <p14:modId xmlns:p14="http://schemas.microsoft.com/office/powerpoint/2010/main" val="1087204753"/>
              </p:ext>
            </p:extLst>
          </p:nvPr>
        </p:nvGraphicFramePr>
        <p:xfrm>
          <a:off x="578491" y="741138"/>
          <a:ext cx="10926013" cy="67424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537203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81382" y="436216"/>
            <a:ext cx="7961746" cy="603873"/>
          </a:xfrm>
        </p:spPr>
        <p:txBody>
          <a:bodyPr>
            <a:normAutofit/>
          </a:bodyPr>
          <a:lstStyle/>
          <a:p>
            <a:pPr algn="ctr"/>
            <a:r>
              <a:rPr lang="it-IT" sz="3200" b="1" dirty="0">
                <a:solidFill>
                  <a:schemeClr val="accent5"/>
                </a:solidFill>
              </a:rPr>
              <a:t>Percorsi futuri…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3128" y="254767"/>
            <a:ext cx="563901" cy="86243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321" y="442188"/>
            <a:ext cx="895061" cy="597901"/>
          </a:xfrm>
          <a:prstGeom prst="rect">
            <a:avLst/>
          </a:prstGeom>
        </p:spPr>
      </p:pic>
      <p:cxnSp>
        <p:nvCxnSpPr>
          <p:cNvPr id="12" name="Connettore diritto 11"/>
          <p:cNvCxnSpPr/>
          <p:nvPr/>
        </p:nvCxnSpPr>
        <p:spPr>
          <a:xfrm>
            <a:off x="1275968" y="1219200"/>
            <a:ext cx="9531061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" name="Segnaposto contenuto 2"/>
          <p:cNvSpPr>
            <a:spLocks noGrp="1"/>
          </p:cNvSpPr>
          <p:nvPr>
            <p:ph idx="1"/>
          </p:nvPr>
        </p:nvSpPr>
        <p:spPr>
          <a:xfrm>
            <a:off x="1386321" y="1361531"/>
            <a:ext cx="8524460" cy="85489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sz="3600" b="1" dirty="0">
                <a:solidFill>
                  <a:schemeClr val="bg2">
                    <a:lumMod val="25000"/>
                  </a:schemeClr>
                </a:solidFill>
              </a:rPr>
              <a:t>A quale altra azione stiamo pensando per il prossimo futuro? </a:t>
            </a:r>
          </a:p>
          <a:p>
            <a:pPr marL="0" indent="0">
              <a:buNone/>
            </a:pPr>
            <a:r>
              <a:rPr lang="it-IT" dirty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2160673379"/>
              </p:ext>
            </p:extLst>
          </p:nvPr>
        </p:nvGraphicFramePr>
        <p:xfrm>
          <a:off x="2697921" y="2358756"/>
          <a:ext cx="6416261" cy="38423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290820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3128" y="254767"/>
            <a:ext cx="563901" cy="86243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321" y="442188"/>
            <a:ext cx="895061" cy="597901"/>
          </a:xfrm>
          <a:prstGeom prst="rect">
            <a:avLst/>
          </a:prstGeom>
        </p:spPr>
      </p:pic>
      <p:cxnSp>
        <p:nvCxnSpPr>
          <p:cNvPr id="12" name="Connettore diritto 11"/>
          <p:cNvCxnSpPr/>
          <p:nvPr/>
        </p:nvCxnSpPr>
        <p:spPr>
          <a:xfrm>
            <a:off x="1275968" y="1219200"/>
            <a:ext cx="9531061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4" name="Segnaposto contenuto 2"/>
          <p:cNvSpPr>
            <a:spLocks noGrp="1"/>
          </p:cNvSpPr>
          <p:nvPr>
            <p:ph idx="1"/>
          </p:nvPr>
        </p:nvSpPr>
        <p:spPr>
          <a:xfrm>
            <a:off x="1386321" y="1514168"/>
            <a:ext cx="8513053" cy="46627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endParaRPr lang="it-IT" dirty="0"/>
          </a:p>
          <a:p>
            <a:pPr marL="0" indent="0" algn="ctr">
              <a:buNone/>
            </a:pPr>
            <a:endParaRPr lang="it-IT" sz="4400" dirty="0"/>
          </a:p>
          <a:p>
            <a:pPr marL="0" indent="0" algn="ctr">
              <a:buNone/>
            </a:pPr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Grazie per l’attenzione!</a:t>
            </a:r>
          </a:p>
          <a:p>
            <a:pPr marL="0" indent="0" algn="ctr">
              <a:buNone/>
            </a:pPr>
            <a:endParaRPr lang="it-IT" dirty="0"/>
          </a:p>
          <a:p>
            <a:pPr marL="3767138" indent="0" algn="ctr" defTabSz="873125">
              <a:spcBef>
                <a:spcPts val="0"/>
              </a:spcBef>
              <a:buNone/>
            </a:pPr>
            <a:r>
              <a:rPr lang="it-IT" sz="1600" i="1" dirty="0"/>
              <a:t>Regione Abruzzo</a:t>
            </a:r>
          </a:p>
          <a:p>
            <a:pPr marL="3767138" indent="0" algn="ctr" defTabSz="873125">
              <a:spcBef>
                <a:spcPts val="0"/>
              </a:spcBef>
              <a:buNone/>
            </a:pPr>
            <a:r>
              <a:rPr lang="it-IT" sz="1600" i="1" dirty="0"/>
              <a:t>Servizio Autonomo Audit</a:t>
            </a:r>
          </a:p>
          <a:p>
            <a:pPr marL="3767138" indent="0" algn="ctr" defTabSz="873125">
              <a:spcBef>
                <a:spcPts val="0"/>
              </a:spcBef>
              <a:buNone/>
            </a:pPr>
            <a:r>
              <a:rPr lang="it-IT" sz="1600" i="1" dirty="0">
                <a:hlinkClick r:id="rId5"/>
              </a:rPr>
              <a:t>autorita.audit@regione.abruzzo.it</a:t>
            </a:r>
            <a:endParaRPr lang="it-IT" sz="1600" i="1" dirty="0"/>
          </a:p>
          <a:p>
            <a:pPr marL="6102350" indent="0" algn="ctr" defTabSz="873125">
              <a:spcBef>
                <a:spcPts val="0"/>
              </a:spcBef>
              <a:buNone/>
            </a:pP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94120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96101" y="436216"/>
            <a:ext cx="7947027" cy="67061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400" b="1" dirty="0">
                <a:solidFill>
                  <a:schemeClr val="accent5"/>
                </a:solidFill>
              </a:rPr>
              <a:t>Piano d'azione per migliorare la capacità di rilevazione: </a:t>
            </a:r>
            <a:br>
              <a:rPr lang="it-IT" sz="2400" b="1" dirty="0">
                <a:solidFill>
                  <a:schemeClr val="accent5"/>
                </a:solidFill>
              </a:rPr>
            </a:br>
            <a:r>
              <a:rPr lang="it-IT" sz="2400" b="1" dirty="0">
                <a:solidFill>
                  <a:schemeClr val="accent5"/>
                </a:solidFill>
              </a:rPr>
              <a:t>un'iniziativa promossa dagli Stati membri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3128" y="254767"/>
            <a:ext cx="563901" cy="86243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321" y="442188"/>
            <a:ext cx="895061" cy="597901"/>
          </a:xfrm>
          <a:prstGeom prst="rect">
            <a:avLst/>
          </a:prstGeom>
        </p:spPr>
      </p:pic>
      <p:cxnSp>
        <p:nvCxnSpPr>
          <p:cNvPr id="12" name="Connettore diritto 11"/>
          <p:cNvCxnSpPr/>
          <p:nvPr/>
        </p:nvCxnSpPr>
        <p:spPr>
          <a:xfrm>
            <a:off x="1275968" y="1219200"/>
            <a:ext cx="9531061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Segnaposto contenuto 4"/>
          <p:cNvSpPr>
            <a:spLocks noGrp="1"/>
          </p:cNvSpPr>
          <p:nvPr>
            <p:ph sz="half" idx="1"/>
          </p:nvPr>
        </p:nvSpPr>
        <p:spPr>
          <a:xfrm>
            <a:off x="2285278" y="1398312"/>
            <a:ext cx="8447720" cy="117599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sz="2000" dirty="0">
                <a:solidFill>
                  <a:schemeClr val="bg2">
                    <a:lumMod val="25000"/>
                  </a:schemeClr>
                </a:solidFill>
              </a:rPr>
              <a:t>Dall’analisi dell’esperienza maturata nella programmazione 2014-2020 e dalla riflessione critica sui temi posti dalla CE, sia generali e d’interesse comune che specificamente rivolti alle autorità dei programmi abruzzesi, è stata focalizzata l’attenzione sui seguenti aspetti: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756" y="1447213"/>
            <a:ext cx="1078189" cy="1078189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2434837" y="2525402"/>
            <a:ext cx="859210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b="1" dirty="0">
                <a:solidFill>
                  <a:schemeClr val="bg2">
                    <a:lumMod val="25000"/>
                  </a:schemeClr>
                </a:solidFill>
              </a:rPr>
              <a:t>Miglioramento delle procedure di audit e degli strumenti di controllo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b="1" dirty="0">
                <a:solidFill>
                  <a:schemeClr val="bg2">
                    <a:lumMod val="25000"/>
                  </a:schemeClr>
                </a:solidFill>
              </a:rPr>
              <a:t>Qualità e competenza degli auditor: formazione, studio, utilizzo degli strumenti informatici e capacità di innovazione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b="1" dirty="0">
                <a:solidFill>
                  <a:schemeClr val="bg2">
                    <a:lumMod val="25000"/>
                  </a:schemeClr>
                </a:solidFill>
              </a:rPr>
              <a:t>Ruolo positivo </a:t>
            </a:r>
            <a:r>
              <a:rPr lang="it-IT" b="1" dirty="0" err="1">
                <a:solidFill>
                  <a:schemeClr val="bg2">
                    <a:lumMod val="25000"/>
                  </a:schemeClr>
                </a:solidFill>
              </a:rPr>
              <a:t>dell’AdA</a:t>
            </a:r>
            <a:r>
              <a:rPr lang="it-IT" b="1" dirty="0">
                <a:solidFill>
                  <a:schemeClr val="bg2">
                    <a:lumMod val="25000"/>
                  </a:schemeClr>
                </a:solidFill>
              </a:rPr>
              <a:t> nel sistema di gestione e controllo: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it-IT" b="1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it-IT" b="1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it-IT" b="1" dirty="0">
              <a:solidFill>
                <a:schemeClr val="bg2">
                  <a:lumMod val="25000"/>
                </a:schemeClr>
              </a:solidFill>
            </a:endParaRPr>
          </a:p>
          <a:p>
            <a:pPr marL="1163638" lvl="8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a-Latn" b="1" dirty="0">
                <a:solidFill>
                  <a:schemeClr val="accent6">
                    <a:lumMod val="75000"/>
                  </a:schemeClr>
                </a:solidFill>
              </a:rPr>
              <a:t>diffusione delle domande interpretative (e delle risposte) dei servizi della Commissione, nonché delle informazioni provenienti dagli eventi</a:t>
            </a:r>
            <a:endParaRPr lang="it-IT" b="1" dirty="0">
              <a:solidFill>
                <a:schemeClr val="accent6">
                  <a:lumMod val="75000"/>
                </a:schemeClr>
              </a:solidFill>
            </a:endParaRPr>
          </a:p>
          <a:p>
            <a:pPr marL="1163638" lvl="8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chemeClr val="accent6">
                    <a:lumMod val="75000"/>
                  </a:schemeClr>
                </a:solidFill>
              </a:rPr>
              <a:t>focus su temi specifici finalizzati al miglioramento delle procedure dell’</a:t>
            </a:r>
            <a:r>
              <a:rPr lang="it-IT" b="1" dirty="0" err="1">
                <a:solidFill>
                  <a:schemeClr val="accent6">
                    <a:lumMod val="75000"/>
                  </a:schemeClr>
                </a:solidFill>
              </a:rPr>
              <a:t>AdG</a:t>
            </a:r>
            <a:endParaRPr lang="it-IT" b="1" dirty="0">
              <a:solidFill>
                <a:schemeClr val="accent6">
                  <a:lumMod val="75000"/>
                </a:schemeClr>
              </a:solidFill>
            </a:endParaRPr>
          </a:p>
          <a:p>
            <a:pPr marL="1163638" lvl="8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chemeClr val="accent6">
                    <a:lumMod val="75000"/>
                  </a:schemeClr>
                </a:solidFill>
              </a:rPr>
              <a:t>condivisione delle checklist di audit</a:t>
            </a:r>
          </a:p>
          <a:p>
            <a:pPr marL="1163638" lvl="8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chemeClr val="accent6">
                    <a:lumMod val="75000"/>
                  </a:schemeClr>
                </a:solidFill>
              </a:rPr>
              <a:t>condivisione di buone pratiche e diffusione delle conoscenza</a:t>
            </a:r>
          </a:p>
          <a:p>
            <a:endParaRPr lang="it-IT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Freccia in giù 8"/>
          <p:cNvSpPr/>
          <p:nvPr/>
        </p:nvSpPr>
        <p:spPr>
          <a:xfrm>
            <a:off x="3712263" y="3919580"/>
            <a:ext cx="526774" cy="988045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Meno 15"/>
          <p:cNvSpPr/>
          <p:nvPr/>
        </p:nvSpPr>
        <p:spPr>
          <a:xfrm>
            <a:off x="2594111" y="3572392"/>
            <a:ext cx="2763078" cy="616226"/>
          </a:xfrm>
          <a:prstGeom prst="mathMinus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7050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83303" y="436216"/>
            <a:ext cx="9135170" cy="67061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400" b="1" dirty="0">
                <a:solidFill>
                  <a:schemeClr val="accent5"/>
                </a:solidFill>
              </a:rPr>
              <a:t>Dalla riduzione dei tempi di controllo</a:t>
            </a:r>
            <a:br>
              <a:rPr lang="it-IT" sz="2400" b="1" dirty="0">
                <a:solidFill>
                  <a:schemeClr val="accent5"/>
                </a:solidFill>
              </a:rPr>
            </a:br>
            <a:r>
              <a:rPr lang="it-IT" sz="2400" b="1" dirty="0">
                <a:solidFill>
                  <a:schemeClr val="accent5"/>
                </a:solidFill>
              </a:rPr>
              <a:t>al miglioramento della qualità delle verifiche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275968" y="1934956"/>
            <a:ext cx="4230310" cy="4351338"/>
          </a:xfrm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                     </a:t>
            </a:r>
            <a:r>
              <a:rPr lang="it-IT" sz="2400" b="1" u="sng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2024</a:t>
            </a:r>
          </a:p>
          <a:p>
            <a:pPr algn="just"/>
            <a:r>
              <a:rPr lang="it-IT" sz="2000" dirty="0">
                <a:solidFill>
                  <a:schemeClr val="bg2">
                    <a:lumMod val="25000"/>
                  </a:schemeClr>
                </a:solidFill>
              </a:rPr>
              <a:t>Aggiornamento dell’Addendum al Manuale dell’Autorità di Audit  “</a:t>
            </a:r>
            <a:r>
              <a:rPr lang="it-IT" sz="2000" b="1" i="1" dirty="0">
                <a:solidFill>
                  <a:schemeClr val="bg2">
                    <a:lumMod val="25000"/>
                  </a:schemeClr>
                </a:solidFill>
              </a:rPr>
              <a:t>Misure per la prevenzione del conflitto di interessi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</a:rPr>
              <a:t>”</a:t>
            </a:r>
            <a:r>
              <a:rPr lang="it-IT" sz="2000" dirty="0">
                <a:solidFill>
                  <a:schemeClr val="bg2">
                    <a:lumMod val="25000"/>
                  </a:schemeClr>
                </a:solidFill>
              </a:rPr>
              <a:t> dopo un primo anno di utilizzo/sperimentazione;</a:t>
            </a:r>
          </a:p>
          <a:p>
            <a:pPr marL="0" indent="0" algn="just">
              <a:buNone/>
            </a:pPr>
            <a:endParaRPr lang="it-IT" sz="2000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it-IT" sz="2000" dirty="0">
                <a:solidFill>
                  <a:schemeClr val="bg2">
                    <a:lumMod val="25000"/>
                  </a:schemeClr>
                </a:solidFill>
              </a:rPr>
              <a:t>Approvazione di apposita </a:t>
            </a:r>
            <a:r>
              <a:rPr lang="it-IT" sz="2000" dirty="0" err="1">
                <a:solidFill>
                  <a:schemeClr val="bg2">
                    <a:lumMod val="25000"/>
                  </a:schemeClr>
                </a:solidFill>
              </a:rPr>
              <a:t>check</a:t>
            </a:r>
            <a:r>
              <a:rPr lang="it-IT" sz="2000" dirty="0">
                <a:solidFill>
                  <a:schemeClr val="bg2">
                    <a:lumMod val="25000"/>
                  </a:schemeClr>
                </a:solidFill>
              </a:rPr>
              <a:t> list + linee guida per il 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</a:rPr>
              <a:t>controllo della stabilità delle operazioni ex art. 71 Reg. UE 1303/2013 con attenzione anche allo status di PMI</a:t>
            </a:r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31226" y="1934956"/>
            <a:ext cx="4475803" cy="4351338"/>
          </a:xfrm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it-IT" sz="2400" b="1" u="sng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2025</a:t>
            </a:r>
          </a:p>
          <a:p>
            <a:pPr algn="just"/>
            <a:r>
              <a:rPr lang="it-IT" sz="2000" b="1" dirty="0">
                <a:solidFill>
                  <a:schemeClr val="bg2">
                    <a:lumMod val="25000"/>
                  </a:schemeClr>
                </a:solidFill>
              </a:rPr>
              <a:t>Affidamenti</a:t>
            </a:r>
            <a:r>
              <a:rPr lang="it-IT" sz="2000" dirty="0">
                <a:solidFill>
                  <a:schemeClr val="bg2">
                    <a:lumMod val="25000"/>
                  </a:schemeClr>
                </a:solidFill>
              </a:rPr>
              <a:t>: </a:t>
            </a:r>
            <a:r>
              <a:rPr lang="it-IT" sz="2000" b="1" i="1" dirty="0">
                <a:solidFill>
                  <a:schemeClr val="bg2">
                    <a:lumMod val="25000"/>
                  </a:schemeClr>
                </a:solidFill>
              </a:rPr>
              <a:t>Linee guida </a:t>
            </a:r>
            <a:r>
              <a:rPr lang="it-IT" sz="2000" dirty="0">
                <a:solidFill>
                  <a:schemeClr val="bg2">
                    <a:lumMod val="25000"/>
                  </a:schemeClr>
                </a:solidFill>
              </a:rPr>
              <a:t>che supportino l’incaricato nell’esecuzione del controllo e nella documentazione del medesimo in particolare 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</a:rPr>
              <a:t>sugli </a:t>
            </a:r>
            <a:r>
              <a:rPr lang="it-IT" sz="2000" b="1" i="1" dirty="0">
                <a:solidFill>
                  <a:schemeClr val="bg2">
                    <a:lumMod val="25000"/>
                  </a:schemeClr>
                </a:solidFill>
              </a:rPr>
              <a:t>aspetti più significativi che impongono</a:t>
            </a:r>
            <a:r>
              <a:rPr lang="it-IT" sz="2000" dirty="0">
                <a:solidFill>
                  <a:schemeClr val="bg2">
                    <a:lumMod val="25000"/>
                  </a:schemeClr>
                </a:solidFill>
              </a:rPr>
              <a:t>, in caso di irregolarità, l’adozione di </a:t>
            </a:r>
            <a:r>
              <a:rPr lang="it-IT" sz="2000" b="1" i="1" dirty="0">
                <a:solidFill>
                  <a:schemeClr val="bg2">
                    <a:lumMod val="25000"/>
                  </a:schemeClr>
                </a:solidFill>
              </a:rPr>
              <a:t>rettifiche finanziarie </a:t>
            </a:r>
            <a:r>
              <a:rPr lang="it-IT" sz="2000" dirty="0">
                <a:solidFill>
                  <a:schemeClr val="bg2">
                    <a:lumMod val="25000"/>
                  </a:schemeClr>
                </a:solidFill>
              </a:rPr>
              <a:t>e revoche dei finanziamenti europei concessi (Decisione della Commissione Europea   С(2019) 3452 </a:t>
            </a:r>
            <a:r>
              <a:rPr lang="it-IT" sz="2000" dirty="0" err="1">
                <a:solidFill>
                  <a:schemeClr val="bg2">
                    <a:lumMod val="25000"/>
                  </a:schemeClr>
                </a:solidFill>
              </a:rPr>
              <a:t>final</a:t>
            </a:r>
            <a:r>
              <a:rPr lang="it-IT" sz="2000" dirty="0">
                <a:solidFill>
                  <a:schemeClr val="bg2">
                    <a:lumMod val="25000"/>
                  </a:schemeClr>
                </a:solidFill>
              </a:rPr>
              <a:t> del </a:t>
            </a:r>
            <a:r>
              <a:rPr lang="it-IT" sz="2000" dirty="0" err="1">
                <a:solidFill>
                  <a:schemeClr val="bg2">
                    <a:lumMod val="25000"/>
                  </a:schemeClr>
                </a:solidFill>
              </a:rPr>
              <a:t>del</a:t>
            </a:r>
            <a:r>
              <a:rPr lang="it-IT" sz="2000" dirty="0">
                <a:solidFill>
                  <a:schemeClr val="bg2">
                    <a:lumMod val="25000"/>
                  </a:schemeClr>
                </a:solidFill>
              </a:rPr>
              <a:t> 14.5.2019) aggiornate al nuovo codice contratti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3128" y="254767"/>
            <a:ext cx="563901" cy="86243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321" y="442188"/>
            <a:ext cx="895061" cy="597901"/>
          </a:xfrm>
          <a:prstGeom prst="rect">
            <a:avLst/>
          </a:prstGeom>
        </p:spPr>
      </p:pic>
      <p:cxnSp>
        <p:nvCxnSpPr>
          <p:cNvPr id="12" name="Connettore diritto 11"/>
          <p:cNvCxnSpPr/>
          <p:nvPr/>
        </p:nvCxnSpPr>
        <p:spPr>
          <a:xfrm>
            <a:off x="1275968" y="1219200"/>
            <a:ext cx="9531061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478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83303" y="436216"/>
            <a:ext cx="9135170" cy="670618"/>
          </a:xfrm>
        </p:spPr>
        <p:txBody>
          <a:bodyPr>
            <a:normAutofit/>
          </a:bodyPr>
          <a:lstStyle/>
          <a:p>
            <a:pPr algn="ctr"/>
            <a:r>
              <a:rPr lang="it-IT" sz="3200" b="1" dirty="0">
                <a:solidFill>
                  <a:schemeClr val="accent5"/>
                </a:solidFill>
              </a:rPr>
              <a:t>Un obiettivo per </a:t>
            </a:r>
            <a:r>
              <a:rPr lang="it-IT" sz="3200" b="1" dirty="0" err="1">
                <a:solidFill>
                  <a:schemeClr val="accent5"/>
                </a:solidFill>
              </a:rPr>
              <a:t>l’AdA</a:t>
            </a:r>
            <a:r>
              <a:rPr lang="it-IT" sz="3200" b="1" dirty="0">
                <a:solidFill>
                  <a:schemeClr val="accent5"/>
                </a:solidFill>
              </a:rPr>
              <a:t> Abruzzo nel 2025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3128" y="254767"/>
            <a:ext cx="563901" cy="86243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321" y="442188"/>
            <a:ext cx="895061" cy="597901"/>
          </a:xfrm>
          <a:prstGeom prst="rect">
            <a:avLst/>
          </a:prstGeom>
        </p:spPr>
      </p:pic>
      <p:cxnSp>
        <p:nvCxnSpPr>
          <p:cNvPr id="12" name="Connettore diritto 11"/>
          <p:cNvCxnSpPr/>
          <p:nvPr/>
        </p:nvCxnSpPr>
        <p:spPr>
          <a:xfrm>
            <a:off x="1275968" y="1219200"/>
            <a:ext cx="9531061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Segnaposto contenuto 4"/>
          <p:cNvSpPr>
            <a:spLocks noGrp="1"/>
          </p:cNvSpPr>
          <p:nvPr>
            <p:ph sz="half" idx="1"/>
          </p:nvPr>
        </p:nvSpPr>
        <p:spPr>
          <a:xfrm>
            <a:off x="4035287" y="1825625"/>
            <a:ext cx="6500190" cy="435133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it-IT" sz="1800" b="1" i="1" dirty="0">
                <a:solidFill>
                  <a:schemeClr val="bg2">
                    <a:lumMod val="25000"/>
                  </a:schemeClr>
                </a:solidFill>
              </a:rPr>
              <a:t>Condivisione di buone pratiche in materia di utilizzo della piattaforma </a:t>
            </a:r>
            <a:r>
              <a:rPr lang="it-IT" sz="1800" b="1" i="1" dirty="0" err="1">
                <a:solidFill>
                  <a:schemeClr val="bg2">
                    <a:lumMod val="25000"/>
                  </a:schemeClr>
                </a:solidFill>
              </a:rPr>
              <a:t>Arachne</a:t>
            </a:r>
            <a:r>
              <a:rPr lang="it-IT" sz="1800" b="1" i="1" dirty="0">
                <a:solidFill>
                  <a:schemeClr val="bg2">
                    <a:lumMod val="25000"/>
                  </a:schemeClr>
                </a:solidFill>
              </a:rPr>
              <a:t> con il personale regionale e con i collaboratori di AT delle strutture impegnate nella gestione e nel controllo dei programmi cofinanziati da fondi europei (SRA, SRC, </a:t>
            </a:r>
            <a:r>
              <a:rPr lang="it-IT" sz="1800" b="1" i="1" dirty="0" err="1">
                <a:solidFill>
                  <a:schemeClr val="bg2">
                    <a:lumMod val="25000"/>
                  </a:schemeClr>
                </a:solidFill>
              </a:rPr>
              <a:t>AdG</a:t>
            </a:r>
            <a:r>
              <a:rPr lang="it-IT" sz="1800" b="1" i="1" dirty="0">
                <a:solidFill>
                  <a:schemeClr val="bg2">
                    <a:lumMod val="25000"/>
                  </a:schemeClr>
                </a:solidFill>
              </a:rPr>
              <a:t> e </a:t>
            </a:r>
            <a:r>
              <a:rPr lang="it-IT" sz="1800" b="1" i="1" dirty="0" err="1">
                <a:solidFill>
                  <a:schemeClr val="bg2">
                    <a:lumMod val="25000"/>
                  </a:schemeClr>
                </a:solidFill>
              </a:rPr>
              <a:t>AdC</a:t>
            </a:r>
            <a:r>
              <a:rPr lang="it-IT" sz="1800" dirty="0">
                <a:solidFill>
                  <a:schemeClr val="bg2">
                    <a:lumMod val="25000"/>
                  </a:schemeClr>
                </a:solidFill>
              </a:rPr>
              <a:t>).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it-IT" sz="1800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it-IT" sz="1800" dirty="0">
                <a:solidFill>
                  <a:schemeClr val="bg2">
                    <a:lumMod val="25000"/>
                  </a:schemeClr>
                </a:solidFill>
              </a:rPr>
              <a:t>L’obiettivo si proponeva di curare l’organizzazione e l’erogazione di una giornata di condivisione di best practices sull’utilizzo della piattaforma ARACHNE con particolare riferimento alla definizione del perimetro dell’</a:t>
            </a:r>
            <a:r>
              <a:rPr lang="it-IT" sz="1800" b="1" dirty="0">
                <a:solidFill>
                  <a:schemeClr val="bg2">
                    <a:lumMod val="25000"/>
                  </a:schemeClr>
                </a:solidFill>
              </a:rPr>
              <a:t>impresa unica </a:t>
            </a:r>
            <a:r>
              <a:rPr lang="it-IT" sz="1800" dirty="0">
                <a:solidFill>
                  <a:schemeClr val="bg2">
                    <a:lumMod val="25000"/>
                  </a:schemeClr>
                </a:solidFill>
              </a:rPr>
              <a:t>e alla verifica dello </a:t>
            </a:r>
            <a:r>
              <a:rPr lang="it-IT" sz="1800" b="1" dirty="0">
                <a:solidFill>
                  <a:schemeClr val="bg2">
                    <a:lumMod val="25000"/>
                  </a:schemeClr>
                </a:solidFill>
              </a:rPr>
              <a:t>status di PMI</a:t>
            </a:r>
            <a:r>
              <a:rPr lang="it-IT" sz="1800" dirty="0">
                <a:solidFill>
                  <a:schemeClr val="bg2">
                    <a:lumMod val="25000"/>
                  </a:schemeClr>
                </a:solidFill>
              </a:rPr>
              <a:t> quale requisito di accesso a benefici, nonché del rispetto della normativa sugli </a:t>
            </a:r>
            <a:r>
              <a:rPr lang="it-IT" sz="1800" b="1" dirty="0">
                <a:solidFill>
                  <a:schemeClr val="bg2">
                    <a:lumMod val="25000"/>
                  </a:schemeClr>
                </a:solidFill>
              </a:rPr>
              <a:t>aiuti di Stato</a:t>
            </a:r>
            <a:r>
              <a:rPr lang="it-IT" sz="1800" dirty="0">
                <a:solidFill>
                  <a:schemeClr val="bg2">
                    <a:lumMod val="25000"/>
                  </a:schemeClr>
                </a:solidFill>
              </a:rPr>
              <a:t>. </a:t>
            </a:r>
          </a:p>
          <a:p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327" y="1934955"/>
            <a:ext cx="2298832" cy="1543741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450" y="4313720"/>
            <a:ext cx="2344586" cy="162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135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81382" y="436216"/>
            <a:ext cx="7961746" cy="670618"/>
          </a:xfrm>
        </p:spPr>
        <p:txBody>
          <a:bodyPr>
            <a:normAutofit/>
          </a:bodyPr>
          <a:lstStyle/>
          <a:p>
            <a:pPr algn="ctr"/>
            <a:r>
              <a:rPr lang="it-IT" sz="3200" b="1" dirty="0">
                <a:solidFill>
                  <a:schemeClr val="accent5"/>
                </a:solidFill>
              </a:rPr>
              <a:t>Da dove nasce l’idea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3128" y="254767"/>
            <a:ext cx="563901" cy="86243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321" y="442188"/>
            <a:ext cx="895061" cy="597901"/>
          </a:xfrm>
          <a:prstGeom prst="rect">
            <a:avLst/>
          </a:prstGeom>
        </p:spPr>
      </p:pic>
      <p:cxnSp>
        <p:nvCxnSpPr>
          <p:cNvPr id="12" name="Connettore diritto 11"/>
          <p:cNvCxnSpPr/>
          <p:nvPr/>
        </p:nvCxnSpPr>
        <p:spPr>
          <a:xfrm>
            <a:off x="1275968" y="1219200"/>
            <a:ext cx="9531061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Segnaposto contenuto 4"/>
          <p:cNvSpPr>
            <a:spLocks noGrp="1"/>
          </p:cNvSpPr>
          <p:nvPr>
            <p:ph sz="half" idx="1"/>
          </p:nvPr>
        </p:nvSpPr>
        <p:spPr>
          <a:xfrm>
            <a:off x="3935895" y="1561562"/>
            <a:ext cx="6668134" cy="1136236"/>
          </a:xfrm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it-IT" sz="1800" b="1" i="1" dirty="0">
                <a:solidFill>
                  <a:schemeClr val="bg2">
                    <a:lumMod val="25000"/>
                  </a:schemeClr>
                </a:solidFill>
              </a:rPr>
              <a:t>Debolezze nelle procedure di controllo emerse nel corso dell’Audit tematico CE sulla chiusura dello strumento finanziario (POR FESR Abruzzo 2014-2020): individuazione dell’impresa unica, verifica dello status di PMI e rispetto delle norme in materia di aiuti di stato.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it-IT" sz="1800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just">
              <a:lnSpc>
                <a:spcPct val="120000"/>
              </a:lnSpc>
              <a:buNone/>
            </a:pPr>
            <a:endParaRPr lang="it-IT" sz="1800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just">
              <a:lnSpc>
                <a:spcPct val="120000"/>
              </a:lnSpc>
              <a:buNone/>
            </a:pPr>
            <a:endParaRPr lang="it-IT" sz="1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457978" y="3566029"/>
            <a:ext cx="6387002" cy="2744085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68288" indent="-268288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1600" b="1" dirty="0">
                <a:solidFill>
                  <a:schemeClr val="bg2">
                    <a:lumMod val="25000"/>
                  </a:schemeClr>
                </a:solidFill>
              </a:rPr>
              <a:t>dare ampia diffusione alle raccomandazioni formulate dalla Commissione nel proprio rapporto di audit Ares (2025)1901254 - 10/03/2025, al fine di recepirle negli strumenti di gestione e di controllo per la programmazione 2021-2027 e nelle attività di chiusura della programmazione 2014-2020;</a:t>
            </a:r>
          </a:p>
          <a:p>
            <a:pPr marL="268288" indent="-268288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1600" b="1" dirty="0">
                <a:solidFill>
                  <a:schemeClr val="bg2">
                    <a:lumMod val="25000"/>
                  </a:schemeClr>
                </a:solidFill>
              </a:rPr>
              <a:t>rafforzare il ruolo preventivo dell’Audit</a:t>
            </a:r>
          </a:p>
          <a:p>
            <a:pPr marL="268288" indent="-268288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1600" b="1" dirty="0">
                <a:solidFill>
                  <a:schemeClr val="bg2">
                    <a:lumMod val="25000"/>
                  </a:schemeClr>
                </a:solidFill>
              </a:rPr>
              <a:t>garantire che tutto il personale coinvolto nel controllo abbia le stesse conoscenze ed esegua audit e controlli di gestione in modo coerente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386321" y="1331567"/>
            <a:ext cx="2022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Dal problema</a:t>
            </a:r>
            <a:endParaRPr lang="it-IT" dirty="0"/>
          </a:p>
        </p:txBody>
      </p:sp>
      <p:sp>
        <p:nvSpPr>
          <p:cNvPr id="9" name="Freccia angolare in su 8"/>
          <p:cNvSpPr/>
          <p:nvPr/>
        </p:nvSpPr>
        <p:spPr>
          <a:xfrm rot="5400000">
            <a:off x="2889549" y="1734348"/>
            <a:ext cx="775252" cy="790665"/>
          </a:xfrm>
          <a:prstGeom prst="bent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>
            <a:off x="8010905" y="2927124"/>
            <a:ext cx="1967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l’opportunità</a:t>
            </a:r>
            <a:endParaRPr lang="it-IT" dirty="0"/>
          </a:p>
        </p:txBody>
      </p:sp>
      <p:sp>
        <p:nvSpPr>
          <p:cNvPr id="16" name="Freccia in giù 15"/>
          <p:cNvSpPr/>
          <p:nvPr/>
        </p:nvSpPr>
        <p:spPr>
          <a:xfrm rot="3345278">
            <a:off x="8303682" y="3253029"/>
            <a:ext cx="359050" cy="129973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e 13"/>
          <p:cNvSpPr/>
          <p:nvPr/>
        </p:nvSpPr>
        <p:spPr>
          <a:xfrm>
            <a:off x="8205672" y="3902894"/>
            <a:ext cx="2601357" cy="220724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200" dirty="0">
                <a:solidFill>
                  <a:srgbClr val="FFFF00"/>
                </a:solidFill>
              </a:rPr>
              <a:t> </a:t>
            </a:r>
            <a:r>
              <a:rPr lang="it-IT" sz="1200" b="1" dirty="0">
                <a:solidFill>
                  <a:srgbClr val="FFFF00"/>
                </a:solidFill>
              </a:rPr>
              <a:t>In coerenza con le azioni previste nel </a:t>
            </a:r>
          </a:p>
          <a:p>
            <a:pPr algn="ctr"/>
            <a:r>
              <a:rPr lang="it-IT" sz="1200" b="1" dirty="0">
                <a:solidFill>
                  <a:srgbClr val="FFFF00"/>
                </a:solidFill>
              </a:rPr>
              <a:t>Piano di Azione per Rafforzare la capacità di rilevamento degli errori nella politica di coesione (</a:t>
            </a:r>
            <a:r>
              <a:rPr lang="it-IT" sz="1200" b="1" dirty="0" err="1">
                <a:solidFill>
                  <a:srgbClr val="FFFF00"/>
                </a:solidFill>
              </a:rPr>
              <a:t>Ref</a:t>
            </a:r>
            <a:r>
              <a:rPr lang="it-IT" sz="1200" b="1" dirty="0">
                <a:solidFill>
                  <a:srgbClr val="FFFF00"/>
                </a:solidFill>
              </a:rPr>
              <a:t>. ARES 1454949 del 24.02.2025)</a:t>
            </a:r>
            <a:endParaRPr lang="it-IT" sz="1200" b="1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77355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81382" y="436216"/>
            <a:ext cx="7961746" cy="670618"/>
          </a:xfrm>
        </p:spPr>
        <p:txBody>
          <a:bodyPr>
            <a:normAutofit/>
          </a:bodyPr>
          <a:lstStyle/>
          <a:p>
            <a:pPr algn="ctr"/>
            <a:r>
              <a:rPr lang="it-IT" sz="3200" b="1" dirty="0">
                <a:solidFill>
                  <a:schemeClr val="accent5"/>
                </a:solidFill>
              </a:rPr>
              <a:t>Chi ha partecipato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3128" y="254767"/>
            <a:ext cx="563901" cy="86243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321" y="442188"/>
            <a:ext cx="895061" cy="597901"/>
          </a:xfrm>
          <a:prstGeom prst="rect">
            <a:avLst/>
          </a:prstGeom>
        </p:spPr>
      </p:pic>
      <p:cxnSp>
        <p:nvCxnSpPr>
          <p:cNvPr id="12" name="Connettore diritto 11"/>
          <p:cNvCxnSpPr/>
          <p:nvPr/>
        </p:nvCxnSpPr>
        <p:spPr>
          <a:xfrm>
            <a:off x="1275968" y="1219200"/>
            <a:ext cx="9531061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aphicFrame>
        <p:nvGraphicFramePr>
          <p:cNvPr id="6" name="Diagramma 5"/>
          <p:cNvGraphicFramePr/>
          <p:nvPr>
            <p:extLst>
              <p:ext uri="{D42A27DB-BD31-4B8C-83A1-F6EECF244321}">
                <p14:modId xmlns:p14="http://schemas.microsoft.com/office/powerpoint/2010/main" val="2741864362"/>
              </p:ext>
            </p:extLst>
          </p:nvPr>
        </p:nvGraphicFramePr>
        <p:xfrm>
          <a:off x="372529" y="1577216"/>
          <a:ext cx="9347940" cy="4396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7" name="Immagin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798" y="3244091"/>
            <a:ext cx="1158531" cy="805373"/>
          </a:xfrm>
          <a:prstGeom prst="rect">
            <a:avLst/>
          </a:prstGeom>
        </p:spPr>
      </p:pic>
      <p:sp>
        <p:nvSpPr>
          <p:cNvPr id="8" name="Ovale 7"/>
          <p:cNvSpPr/>
          <p:nvPr/>
        </p:nvSpPr>
        <p:spPr>
          <a:xfrm>
            <a:off x="8368748" y="2417793"/>
            <a:ext cx="2286001" cy="245796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8596886" y="2867374"/>
            <a:ext cx="19281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chemeClr val="bg2">
                    <a:lumMod val="25000"/>
                  </a:schemeClr>
                </a:solidFill>
              </a:rPr>
              <a:t>15 Servizi regionali</a:t>
            </a:r>
          </a:p>
          <a:p>
            <a:pPr algn="ctr"/>
            <a:endParaRPr lang="it-IT" sz="1600" b="1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it-IT" sz="1600" b="1" dirty="0">
                <a:solidFill>
                  <a:schemeClr val="bg2">
                    <a:lumMod val="25000"/>
                  </a:schemeClr>
                </a:solidFill>
              </a:rPr>
              <a:t>3 società di AT</a:t>
            </a:r>
          </a:p>
          <a:p>
            <a:pPr algn="ctr"/>
            <a:endParaRPr lang="it-IT" sz="1600" b="1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it-IT" sz="1600" b="1" dirty="0">
                <a:solidFill>
                  <a:schemeClr val="bg2">
                    <a:lumMod val="25000"/>
                  </a:schemeClr>
                </a:solidFill>
              </a:rPr>
              <a:t>110 </a:t>
            </a:r>
          </a:p>
          <a:p>
            <a:pPr algn="ctr"/>
            <a:r>
              <a:rPr lang="it-IT" sz="1600" b="1" dirty="0">
                <a:solidFill>
                  <a:schemeClr val="bg2">
                    <a:lumMod val="25000"/>
                  </a:schemeClr>
                </a:solidFill>
              </a:rPr>
              <a:t>persone partecipanti</a:t>
            </a:r>
          </a:p>
        </p:txBody>
      </p:sp>
    </p:spTree>
    <p:extLst>
      <p:ext uri="{BB962C8B-B14F-4D97-AF65-F5344CB8AC3E}">
        <p14:creationId xmlns:p14="http://schemas.microsoft.com/office/powerpoint/2010/main" val="3384078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81382" y="436216"/>
            <a:ext cx="7961746" cy="670618"/>
          </a:xfrm>
        </p:spPr>
        <p:txBody>
          <a:bodyPr>
            <a:normAutofit/>
          </a:bodyPr>
          <a:lstStyle/>
          <a:p>
            <a:pPr algn="ctr"/>
            <a:r>
              <a:rPr lang="it-IT" sz="3200" b="1" dirty="0">
                <a:solidFill>
                  <a:schemeClr val="accent5"/>
                </a:solidFill>
              </a:rPr>
              <a:t>Come è stata realizzata la condivisione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3128" y="254767"/>
            <a:ext cx="563901" cy="86243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321" y="442188"/>
            <a:ext cx="895061" cy="597901"/>
          </a:xfrm>
          <a:prstGeom prst="rect">
            <a:avLst/>
          </a:prstGeom>
        </p:spPr>
      </p:pic>
      <p:cxnSp>
        <p:nvCxnSpPr>
          <p:cNvPr id="12" name="Connettore diritto 11"/>
          <p:cNvCxnSpPr/>
          <p:nvPr/>
        </p:nvCxnSpPr>
        <p:spPr>
          <a:xfrm>
            <a:off x="1275968" y="1219200"/>
            <a:ext cx="9531061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aphicFrame>
        <p:nvGraphicFramePr>
          <p:cNvPr id="20" name="Diagramma 19"/>
          <p:cNvGraphicFramePr/>
          <p:nvPr>
            <p:extLst>
              <p:ext uri="{D42A27DB-BD31-4B8C-83A1-F6EECF244321}">
                <p14:modId xmlns:p14="http://schemas.microsoft.com/office/powerpoint/2010/main" val="3334846915"/>
              </p:ext>
            </p:extLst>
          </p:nvPr>
        </p:nvGraphicFramePr>
        <p:xfrm>
          <a:off x="1551901" y="1398312"/>
          <a:ext cx="9420707" cy="5353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4673600" y="2613104"/>
            <a:ext cx="2449881" cy="1487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spcAft>
                <a:spcPts val="200"/>
              </a:spcAft>
              <a:buFont typeface="+mj-lt"/>
              <a:buAutoNum type="arabicPeriod"/>
            </a:pPr>
            <a:r>
              <a:rPr lang="it-IT" sz="1200" b="1" i="1" dirty="0"/>
              <a:t>Indagine tramite ARACHNE</a:t>
            </a:r>
          </a:p>
          <a:p>
            <a:pPr marL="228600" indent="-228600" algn="just">
              <a:spcAft>
                <a:spcPts val="300"/>
              </a:spcAft>
              <a:buFont typeface="+mj-lt"/>
              <a:buAutoNum type="arabicPeriod"/>
            </a:pPr>
            <a:r>
              <a:rPr lang="it-IT" sz="1200" b="1" i="1" dirty="0"/>
              <a:t>Verifica delle informazioni acquisite con ARACHNE tramite TELEMACO</a:t>
            </a:r>
          </a:p>
          <a:p>
            <a:pPr marL="228600" indent="-228600" algn="just">
              <a:spcAft>
                <a:spcPts val="300"/>
              </a:spcAft>
              <a:buFont typeface="+mj-lt"/>
              <a:buAutoNum type="arabicPeriod"/>
            </a:pPr>
            <a:r>
              <a:rPr lang="it-IT" sz="1200" b="1" i="1" dirty="0"/>
              <a:t>Individuazione delle entità costituenti l’impresa unica</a:t>
            </a:r>
          </a:p>
          <a:p>
            <a:pPr marL="228600" indent="-228600" algn="just">
              <a:spcAft>
                <a:spcPts val="300"/>
              </a:spcAft>
              <a:buFont typeface="+mj-lt"/>
              <a:buAutoNum type="arabicPeriod"/>
            </a:pPr>
            <a:r>
              <a:rPr lang="it-IT" sz="1200" b="1" i="1" dirty="0"/>
              <a:t>Verifica trasparenza RNA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7687733" y="2257778"/>
            <a:ext cx="2720623" cy="204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spcAft>
                <a:spcPts val="200"/>
              </a:spcAft>
              <a:buFont typeface="+mj-lt"/>
              <a:buAutoNum type="arabicPeriod"/>
            </a:pPr>
            <a:r>
              <a:rPr lang="it-IT" sz="1200" b="1" i="1" dirty="0"/>
              <a:t>Indagine tramite ARACHNE</a:t>
            </a:r>
          </a:p>
          <a:p>
            <a:pPr marL="228600" indent="-228600" algn="just">
              <a:spcAft>
                <a:spcPts val="200"/>
              </a:spcAft>
              <a:buFont typeface="+mj-lt"/>
              <a:buAutoNum type="arabicPeriod"/>
            </a:pPr>
            <a:r>
              <a:rPr lang="it-IT" sz="1200" b="1" i="1" dirty="0"/>
              <a:t>Verifica delle informazioni acquisite con ARACHNE tramite TELEMACO</a:t>
            </a:r>
          </a:p>
          <a:p>
            <a:pPr marL="228600" indent="-228600" algn="just">
              <a:spcAft>
                <a:spcPts val="200"/>
              </a:spcAft>
              <a:buFont typeface="+mj-lt"/>
              <a:buAutoNum type="arabicPeriod"/>
            </a:pPr>
            <a:r>
              <a:rPr lang="it-IT" sz="1200" b="1" i="1" dirty="0"/>
              <a:t>Individuazione delle entità costituenti l’impresa unica</a:t>
            </a:r>
          </a:p>
          <a:p>
            <a:pPr marL="228600" indent="-228600" algn="just">
              <a:spcAft>
                <a:spcPts val="200"/>
              </a:spcAft>
              <a:buFont typeface="+mj-lt"/>
              <a:buAutoNum type="arabicPeriod"/>
            </a:pPr>
            <a:r>
              <a:rPr lang="it-IT" sz="1200" b="1" i="1" dirty="0"/>
              <a:t>Calcolo dei parametri per la determinazione della categoria (numero occupati e fatturato annuo oppure totale di bilancio annuo)</a:t>
            </a:r>
          </a:p>
          <a:p>
            <a:pPr algn="just">
              <a:spcAft>
                <a:spcPts val="200"/>
              </a:spcAft>
            </a:pPr>
            <a:endParaRPr lang="it-IT" sz="1200" b="1" i="1" dirty="0"/>
          </a:p>
        </p:txBody>
      </p:sp>
    </p:spTree>
    <p:extLst>
      <p:ext uri="{BB962C8B-B14F-4D97-AF65-F5344CB8AC3E}">
        <p14:creationId xmlns:p14="http://schemas.microsoft.com/office/powerpoint/2010/main" val="3824436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81382" y="436216"/>
            <a:ext cx="7961746" cy="670618"/>
          </a:xfrm>
        </p:spPr>
        <p:txBody>
          <a:bodyPr>
            <a:normAutofit/>
          </a:bodyPr>
          <a:lstStyle/>
          <a:p>
            <a:pPr algn="ctr"/>
            <a:r>
              <a:rPr lang="it-IT" sz="3200" b="1" dirty="0">
                <a:solidFill>
                  <a:schemeClr val="accent5"/>
                </a:solidFill>
              </a:rPr>
              <a:t>I casi condivisi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3128" y="254767"/>
            <a:ext cx="563901" cy="86243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321" y="442188"/>
            <a:ext cx="895061" cy="597901"/>
          </a:xfrm>
          <a:prstGeom prst="rect">
            <a:avLst/>
          </a:prstGeom>
        </p:spPr>
      </p:pic>
      <p:cxnSp>
        <p:nvCxnSpPr>
          <p:cNvPr id="12" name="Connettore diritto 11"/>
          <p:cNvCxnSpPr/>
          <p:nvPr/>
        </p:nvCxnSpPr>
        <p:spPr>
          <a:xfrm>
            <a:off x="1275968" y="1219200"/>
            <a:ext cx="9531061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aphicFrame>
        <p:nvGraphicFramePr>
          <p:cNvPr id="13" name="Diagramma 12"/>
          <p:cNvGraphicFramePr/>
          <p:nvPr>
            <p:extLst>
              <p:ext uri="{D42A27DB-BD31-4B8C-83A1-F6EECF244321}">
                <p14:modId xmlns:p14="http://schemas.microsoft.com/office/powerpoint/2010/main" val="1986356407"/>
              </p:ext>
            </p:extLst>
          </p:nvPr>
        </p:nvGraphicFramePr>
        <p:xfrm>
          <a:off x="1194239" y="2337196"/>
          <a:ext cx="2881049" cy="2765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14" name="Gruppo 13"/>
          <p:cNvGrpSpPr/>
          <p:nvPr/>
        </p:nvGrpSpPr>
        <p:grpSpPr>
          <a:xfrm>
            <a:off x="1691121" y="1316527"/>
            <a:ext cx="2948612" cy="733350"/>
            <a:chOff x="3091687" y="4008629"/>
            <a:chExt cx="2665216" cy="855496"/>
          </a:xfrm>
        </p:grpSpPr>
        <p:sp>
          <p:nvSpPr>
            <p:cNvPr id="15" name="Rettangolo 14"/>
            <p:cNvSpPr/>
            <p:nvPr/>
          </p:nvSpPr>
          <p:spPr>
            <a:xfrm>
              <a:off x="3091687" y="4008629"/>
              <a:ext cx="2665216" cy="855496"/>
            </a:xfrm>
            <a:prstGeom prst="rect">
              <a:avLst/>
            </a:prstGeom>
          </p:spPr>
          <p:style>
            <a:lnRef idx="1">
              <a:schemeClr val="accent6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3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CasellaDiTesto 15"/>
            <p:cNvSpPr txBox="1"/>
            <p:nvPr/>
          </p:nvSpPr>
          <p:spPr>
            <a:xfrm>
              <a:off x="3091687" y="4008629"/>
              <a:ext cx="1876912" cy="8554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530" tIns="0" rIns="16510" bIns="0" numCol="1" spcCol="1270" anchor="ctr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it-IT" sz="1300" b="1" u="sng" kern="1200" dirty="0"/>
                <a:t>Caso 1 - FSE+</a:t>
              </a:r>
            </a:p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it-IT" sz="1300" b="1" kern="1200" dirty="0"/>
                <a:t>Test di conformità (RC2)</a:t>
              </a:r>
            </a:p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it-IT" sz="1300" b="0" kern="1200" dirty="0"/>
                <a:t>Incentivi assunzioni 18-35</a:t>
              </a:r>
            </a:p>
          </p:txBody>
        </p:sp>
      </p:grpSp>
      <p:sp>
        <p:nvSpPr>
          <p:cNvPr id="5" name="CasellaDiTesto 4"/>
          <p:cNvSpPr txBox="1"/>
          <p:nvPr/>
        </p:nvSpPr>
        <p:spPr>
          <a:xfrm>
            <a:off x="1194239" y="5204575"/>
            <a:ext cx="31406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i="1" dirty="0"/>
              <a:t>Verifica conclusa: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b="1" i="1" dirty="0"/>
              <a:t>definito l’ambito dell’impresa unica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b="1" i="1" dirty="0"/>
              <a:t> ricercati su RNA i valori da includere nel cumulo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b="1" i="1" dirty="0"/>
              <a:t> confermato il rispetto </a:t>
            </a:r>
          </a:p>
        </p:txBody>
      </p:sp>
      <p:pic>
        <p:nvPicPr>
          <p:cNvPr id="25" name="Immagine 2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34667" y="4870109"/>
            <a:ext cx="2845895" cy="1940326"/>
          </a:xfrm>
          <a:prstGeom prst="rect">
            <a:avLst/>
          </a:prstGeom>
        </p:spPr>
      </p:pic>
      <p:sp>
        <p:nvSpPr>
          <p:cNvPr id="26" name="CasellaDiTesto 25"/>
          <p:cNvSpPr txBox="1"/>
          <p:nvPr/>
        </p:nvSpPr>
        <p:spPr>
          <a:xfrm>
            <a:off x="9394370" y="2865847"/>
            <a:ext cx="18744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i="1" dirty="0"/>
              <a:t>Verifica non conclusa</a:t>
            </a:r>
            <a:r>
              <a:rPr lang="it-IT" sz="1600" i="1" dirty="0"/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b="1" i="1" dirty="0"/>
              <a:t>Individuate le relazioni rilevanti da persona giuridica e da persona fisica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b="1" i="1" dirty="0"/>
              <a:t> determinato l’ambito dell’impresa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b="1" i="1" dirty="0"/>
              <a:t>Richiesti ulteriori dati per imprese estere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it-IT" sz="1600" dirty="0"/>
          </a:p>
        </p:txBody>
      </p:sp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598387CC-5026-2A14-AD81-64970A2FB2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2826550"/>
              </p:ext>
            </p:extLst>
          </p:nvPr>
        </p:nvGraphicFramePr>
        <p:xfrm>
          <a:off x="5992522" y="2191472"/>
          <a:ext cx="4671940" cy="3456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4" name="Cerchio parziale 3">
            <a:extLst>
              <a:ext uri="{FF2B5EF4-FFF2-40B4-BE49-F238E27FC236}">
                <a16:creationId xmlns:a16="http://schemas.microsoft.com/office/drawing/2014/main" id="{E6D5B570-98B3-2748-22F7-8CE0B6F4CC34}"/>
              </a:ext>
            </a:extLst>
          </p:cNvPr>
          <p:cNvSpPr/>
          <p:nvPr/>
        </p:nvSpPr>
        <p:spPr>
          <a:xfrm>
            <a:off x="6158233" y="3780606"/>
            <a:ext cx="583941" cy="513118"/>
          </a:xfrm>
          <a:prstGeom prst="pie">
            <a:avLst>
              <a:gd name="adj1" fmla="val 18753650"/>
              <a:gd name="adj2" fmla="val 16200000"/>
            </a:avLst>
          </a:prstGeom>
          <a:blipFill dpi="0" rotWithShape="1"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dirty="0">
              <a:solidFill>
                <a:schemeClr val="tx1"/>
              </a:solidFill>
            </a:endParaRPr>
          </a:p>
          <a:p>
            <a:pPr algn="ctr"/>
            <a:endParaRPr lang="it-IT" sz="1000" dirty="0">
              <a:solidFill>
                <a:schemeClr val="tx1"/>
              </a:solidFill>
            </a:endParaRPr>
          </a:p>
          <a:p>
            <a:pPr algn="ctr"/>
            <a:endParaRPr lang="it-IT" sz="1000" dirty="0">
              <a:solidFill>
                <a:schemeClr val="tx1"/>
              </a:solidFill>
            </a:endParaRPr>
          </a:p>
        </p:txBody>
      </p:sp>
      <p:sp>
        <p:nvSpPr>
          <p:cNvPr id="8" name="Cerchio parziale 7">
            <a:extLst>
              <a:ext uri="{FF2B5EF4-FFF2-40B4-BE49-F238E27FC236}">
                <a16:creationId xmlns:a16="http://schemas.microsoft.com/office/drawing/2014/main" id="{629E1156-82C0-BB46-FAF9-53A863DC5C98}"/>
              </a:ext>
            </a:extLst>
          </p:cNvPr>
          <p:cNvSpPr/>
          <p:nvPr/>
        </p:nvSpPr>
        <p:spPr>
          <a:xfrm>
            <a:off x="7005500" y="3054887"/>
            <a:ext cx="583941" cy="513118"/>
          </a:xfrm>
          <a:prstGeom prst="pie">
            <a:avLst>
              <a:gd name="adj1" fmla="val 17516631"/>
              <a:gd name="adj2" fmla="val 16200000"/>
            </a:avLst>
          </a:prstGeom>
          <a:blipFill dpi="0"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dirty="0">
              <a:solidFill>
                <a:schemeClr val="tx1"/>
              </a:solidFill>
            </a:endParaRPr>
          </a:p>
          <a:p>
            <a:pPr algn="ctr"/>
            <a:endParaRPr lang="it-IT" sz="1000" dirty="0">
              <a:solidFill>
                <a:schemeClr val="tx1"/>
              </a:solidFill>
            </a:endParaRPr>
          </a:p>
          <a:p>
            <a:pPr algn="ctr"/>
            <a:endParaRPr lang="it-IT" sz="1000" dirty="0">
              <a:solidFill>
                <a:schemeClr val="tx1"/>
              </a:solidFill>
            </a:endParaRPr>
          </a:p>
        </p:txBody>
      </p:sp>
      <p:sp>
        <p:nvSpPr>
          <p:cNvPr id="9" name="Connettore 8">
            <a:extLst>
              <a:ext uri="{FF2B5EF4-FFF2-40B4-BE49-F238E27FC236}">
                <a16:creationId xmlns:a16="http://schemas.microsoft.com/office/drawing/2014/main" id="{28221425-71E4-8AA1-5EB5-2CA163B31248}"/>
              </a:ext>
            </a:extLst>
          </p:cNvPr>
          <p:cNvSpPr/>
          <p:nvPr/>
        </p:nvSpPr>
        <p:spPr>
          <a:xfrm>
            <a:off x="6967616" y="3751290"/>
            <a:ext cx="583941" cy="513118"/>
          </a:xfrm>
          <a:prstGeom prst="flowChartConnector">
            <a:avLst/>
          </a:prstGeom>
          <a:blipFill dpi="0"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dirty="0">
              <a:solidFill>
                <a:schemeClr val="tx1"/>
              </a:solidFill>
            </a:endParaRPr>
          </a:p>
          <a:p>
            <a:pPr algn="ctr"/>
            <a:endParaRPr lang="it-IT" sz="1000" dirty="0">
              <a:solidFill>
                <a:schemeClr val="tx1"/>
              </a:solidFill>
            </a:endParaRPr>
          </a:p>
        </p:txBody>
      </p:sp>
      <p:sp>
        <p:nvSpPr>
          <p:cNvPr id="20" name="Connettore 19">
            <a:extLst>
              <a:ext uri="{FF2B5EF4-FFF2-40B4-BE49-F238E27FC236}">
                <a16:creationId xmlns:a16="http://schemas.microsoft.com/office/drawing/2014/main" id="{3C0BBF45-E26F-1299-A5DD-462DC8A659F2}"/>
              </a:ext>
            </a:extLst>
          </p:cNvPr>
          <p:cNvSpPr/>
          <p:nvPr/>
        </p:nvSpPr>
        <p:spPr>
          <a:xfrm>
            <a:off x="6967617" y="2265901"/>
            <a:ext cx="583941" cy="513118"/>
          </a:xfrm>
          <a:prstGeom prst="flowChartConnector">
            <a:avLst/>
          </a:prstGeom>
          <a:blipFill dpi="0" rotWithShape="1"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dirty="0">
              <a:solidFill>
                <a:schemeClr val="tx1"/>
              </a:solidFill>
            </a:endParaRPr>
          </a:p>
        </p:txBody>
      </p:sp>
      <p:sp>
        <p:nvSpPr>
          <p:cNvPr id="27" name="Cerchio parziale 26">
            <a:extLst>
              <a:ext uri="{FF2B5EF4-FFF2-40B4-BE49-F238E27FC236}">
                <a16:creationId xmlns:a16="http://schemas.microsoft.com/office/drawing/2014/main" id="{BFD51CB8-1A31-79BC-4EE4-BFBB3E90658C}"/>
              </a:ext>
            </a:extLst>
          </p:cNvPr>
          <p:cNvSpPr/>
          <p:nvPr/>
        </p:nvSpPr>
        <p:spPr>
          <a:xfrm>
            <a:off x="7870801" y="2232459"/>
            <a:ext cx="583941" cy="513118"/>
          </a:xfrm>
          <a:prstGeom prst="pie">
            <a:avLst>
              <a:gd name="adj1" fmla="val 17366128"/>
              <a:gd name="adj2" fmla="val 16200000"/>
            </a:avLst>
          </a:prstGeom>
          <a:blipFill dpi="0" rotWithShape="1"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dirty="0">
              <a:solidFill>
                <a:schemeClr val="tx1"/>
              </a:solidFill>
            </a:endParaRPr>
          </a:p>
          <a:p>
            <a:pPr algn="ctr"/>
            <a:endParaRPr lang="it-IT" sz="1000" dirty="0">
              <a:solidFill>
                <a:schemeClr val="tx1"/>
              </a:solidFill>
            </a:endParaRPr>
          </a:p>
          <a:p>
            <a:pPr algn="ctr"/>
            <a:endParaRPr lang="it-IT" sz="1000" dirty="0">
              <a:solidFill>
                <a:schemeClr val="tx1"/>
              </a:solidFill>
            </a:endParaRPr>
          </a:p>
          <a:p>
            <a:pPr algn="ctr"/>
            <a:endParaRPr lang="it-IT" sz="1000" dirty="0">
              <a:solidFill>
                <a:schemeClr val="tx1"/>
              </a:solidFill>
            </a:endParaRPr>
          </a:p>
        </p:txBody>
      </p:sp>
      <p:sp>
        <p:nvSpPr>
          <p:cNvPr id="28" name="Cerchio parziale 27">
            <a:extLst>
              <a:ext uri="{FF2B5EF4-FFF2-40B4-BE49-F238E27FC236}">
                <a16:creationId xmlns:a16="http://schemas.microsoft.com/office/drawing/2014/main" id="{0A9BDDF8-E37A-C988-A214-78C40D431A9B}"/>
              </a:ext>
            </a:extLst>
          </p:cNvPr>
          <p:cNvSpPr/>
          <p:nvPr/>
        </p:nvSpPr>
        <p:spPr>
          <a:xfrm>
            <a:off x="8780899" y="2232459"/>
            <a:ext cx="583941" cy="513118"/>
          </a:xfrm>
          <a:prstGeom prst="pie">
            <a:avLst>
              <a:gd name="adj1" fmla="val 3670835"/>
              <a:gd name="adj2" fmla="val 16200000"/>
            </a:avLst>
          </a:prstGeom>
          <a:blipFill dpi="0" rotWithShape="1"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dirty="0">
              <a:solidFill>
                <a:schemeClr val="tx1"/>
              </a:solidFill>
            </a:endParaRPr>
          </a:p>
          <a:p>
            <a:pPr algn="ctr"/>
            <a:endParaRPr lang="it-IT" sz="1000" dirty="0">
              <a:solidFill>
                <a:schemeClr val="tx1"/>
              </a:solidFill>
            </a:endParaRPr>
          </a:p>
          <a:p>
            <a:pPr algn="ctr"/>
            <a:endParaRPr lang="it-IT" sz="1000" dirty="0">
              <a:solidFill>
                <a:schemeClr val="tx1"/>
              </a:solidFill>
            </a:endParaRPr>
          </a:p>
        </p:txBody>
      </p:sp>
      <p:sp>
        <p:nvSpPr>
          <p:cNvPr id="29" name="Connettore 28">
            <a:extLst>
              <a:ext uri="{FF2B5EF4-FFF2-40B4-BE49-F238E27FC236}">
                <a16:creationId xmlns:a16="http://schemas.microsoft.com/office/drawing/2014/main" id="{B2B9354C-D08F-FCDD-5C5E-59BF6940F86F}"/>
              </a:ext>
            </a:extLst>
          </p:cNvPr>
          <p:cNvSpPr/>
          <p:nvPr/>
        </p:nvSpPr>
        <p:spPr>
          <a:xfrm>
            <a:off x="6172187" y="2265901"/>
            <a:ext cx="583941" cy="513118"/>
          </a:xfrm>
          <a:prstGeom prst="flowChartConnector">
            <a:avLst/>
          </a:prstGeom>
          <a:blipFill dpi="0" rotWithShape="1"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dirty="0">
              <a:solidFill>
                <a:schemeClr val="tx1"/>
              </a:solidFill>
            </a:endParaRPr>
          </a:p>
        </p:txBody>
      </p:sp>
      <p:sp>
        <p:nvSpPr>
          <p:cNvPr id="30" name="Connettore 29">
            <a:extLst>
              <a:ext uri="{FF2B5EF4-FFF2-40B4-BE49-F238E27FC236}">
                <a16:creationId xmlns:a16="http://schemas.microsoft.com/office/drawing/2014/main" id="{D0C00176-E4A2-9256-CF9E-412242C96256}"/>
              </a:ext>
            </a:extLst>
          </p:cNvPr>
          <p:cNvSpPr/>
          <p:nvPr/>
        </p:nvSpPr>
        <p:spPr>
          <a:xfrm>
            <a:off x="6198448" y="3087174"/>
            <a:ext cx="583941" cy="513118"/>
          </a:xfrm>
          <a:prstGeom prst="flowChartConnector">
            <a:avLst/>
          </a:prstGeom>
          <a:blipFill dpi="0" rotWithShape="1"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dirty="0">
              <a:solidFill>
                <a:schemeClr val="tx1"/>
              </a:solidFill>
            </a:endParaRPr>
          </a:p>
        </p:txBody>
      </p:sp>
      <p:sp>
        <p:nvSpPr>
          <p:cNvPr id="31" name="Connettore 30">
            <a:extLst>
              <a:ext uri="{FF2B5EF4-FFF2-40B4-BE49-F238E27FC236}">
                <a16:creationId xmlns:a16="http://schemas.microsoft.com/office/drawing/2014/main" id="{8576DD88-40BE-E002-0A71-021EF6AEA631}"/>
              </a:ext>
            </a:extLst>
          </p:cNvPr>
          <p:cNvSpPr/>
          <p:nvPr/>
        </p:nvSpPr>
        <p:spPr>
          <a:xfrm>
            <a:off x="6203932" y="4395560"/>
            <a:ext cx="583941" cy="499385"/>
          </a:xfrm>
          <a:prstGeom prst="flowChartConnector">
            <a:avLst/>
          </a:prstGeom>
          <a:blipFill dpi="0" rotWithShape="1"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dirty="0">
              <a:solidFill>
                <a:schemeClr val="tx1"/>
              </a:solidFill>
            </a:endParaRPr>
          </a:p>
        </p:txBody>
      </p:sp>
      <p:grpSp>
        <p:nvGrpSpPr>
          <p:cNvPr id="32" name="Gruppo 31">
            <a:extLst>
              <a:ext uri="{FF2B5EF4-FFF2-40B4-BE49-F238E27FC236}">
                <a16:creationId xmlns:a16="http://schemas.microsoft.com/office/drawing/2014/main" id="{DC53A4F9-B45C-D776-C0B4-8A208417E77D}"/>
              </a:ext>
            </a:extLst>
          </p:cNvPr>
          <p:cNvGrpSpPr/>
          <p:nvPr/>
        </p:nvGrpSpPr>
        <p:grpSpPr>
          <a:xfrm>
            <a:off x="7117253" y="1296315"/>
            <a:ext cx="3158734" cy="738020"/>
            <a:chOff x="6134509" y="4508213"/>
            <a:chExt cx="3158734" cy="738020"/>
          </a:xfrm>
        </p:grpSpPr>
        <p:sp>
          <p:nvSpPr>
            <p:cNvPr id="33" name="Rettangolo 32">
              <a:extLst>
                <a:ext uri="{FF2B5EF4-FFF2-40B4-BE49-F238E27FC236}">
                  <a16:creationId xmlns:a16="http://schemas.microsoft.com/office/drawing/2014/main" id="{AAF681AC-0AC9-D55D-530B-07E015793595}"/>
                </a:ext>
              </a:extLst>
            </p:cNvPr>
            <p:cNvSpPr/>
            <p:nvPr/>
          </p:nvSpPr>
          <p:spPr>
            <a:xfrm>
              <a:off x="6134509" y="4508213"/>
              <a:ext cx="3158734" cy="738020"/>
            </a:xfrm>
            <a:prstGeom prst="rect">
              <a:avLst/>
            </a:prstGeom>
          </p:spPr>
          <p:style>
            <a:lnRef idx="1">
              <a:schemeClr val="accent6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3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CasellaDiTesto 33">
              <a:extLst>
                <a:ext uri="{FF2B5EF4-FFF2-40B4-BE49-F238E27FC236}">
                  <a16:creationId xmlns:a16="http://schemas.microsoft.com/office/drawing/2014/main" id="{BA1ED415-9925-5DF7-3C19-EC119648D78F}"/>
                </a:ext>
              </a:extLst>
            </p:cNvPr>
            <p:cNvSpPr txBox="1"/>
            <p:nvPr/>
          </p:nvSpPr>
          <p:spPr>
            <a:xfrm>
              <a:off x="6134509" y="4508213"/>
              <a:ext cx="2224460" cy="7380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530" tIns="0" rIns="16510" bIns="0" numCol="1" spcCol="1270" anchor="ctr" anchorCtr="0">
              <a:noAutofit/>
            </a:bodyPr>
            <a:lstStyle/>
            <a:p>
              <a:pPr marL="0" lvl="0" indent="0" algn="l" defTabSz="57785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it-IT" sz="1300" b="1" u="sng" kern="1200" dirty="0"/>
                <a:t>Caso 2 - FESR</a:t>
              </a:r>
            </a:p>
            <a:p>
              <a:pPr marL="0" lvl="0" indent="0" algn="l" defTabSz="57785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it-IT" sz="1300" b="1" kern="1200" dirty="0"/>
                <a:t>Test di conformità (RC2)</a:t>
              </a:r>
            </a:p>
            <a:p>
              <a:pPr marL="0" lvl="0" indent="0" algn="l" defTabSz="57785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it-IT" sz="1300" i="1" kern="1200" dirty="0"/>
                <a:t>Progetti di Ricerca e  Innovazione</a:t>
              </a:r>
              <a:endParaRPr lang="it-IT" sz="13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37864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81382" y="436216"/>
            <a:ext cx="7961746" cy="670618"/>
          </a:xfrm>
        </p:spPr>
        <p:txBody>
          <a:bodyPr>
            <a:normAutofit/>
          </a:bodyPr>
          <a:lstStyle/>
          <a:p>
            <a:pPr algn="ctr"/>
            <a:r>
              <a:rPr lang="it-IT" sz="3200" b="1" dirty="0">
                <a:solidFill>
                  <a:schemeClr val="accent5"/>
                </a:solidFill>
              </a:rPr>
              <a:t>Punti di forza e criticità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3128" y="254767"/>
            <a:ext cx="563901" cy="86243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321" y="442188"/>
            <a:ext cx="895061" cy="597901"/>
          </a:xfrm>
          <a:prstGeom prst="rect">
            <a:avLst/>
          </a:prstGeom>
        </p:spPr>
      </p:pic>
      <p:cxnSp>
        <p:nvCxnSpPr>
          <p:cNvPr id="12" name="Connettore diritto 11"/>
          <p:cNvCxnSpPr/>
          <p:nvPr/>
        </p:nvCxnSpPr>
        <p:spPr>
          <a:xfrm>
            <a:off x="1275968" y="1219200"/>
            <a:ext cx="9531061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aphicFrame>
        <p:nvGraphicFramePr>
          <p:cNvPr id="3" name="Diagramma 2"/>
          <p:cNvGraphicFramePr/>
          <p:nvPr>
            <p:extLst>
              <p:ext uri="{D42A27DB-BD31-4B8C-83A1-F6EECF244321}">
                <p14:modId xmlns:p14="http://schemas.microsoft.com/office/powerpoint/2010/main" val="2175107829"/>
              </p:ext>
            </p:extLst>
          </p:nvPr>
        </p:nvGraphicFramePr>
        <p:xfrm>
          <a:off x="2355876" y="1958263"/>
          <a:ext cx="7887252" cy="4508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801715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13163</TotalTime>
  <Words>1172</Words>
  <Application>Microsoft Office PowerPoint</Application>
  <PresentationFormat>Widescreen</PresentationFormat>
  <Paragraphs>174</Paragraphs>
  <Slides>12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Tema di Office</vt:lpstr>
      <vt:lpstr>Presentazione standard di PowerPoint</vt:lpstr>
      <vt:lpstr>Piano d'azione per migliorare la capacità di rilevazione:  un'iniziativa promossa dagli Stati membri</vt:lpstr>
      <vt:lpstr>Dalla riduzione dei tempi di controllo al miglioramento della qualità delle verifiche</vt:lpstr>
      <vt:lpstr>Un obiettivo per l’AdA Abruzzo nel 2025</vt:lpstr>
      <vt:lpstr>Da dove nasce l’idea</vt:lpstr>
      <vt:lpstr>Chi ha partecipato</vt:lpstr>
      <vt:lpstr>Come è stata realizzata la condivisione</vt:lpstr>
      <vt:lpstr>I casi condivisi</vt:lpstr>
      <vt:lpstr>Punti di forza e criticità</vt:lpstr>
      <vt:lpstr>Prime considerazioni sull’esperienza</vt:lpstr>
      <vt:lpstr>Percorsi futuri…</vt:lpstr>
      <vt:lpstr>Presentazione standard di PowerPoint</vt:lpstr>
    </vt:vector>
  </TitlesOfParts>
  <Company>REGIONE ABRUZZO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Knowledge sharing</dc:title>
  <dc:creator>Barbara Mascioletti</dc:creator>
  <cp:lastModifiedBy>ALESSANDRO GIUSTI</cp:lastModifiedBy>
  <cp:revision>272</cp:revision>
  <cp:lastPrinted>2025-05-12T10:04:04Z</cp:lastPrinted>
  <dcterms:created xsi:type="dcterms:W3CDTF">2025-04-22T05:55:51Z</dcterms:created>
  <dcterms:modified xsi:type="dcterms:W3CDTF">2025-05-02T13:29:31Z</dcterms:modified>
</cp:coreProperties>
</file>