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autoCompressPictures="0">
  <p:sldMasterIdLst>
    <p:sldMasterId id="2147483920" r:id="rId4"/>
  </p:sldMasterIdLst>
  <p:notesMasterIdLst>
    <p:notesMasterId r:id="rId14"/>
  </p:notesMasterIdLst>
  <p:handoutMasterIdLst>
    <p:handoutMasterId r:id="rId15"/>
  </p:handoutMasterIdLst>
  <p:sldIdLst>
    <p:sldId id="256" r:id="rId5"/>
    <p:sldId id="366" r:id="rId6"/>
    <p:sldId id="405" r:id="rId7"/>
    <p:sldId id="406" r:id="rId8"/>
    <p:sldId id="407" r:id="rId9"/>
    <p:sldId id="408" r:id="rId10"/>
    <p:sldId id="409" r:id="rId11"/>
    <p:sldId id="410" r:id="rId12"/>
    <p:sldId id="399" r:id="rId13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092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  <p:ext uri="http://customooxmlschemas.google.com/">
      <go:slidesCustomData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="" r:id="rId53" roundtripDataSignature="AMtx7mh3YP3xexYcFoahXa2ehi0H5V4Zaw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05383F3-1795-6C0B-5859-22F85252F5B1}" name="LAMBRECHT Regine (ESTAT-EXT)" initials="RL" userId="S::Regine.LAMBRECHT@ext.ec.europa.eu::1a5166bf-0d9b-4429-b96c-64f3c887b7a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D0D0D"/>
    <a:srgbClr val="003399"/>
    <a:srgbClr val="FFD34E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B17461-7C1F-3A01-46A1-16CD0FB9594B}" v="4" dt="2025-05-12T14:05:38.0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14" y="102"/>
      </p:cViewPr>
      <p:guideLst>
        <p:guide orient="horz" pos="209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55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59" Type="http://schemas.microsoft.com/office/2015/10/relationships/revisionInfo" Target="revisionInfo.xml"/><Relationship Id="rId2" Type="http://schemas.openxmlformats.org/officeDocument/2006/relationships/customXml" Target="../customXml/item2.xml"/><Relationship Id="rId54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3" Type="http://customschemas.google.com/relationships/presentationmetadata" Target="metadata"/><Relationship Id="rId58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57" Type="http://schemas.openxmlformats.org/officeDocument/2006/relationships/tableStyles" Target="tableStyles.xml"/><Relationship Id="rId10" Type="http://schemas.openxmlformats.org/officeDocument/2006/relationships/slide" Target="slides/slide6.xml"/><Relationship Id="rId60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56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BATTISTA Brian (EMPL+REGIO-DAC)" userId="S::brian.debattista@ec.europa.eu::2fa254f6-a250-4214-985a-0ede6194cc29" providerId="AD" clId="Web-{FF437BCC-6274-DA9F-C918-75343BFF7BEE}"/>
    <pc:docChg chg="modSld">
      <pc:chgData name="DEBATTISTA Brian (EMPL+REGIO-DAC)" userId="S::brian.debattista@ec.europa.eu::2fa254f6-a250-4214-985a-0ede6194cc29" providerId="AD" clId="Web-{FF437BCC-6274-DA9F-C918-75343BFF7BEE}" dt="2025-05-08T20:13:32.403" v="31" actId="1076"/>
      <pc:docMkLst>
        <pc:docMk/>
      </pc:docMkLst>
      <pc:sldChg chg="addSp modSp">
        <pc:chgData name="DEBATTISTA Brian (EMPL+REGIO-DAC)" userId="S::brian.debattista@ec.europa.eu::2fa254f6-a250-4214-985a-0ede6194cc29" providerId="AD" clId="Web-{FF437BCC-6274-DA9F-C918-75343BFF7BEE}" dt="2025-05-08T20:13:26.781" v="30" actId="14100"/>
        <pc:sldMkLst>
          <pc:docMk/>
          <pc:sldMk cId="0" sldId="256"/>
        </pc:sldMkLst>
        <pc:spChg chg="mod">
          <ac:chgData name="DEBATTISTA Brian (EMPL+REGIO-DAC)" userId="S::brian.debattista@ec.europa.eu::2fa254f6-a250-4214-985a-0ede6194cc29" providerId="AD" clId="Web-{FF437BCC-6274-DA9F-C918-75343BFF7BEE}" dt="2025-05-08T20:13:26.781" v="30" actId="14100"/>
          <ac:spMkLst>
            <pc:docMk/>
            <pc:sldMk cId="0" sldId="256"/>
            <ac:spMk id="2" creationId="{AE68706F-E58B-D844-F68A-2379B7D107A7}"/>
          </ac:spMkLst>
        </pc:spChg>
        <pc:spChg chg="add mod">
          <ac:chgData name="DEBATTISTA Brian (EMPL+REGIO-DAC)" userId="S::brian.debattista@ec.europa.eu::2fa254f6-a250-4214-985a-0ede6194cc29" providerId="AD" clId="Web-{FF437BCC-6274-DA9F-C918-75343BFF7BEE}" dt="2025-05-08T19:10:08.362" v="19" actId="14100"/>
          <ac:spMkLst>
            <pc:docMk/>
            <pc:sldMk cId="0" sldId="256"/>
            <ac:spMk id="3" creationId="{51456CEF-57DB-B4CE-60F1-7B93F72DA5BA}"/>
          </ac:spMkLst>
        </pc:spChg>
        <pc:spChg chg="mod">
          <ac:chgData name="DEBATTISTA Brian (EMPL+REGIO-DAC)" userId="S::brian.debattista@ec.europa.eu::2fa254f6-a250-4214-985a-0ede6194cc29" providerId="AD" clId="Web-{FF437BCC-6274-DA9F-C918-75343BFF7BEE}" dt="2025-05-08T19:07:48.403" v="6" actId="1076"/>
          <ac:spMkLst>
            <pc:docMk/>
            <pc:sldMk cId="0" sldId="256"/>
            <ac:spMk id="5" creationId="{C504D590-9922-C06A-407C-2B718394A8D5}"/>
          </ac:spMkLst>
        </pc:spChg>
        <pc:picChg chg="mod modCrop">
          <ac:chgData name="DEBATTISTA Brian (EMPL+REGIO-DAC)" userId="S::brian.debattista@ec.europa.eu::2fa254f6-a250-4214-985a-0ede6194cc29" providerId="AD" clId="Web-{FF437BCC-6274-DA9F-C918-75343BFF7BEE}" dt="2025-05-08T19:09:24.517" v="16" actId="14100"/>
          <ac:picMkLst>
            <pc:docMk/>
            <pc:sldMk cId="0" sldId="256"/>
            <ac:picMk id="4" creationId="{2C283898-48A4-CB02-94E0-84EA471BA665}"/>
          </ac:picMkLst>
        </pc:picChg>
      </pc:sldChg>
      <pc:sldChg chg="modSp">
        <pc:chgData name="DEBATTISTA Brian (EMPL+REGIO-DAC)" userId="S::brian.debattista@ec.europa.eu::2fa254f6-a250-4214-985a-0ede6194cc29" providerId="AD" clId="Web-{FF437BCC-6274-DA9F-C918-75343BFF7BEE}" dt="2025-05-08T20:13:32.403" v="31" actId="1076"/>
        <pc:sldMkLst>
          <pc:docMk/>
          <pc:sldMk cId="2479880471" sldId="366"/>
        </pc:sldMkLst>
        <pc:spChg chg="mod">
          <ac:chgData name="DEBATTISTA Brian (EMPL+REGIO-DAC)" userId="S::brian.debattista@ec.europa.eu::2fa254f6-a250-4214-985a-0ede6194cc29" providerId="AD" clId="Web-{FF437BCC-6274-DA9F-C918-75343BFF7BEE}" dt="2025-05-08T20:13:32.403" v="31" actId="1076"/>
          <ac:spMkLst>
            <pc:docMk/>
            <pc:sldMk cId="2479880471" sldId="366"/>
            <ac:spMk id="4" creationId="{C13A772A-0E7E-BED5-3393-F1279C311196}"/>
          </ac:spMkLst>
        </pc:spChg>
      </pc:sldChg>
    </pc:docChg>
  </pc:docChgLst>
  <pc:docChgLst>
    <pc:chgData name="FOGLIA Francesco (EMPL+REGIO-DAC)" userId="S::francesco.foglia@ec.europa.eu::81140625-e35e-4162-b6e3-24ae92696e25" providerId="AD" clId="Web-{E861A8F6-D4B3-9025-15EC-6DEE8E911569}"/>
    <pc:docChg chg="modSld">
      <pc:chgData name="FOGLIA Francesco (EMPL+REGIO-DAC)" userId="S::francesco.foglia@ec.europa.eu::81140625-e35e-4162-b6e3-24ae92696e25" providerId="AD" clId="Web-{E861A8F6-D4B3-9025-15EC-6DEE8E911569}" dt="2025-05-08T12:03:28.943" v="71"/>
      <pc:docMkLst>
        <pc:docMk/>
      </pc:docMkLst>
      <pc:sldChg chg="delSp modSp">
        <pc:chgData name="FOGLIA Francesco (EMPL+REGIO-DAC)" userId="S::francesco.foglia@ec.europa.eu::81140625-e35e-4162-b6e3-24ae92696e25" providerId="AD" clId="Web-{E861A8F6-D4B3-9025-15EC-6DEE8E911569}" dt="2025-05-08T12:03:28.943" v="71"/>
        <pc:sldMkLst>
          <pc:docMk/>
          <pc:sldMk cId="0" sldId="256"/>
        </pc:sldMkLst>
        <pc:spChg chg="mod">
          <ac:chgData name="FOGLIA Francesco (EMPL+REGIO-DAC)" userId="S::francesco.foglia@ec.europa.eu::81140625-e35e-4162-b6e3-24ae92696e25" providerId="AD" clId="Web-{E861A8F6-D4B3-9025-15EC-6DEE8E911569}" dt="2025-05-08T11:49:21.461" v="19" actId="20577"/>
          <ac:spMkLst>
            <pc:docMk/>
            <pc:sldMk cId="0" sldId="256"/>
            <ac:spMk id="5" creationId="{C504D590-9922-C06A-407C-2B718394A8D5}"/>
          </ac:spMkLst>
        </pc:spChg>
        <pc:picChg chg="del">
          <ac:chgData name="FOGLIA Francesco (EMPL+REGIO-DAC)" userId="S::francesco.foglia@ec.europa.eu::81140625-e35e-4162-b6e3-24ae92696e25" providerId="AD" clId="Web-{E861A8F6-D4B3-9025-15EC-6DEE8E911569}" dt="2025-05-08T12:03:28.943" v="71"/>
          <ac:picMkLst>
            <pc:docMk/>
            <pc:sldMk cId="0" sldId="256"/>
            <ac:picMk id="9" creationId="{179F3FC9-B6FB-BFA2-12E7-546955BFD0B7}"/>
          </ac:picMkLst>
        </pc:picChg>
      </pc:sldChg>
      <pc:sldChg chg="delSp modSp mod modClrScheme chgLayout">
        <pc:chgData name="FOGLIA Francesco (EMPL+REGIO-DAC)" userId="S::francesco.foglia@ec.europa.eu::81140625-e35e-4162-b6e3-24ae92696e25" providerId="AD" clId="Web-{E861A8F6-D4B3-9025-15EC-6DEE8E911569}" dt="2025-05-08T11:52:17.045" v="35" actId="20577"/>
        <pc:sldMkLst>
          <pc:docMk/>
          <pc:sldMk cId="2479880471" sldId="366"/>
        </pc:sldMkLst>
        <pc:spChg chg="mod ord">
          <ac:chgData name="FOGLIA Francesco (EMPL+REGIO-DAC)" userId="S::francesco.foglia@ec.europa.eu::81140625-e35e-4162-b6e3-24ae92696e25" providerId="AD" clId="Web-{E861A8F6-D4B3-9025-15EC-6DEE8E911569}" dt="2025-05-08T11:50:54.104" v="28" actId="20577"/>
          <ac:spMkLst>
            <pc:docMk/>
            <pc:sldMk cId="2479880471" sldId="366"/>
            <ac:spMk id="4" creationId="{C13A772A-0E7E-BED5-3393-F1279C311196}"/>
          </ac:spMkLst>
        </pc:spChg>
        <pc:spChg chg="mod ord">
          <ac:chgData name="FOGLIA Francesco (EMPL+REGIO-DAC)" userId="S::francesco.foglia@ec.europa.eu::81140625-e35e-4162-b6e3-24ae92696e25" providerId="AD" clId="Web-{E861A8F6-D4B3-9025-15EC-6DEE8E911569}" dt="2025-05-08T11:52:17.045" v="35" actId="20577"/>
          <ac:spMkLst>
            <pc:docMk/>
            <pc:sldMk cId="2479880471" sldId="366"/>
            <ac:spMk id="5" creationId="{B65148C4-CBF5-99A7-F64C-0BF51E37D65B}"/>
          </ac:spMkLst>
        </pc:spChg>
        <pc:picChg chg="del">
          <ac:chgData name="FOGLIA Francesco (EMPL+REGIO-DAC)" userId="S::francesco.foglia@ec.europa.eu::81140625-e35e-4162-b6e3-24ae92696e25" providerId="AD" clId="Web-{E861A8F6-D4B3-9025-15EC-6DEE8E911569}" dt="2025-05-08T11:47:40.098" v="0"/>
          <ac:picMkLst>
            <pc:docMk/>
            <pc:sldMk cId="2479880471" sldId="366"/>
            <ac:picMk id="2" creationId="{BA594C8D-664D-1400-1277-E4CCB799D727}"/>
          </ac:picMkLst>
        </pc:picChg>
      </pc:sldChg>
      <pc:sldChg chg="delSp modSp">
        <pc:chgData name="FOGLIA Francesco (EMPL+REGIO-DAC)" userId="S::francesco.foglia@ec.europa.eu::81140625-e35e-4162-b6e3-24ae92696e25" providerId="AD" clId="Web-{E861A8F6-D4B3-9025-15EC-6DEE8E911569}" dt="2025-05-08T11:48:07.411" v="11" actId="20577"/>
        <pc:sldMkLst>
          <pc:docMk/>
          <pc:sldMk cId="878372291" sldId="399"/>
        </pc:sldMkLst>
        <pc:spChg chg="del">
          <ac:chgData name="FOGLIA Francesco (EMPL+REGIO-DAC)" userId="S::francesco.foglia@ec.europa.eu::81140625-e35e-4162-b6e3-24ae92696e25" providerId="AD" clId="Web-{E861A8F6-D4B3-9025-15EC-6DEE8E911569}" dt="2025-05-08T11:47:56.411" v="7"/>
          <ac:spMkLst>
            <pc:docMk/>
            <pc:sldMk cId="878372291" sldId="399"/>
            <ac:spMk id="2" creationId="{36D114E6-D0BC-BDB4-8662-B5C3F4389BB5}"/>
          </ac:spMkLst>
        </pc:spChg>
        <pc:spChg chg="mod">
          <ac:chgData name="FOGLIA Francesco (EMPL+REGIO-DAC)" userId="S::francesco.foglia@ec.europa.eu::81140625-e35e-4162-b6e3-24ae92696e25" providerId="AD" clId="Web-{E861A8F6-D4B3-9025-15EC-6DEE8E911569}" dt="2025-05-08T11:48:07.411" v="11" actId="20577"/>
          <ac:spMkLst>
            <pc:docMk/>
            <pc:sldMk cId="878372291" sldId="399"/>
            <ac:spMk id="6" creationId="{38E61E29-8603-546B-ECBD-D4F8E851B3FC}"/>
          </ac:spMkLst>
        </pc:spChg>
      </pc:sldChg>
      <pc:sldChg chg="delSp modSp mod modClrScheme chgLayout">
        <pc:chgData name="FOGLIA Francesco (EMPL+REGIO-DAC)" userId="S::francesco.foglia@ec.europa.eu::81140625-e35e-4162-b6e3-24ae92696e25" providerId="AD" clId="Web-{E861A8F6-D4B3-9025-15EC-6DEE8E911569}" dt="2025-05-08T11:53:49.314" v="47" actId="20577"/>
        <pc:sldMkLst>
          <pc:docMk/>
          <pc:sldMk cId="581809271" sldId="405"/>
        </pc:sldMkLst>
        <pc:spChg chg="mod ord">
          <ac:chgData name="FOGLIA Francesco (EMPL+REGIO-DAC)" userId="S::francesco.foglia@ec.europa.eu::81140625-e35e-4162-b6e3-24ae92696e25" providerId="AD" clId="Web-{E861A8F6-D4B3-9025-15EC-6DEE8E911569}" dt="2025-05-08T11:51:39.012" v="34" actId="20577"/>
          <ac:spMkLst>
            <pc:docMk/>
            <pc:sldMk cId="581809271" sldId="405"/>
            <ac:spMk id="4" creationId="{C13A772A-0E7E-BED5-3393-F1279C311196}"/>
          </ac:spMkLst>
        </pc:spChg>
        <pc:spChg chg="mod ord">
          <ac:chgData name="FOGLIA Francesco (EMPL+REGIO-DAC)" userId="S::francesco.foglia@ec.europa.eu::81140625-e35e-4162-b6e3-24ae92696e25" providerId="AD" clId="Web-{E861A8F6-D4B3-9025-15EC-6DEE8E911569}" dt="2025-05-08T11:53:49.314" v="47" actId="20577"/>
          <ac:spMkLst>
            <pc:docMk/>
            <pc:sldMk cId="581809271" sldId="405"/>
            <ac:spMk id="5" creationId="{B65148C4-CBF5-99A7-F64C-0BF51E37D65B}"/>
          </ac:spMkLst>
        </pc:spChg>
        <pc:picChg chg="del">
          <ac:chgData name="FOGLIA Francesco (EMPL+REGIO-DAC)" userId="S::francesco.foglia@ec.europa.eu::81140625-e35e-4162-b6e3-24ae92696e25" providerId="AD" clId="Web-{E861A8F6-D4B3-9025-15EC-6DEE8E911569}" dt="2025-05-08T11:47:43.270" v="1"/>
          <ac:picMkLst>
            <pc:docMk/>
            <pc:sldMk cId="581809271" sldId="405"/>
            <ac:picMk id="2" creationId="{BA594C8D-664D-1400-1277-E4CCB799D727}"/>
          </ac:picMkLst>
        </pc:picChg>
      </pc:sldChg>
      <pc:sldChg chg="delSp modSp mod modClrScheme chgLayout">
        <pc:chgData name="FOGLIA Francesco (EMPL+REGIO-DAC)" userId="S::francesco.foglia@ec.europa.eu::81140625-e35e-4162-b6e3-24ae92696e25" providerId="AD" clId="Web-{E861A8F6-D4B3-9025-15EC-6DEE8E911569}" dt="2025-05-08T11:52:29.592" v="39" actId="20577"/>
        <pc:sldMkLst>
          <pc:docMk/>
          <pc:sldMk cId="1272023386" sldId="406"/>
        </pc:sldMkLst>
        <pc:spChg chg="mod ord">
          <ac:chgData name="FOGLIA Francesco (EMPL+REGIO-DAC)" userId="S::francesco.foglia@ec.europa.eu::81140625-e35e-4162-b6e3-24ae92696e25" providerId="AD" clId="Web-{E861A8F6-D4B3-9025-15EC-6DEE8E911569}" dt="2025-05-08T11:50:49.026" v="26" actId="20577"/>
          <ac:spMkLst>
            <pc:docMk/>
            <pc:sldMk cId="1272023386" sldId="406"/>
            <ac:spMk id="4" creationId="{C13A772A-0E7E-BED5-3393-F1279C311196}"/>
          </ac:spMkLst>
        </pc:spChg>
        <pc:spChg chg="mod ord">
          <ac:chgData name="FOGLIA Francesco (EMPL+REGIO-DAC)" userId="S::francesco.foglia@ec.europa.eu::81140625-e35e-4162-b6e3-24ae92696e25" providerId="AD" clId="Web-{E861A8F6-D4B3-9025-15EC-6DEE8E911569}" dt="2025-05-08T11:52:29.592" v="39" actId="20577"/>
          <ac:spMkLst>
            <pc:docMk/>
            <pc:sldMk cId="1272023386" sldId="406"/>
            <ac:spMk id="5" creationId="{B65148C4-CBF5-99A7-F64C-0BF51E37D65B}"/>
          </ac:spMkLst>
        </pc:spChg>
        <pc:picChg chg="del">
          <ac:chgData name="FOGLIA Francesco (EMPL+REGIO-DAC)" userId="S::francesco.foglia@ec.europa.eu::81140625-e35e-4162-b6e3-24ae92696e25" providerId="AD" clId="Web-{E861A8F6-D4B3-9025-15EC-6DEE8E911569}" dt="2025-05-08T11:47:44.504" v="2"/>
          <ac:picMkLst>
            <pc:docMk/>
            <pc:sldMk cId="1272023386" sldId="406"/>
            <ac:picMk id="2" creationId="{BA594C8D-664D-1400-1277-E4CCB799D727}"/>
          </ac:picMkLst>
        </pc:picChg>
      </pc:sldChg>
      <pc:sldChg chg="delSp modSp mod modClrScheme chgLayout">
        <pc:chgData name="FOGLIA Francesco (EMPL+REGIO-DAC)" userId="S::francesco.foglia@ec.europa.eu::81140625-e35e-4162-b6e3-24ae92696e25" providerId="AD" clId="Web-{E861A8F6-D4B3-9025-15EC-6DEE8E911569}" dt="2025-05-08T11:54:53.972" v="59" actId="20577"/>
        <pc:sldMkLst>
          <pc:docMk/>
          <pc:sldMk cId="3873577385" sldId="407"/>
        </pc:sldMkLst>
        <pc:spChg chg="mod ord">
          <ac:chgData name="FOGLIA Francesco (EMPL+REGIO-DAC)" userId="S::francesco.foglia@ec.europa.eu::81140625-e35e-4162-b6e3-24ae92696e25" providerId="AD" clId="Web-{E861A8F6-D4B3-9025-15EC-6DEE8E911569}" dt="2025-05-08T11:54:53.972" v="59" actId="20577"/>
          <ac:spMkLst>
            <pc:docMk/>
            <pc:sldMk cId="3873577385" sldId="407"/>
            <ac:spMk id="4" creationId="{C13A772A-0E7E-BED5-3393-F1279C311196}"/>
          </ac:spMkLst>
        </pc:spChg>
        <pc:spChg chg="mod ord">
          <ac:chgData name="FOGLIA Francesco (EMPL+REGIO-DAC)" userId="S::francesco.foglia@ec.europa.eu::81140625-e35e-4162-b6e3-24ae92696e25" providerId="AD" clId="Web-{E861A8F6-D4B3-9025-15EC-6DEE8E911569}" dt="2025-05-08T11:54:04.736" v="50" actId="20577"/>
          <ac:spMkLst>
            <pc:docMk/>
            <pc:sldMk cId="3873577385" sldId="407"/>
            <ac:spMk id="5" creationId="{B65148C4-CBF5-99A7-F64C-0BF51E37D65B}"/>
          </ac:spMkLst>
        </pc:spChg>
        <pc:picChg chg="del">
          <ac:chgData name="FOGLIA Francesco (EMPL+REGIO-DAC)" userId="S::francesco.foglia@ec.europa.eu::81140625-e35e-4162-b6e3-24ae92696e25" providerId="AD" clId="Web-{E861A8F6-D4B3-9025-15EC-6DEE8E911569}" dt="2025-05-08T11:47:46.098" v="3"/>
          <ac:picMkLst>
            <pc:docMk/>
            <pc:sldMk cId="3873577385" sldId="407"/>
            <ac:picMk id="2" creationId="{BA594C8D-664D-1400-1277-E4CCB799D727}"/>
          </ac:picMkLst>
        </pc:picChg>
      </pc:sldChg>
      <pc:sldChg chg="delSp modSp mod modClrScheme chgLayout">
        <pc:chgData name="FOGLIA Francesco (EMPL+REGIO-DAC)" userId="S::francesco.foglia@ec.europa.eu::81140625-e35e-4162-b6e3-24ae92696e25" providerId="AD" clId="Web-{E861A8F6-D4B3-9025-15EC-6DEE8E911569}" dt="2025-05-08T11:52:43.405" v="43" actId="20577"/>
        <pc:sldMkLst>
          <pc:docMk/>
          <pc:sldMk cId="3166692937" sldId="408"/>
        </pc:sldMkLst>
        <pc:spChg chg="mod ord">
          <ac:chgData name="FOGLIA Francesco (EMPL+REGIO-DAC)" userId="S::francesco.foglia@ec.europa.eu::81140625-e35e-4162-b6e3-24ae92696e25" providerId="AD" clId="Web-{E861A8F6-D4B3-9025-15EC-6DEE8E911569}" dt="2025-05-08T11:51:03.605" v="30" actId="20577"/>
          <ac:spMkLst>
            <pc:docMk/>
            <pc:sldMk cId="3166692937" sldId="408"/>
            <ac:spMk id="4" creationId="{C13A772A-0E7E-BED5-3393-F1279C311196}"/>
          </ac:spMkLst>
        </pc:spChg>
        <pc:spChg chg="mod ord">
          <ac:chgData name="FOGLIA Francesco (EMPL+REGIO-DAC)" userId="S::francesco.foglia@ec.europa.eu::81140625-e35e-4162-b6e3-24ae92696e25" providerId="AD" clId="Web-{E861A8F6-D4B3-9025-15EC-6DEE8E911569}" dt="2025-05-08T11:52:43.405" v="43" actId="20577"/>
          <ac:spMkLst>
            <pc:docMk/>
            <pc:sldMk cId="3166692937" sldId="408"/>
            <ac:spMk id="5" creationId="{B65148C4-CBF5-99A7-F64C-0BF51E37D65B}"/>
          </ac:spMkLst>
        </pc:spChg>
        <pc:picChg chg="del">
          <ac:chgData name="FOGLIA Francesco (EMPL+REGIO-DAC)" userId="S::francesco.foglia@ec.europa.eu::81140625-e35e-4162-b6e3-24ae92696e25" providerId="AD" clId="Web-{E861A8F6-D4B3-9025-15EC-6DEE8E911569}" dt="2025-05-08T11:47:47.676" v="4"/>
          <ac:picMkLst>
            <pc:docMk/>
            <pc:sldMk cId="3166692937" sldId="408"/>
            <ac:picMk id="2" creationId="{BA594C8D-664D-1400-1277-E4CCB799D727}"/>
          </ac:picMkLst>
        </pc:picChg>
      </pc:sldChg>
      <pc:sldChg chg="delSp modSp mod modClrScheme chgLayout">
        <pc:chgData name="FOGLIA Francesco (EMPL+REGIO-DAC)" userId="S::francesco.foglia@ec.europa.eu::81140625-e35e-4162-b6e3-24ae92696e25" providerId="AD" clId="Web-{E861A8F6-D4B3-9025-15EC-6DEE8E911569}" dt="2025-05-08T11:54:24.706" v="55" actId="20577"/>
        <pc:sldMkLst>
          <pc:docMk/>
          <pc:sldMk cId="3721493466" sldId="409"/>
        </pc:sldMkLst>
        <pc:spChg chg="mod ord">
          <ac:chgData name="FOGLIA Francesco (EMPL+REGIO-DAC)" userId="S::francesco.foglia@ec.europa.eu::81140625-e35e-4162-b6e3-24ae92696e25" providerId="AD" clId="Web-{E861A8F6-D4B3-9025-15EC-6DEE8E911569}" dt="2025-05-08T11:51:09.589" v="32" actId="20577"/>
          <ac:spMkLst>
            <pc:docMk/>
            <pc:sldMk cId="3721493466" sldId="409"/>
            <ac:spMk id="4" creationId="{C13A772A-0E7E-BED5-3393-F1279C311196}"/>
          </ac:spMkLst>
        </pc:spChg>
        <pc:spChg chg="mod ord">
          <ac:chgData name="FOGLIA Francesco (EMPL+REGIO-DAC)" userId="S::francesco.foglia@ec.europa.eu::81140625-e35e-4162-b6e3-24ae92696e25" providerId="AD" clId="Web-{E861A8F6-D4B3-9025-15EC-6DEE8E911569}" dt="2025-05-08T11:54:24.706" v="55" actId="20577"/>
          <ac:spMkLst>
            <pc:docMk/>
            <pc:sldMk cId="3721493466" sldId="409"/>
            <ac:spMk id="5" creationId="{B65148C4-CBF5-99A7-F64C-0BF51E37D65B}"/>
          </ac:spMkLst>
        </pc:spChg>
        <pc:picChg chg="del">
          <ac:chgData name="FOGLIA Francesco (EMPL+REGIO-DAC)" userId="S::francesco.foglia@ec.europa.eu::81140625-e35e-4162-b6e3-24ae92696e25" providerId="AD" clId="Web-{E861A8F6-D4B3-9025-15EC-6DEE8E911569}" dt="2025-05-08T11:47:49.895" v="5"/>
          <ac:picMkLst>
            <pc:docMk/>
            <pc:sldMk cId="3721493466" sldId="409"/>
            <ac:picMk id="2" creationId="{BA594C8D-664D-1400-1277-E4CCB799D727}"/>
          </ac:picMkLst>
        </pc:picChg>
      </pc:sldChg>
      <pc:sldChg chg="delSp modSp mod modClrScheme chgLayout">
        <pc:chgData name="FOGLIA Francesco (EMPL+REGIO-DAC)" userId="S::francesco.foglia@ec.europa.eu::81140625-e35e-4162-b6e3-24ae92696e25" providerId="AD" clId="Web-{E861A8F6-D4B3-9025-15EC-6DEE8E911569}" dt="2025-05-08T11:57:01.789" v="70" actId="20577"/>
        <pc:sldMkLst>
          <pc:docMk/>
          <pc:sldMk cId="1312130313" sldId="410"/>
        </pc:sldMkLst>
        <pc:spChg chg="mod ord">
          <ac:chgData name="FOGLIA Francesco (EMPL+REGIO-DAC)" userId="S::francesco.foglia@ec.europa.eu::81140625-e35e-4162-b6e3-24ae92696e25" providerId="AD" clId="Web-{E861A8F6-D4B3-9025-15EC-6DEE8E911569}" dt="2025-05-08T11:49:56.665" v="24"/>
          <ac:spMkLst>
            <pc:docMk/>
            <pc:sldMk cId="1312130313" sldId="410"/>
            <ac:spMk id="4" creationId="{C13A772A-0E7E-BED5-3393-F1279C311196}"/>
          </ac:spMkLst>
        </pc:spChg>
        <pc:spChg chg="mod ord">
          <ac:chgData name="FOGLIA Francesco (EMPL+REGIO-DAC)" userId="S::francesco.foglia@ec.europa.eu::81140625-e35e-4162-b6e3-24ae92696e25" providerId="AD" clId="Web-{E861A8F6-D4B3-9025-15EC-6DEE8E911569}" dt="2025-05-08T11:57:01.789" v="70" actId="20577"/>
          <ac:spMkLst>
            <pc:docMk/>
            <pc:sldMk cId="1312130313" sldId="410"/>
            <ac:spMk id="5" creationId="{B65148C4-CBF5-99A7-F64C-0BF51E37D65B}"/>
          </ac:spMkLst>
        </pc:spChg>
        <pc:picChg chg="del">
          <ac:chgData name="FOGLIA Francesco (EMPL+REGIO-DAC)" userId="S::francesco.foglia@ec.europa.eu::81140625-e35e-4162-b6e3-24ae92696e25" providerId="AD" clId="Web-{E861A8F6-D4B3-9025-15EC-6DEE8E911569}" dt="2025-05-08T11:47:51.582" v="6"/>
          <ac:picMkLst>
            <pc:docMk/>
            <pc:sldMk cId="1312130313" sldId="410"/>
            <ac:picMk id="2" creationId="{BA594C8D-664D-1400-1277-E4CCB799D727}"/>
          </ac:picMkLst>
        </pc:picChg>
      </pc:sldChg>
    </pc:docChg>
  </pc:docChgLst>
  <pc:docChgLst>
    <pc:chgData name="FEMINO Joseph (EMPL+REGIO-DAC)" userId="2984cad4-c2a4-4e81-a762-15cfa228bc90" providerId="ADAL" clId="{1FB7EF00-7C92-476E-A475-11DBAAD5CD65}"/>
    <pc:docChg chg="modSld">
      <pc:chgData name="FEMINO Joseph (EMPL+REGIO-DAC)" userId="2984cad4-c2a4-4e81-a762-15cfa228bc90" providerId="ADAL" clId="{1FB7EF00-7C92-476E-A475-11DBAAD5CD65}" dt="2025-05-08T13:09:03.804" v="6" actId="20577"/>
      <pc:docMkLst>
        <pc:docMk/>
      </pc:docMkLst>
      <pc:sldChg chg="modSp mod">
        <pc:chgData name="FEMINO Joseph (EMPL+REGIO-DAC)" userId="2984cad4-c2a4-4e81-a762-15cfa228bc90" providerId="ADAL" clId="{1FB7EF00-7C92-476E-A475-11DBAAD5CD65}" dt="2025-05-08T13:08:49.253" v="1" actId="20577"/>
        <pc:sldMkLst>
          <pc:docMk/>
          <pc:sldMk cId="2479880471" sldId="366"/>
        </pc:sldMkLst>
        <pc:spChg chg="mod">
          <ac:chgData name="FEMINO Joseph (EMPL+REGIO-DAC)" userId="2984cad4-c2a4-4e81-a762-15cfa228bc90" providerId="ADAL" clId="{1FB7EF00-7C92-476E-A475-11DBAAD5CD65}" dt="2025-05-08T13:08:49.253" v="1" actId="20577"/>
          <ac:spMkLst>
            <pc:docMk/>
            <pc:sldMk cId="2479880471" sldId="366"/>
            <ac:spMk id="5" creationId="{B65148C4-CBF5-99A7-F64C-0BF51E37D65B}"/>
          </ac:spMkLst>
        </pc:spChg>
      </pc:sldChg>
      <pc:sldChg chg="modSp mod">
        <pc:chgData name="FEMINO Joseph (EMPL+REGIO-DAC)" userId="2984cad4-c2a4-4e81-a762-15cfa228bc90" providerId="ADAL" clId="{1FB7EF00-7C92-476E-A475-11DBAAD5CD65}" dt="2025-05-08T13:08:46.586" v="0" actId="20577"/>
        <pc:sldMkLst>
          <pc:docMk/>
          <pc:sldMk cId="581809271" sldId="405"/>
        </pc:sldMkLst>
        <pc:spChg chg="mod">
          <ac:chgData name="FEMINO Joseph (EMPL+REGIO-DAC)" userId="2984cad4-c2a4-4e81-a762-15cfa228bc90" providerId="ADAL" clId="{1FB7EF00-7C92-476E-A475-11DBAAD5CD65}" dt="2025-05-08T13:08:46.586" v="0" actId="20577"/>
          <ac:spMkLst>
            <pc:docMk/>
            <pc:sldMk cId="581809271" sldId="405"/>
            <ac:spMk id="5" creationId="{B65148C4-CBF5-99A7-F64C-0BF51E37D65B}"/>
          </ac:spMkLst>
        </pc:spChg>
      </pc:sldChg>
      <pc:sldChg chg="modSp mod">
        <pc:chgData name="FEMINO Joseph (EMPL+REGIO-DAC)" userId="2984cad4-c2a4-4e81-a762-15cfa228bc90" providerId="ADAL" clId="{1FB7EF00-7C92-476E-A475-11DBAAD5CD65}" dt="2025-05-08T13:08:53.572" v="2" actId="20577"/>
        <pc:sldMkLst>
          <pc:docMk/>
          <pc:sldMk cId="1272023386" sldId="406"/>
        </pc:sldMkLst>
        <pc:spChg chg="mod">
          <ac:chgData name="FEMINO Joseph (EMPL+REGIO-DAC)" userId="2984cad4-c2a4-4e81-a762-15cfa228bc90" providerId="ADAL" clId="{1FB7EF00-7C92-476E-A475-11DBAAD5CD65}" dt="2025-05-08T13:08:53.572" v="2" actId="20577"/>
          <ac:spMkLst>
            <pc:docMk/>
            <pc:sldMk cId="1272023386" sldId="406"/>
            <ac:spMk id="5" creationId="{B65148C4-CBF5-99A7-F64C-0BF51E37D65B}"/>
          </ac:spMkLst>
        </pc:spChg>
      </pc:sldChg>
      <pc:sldChg chg="modSp mod">
        <pc:chgData name="FEMINO Joseph (EMPL+REGIO-DAC)" userId="2984cad4-c2a4-4e81-a762-15cfa228bc90" providerId="ADAL" clId="{1FB7EF00-7C92-476E-A475-11DBAAD5CD65}" dt="2025-05-08T13:08:55.771" v="3" actId="20577"/>
        <pc:sldMkLst>
          <pc:docMk/>
          <pc:sldMk cId="3873577385" sldId="407"/>
        </pc:sldMkLst>
        <pc:spChg chg="mod">
          <ac:chgData name="FEMINO Joseph (EMPL+REGIO-DAC)" userId="2984cad4-c2a4-4e81-a762-15cfa228bc90" providerId="ADAL" clId="{1FB7EF00-7C92-476E-A475-11DBAAD5CD65}" dt="2025-05-08T13:08:55.771" v="3" actId="20577"/>
          <ac:spMkLst>
            <pc:docMk/>
            <pc:sldMk cId="3873577385" sldId="407"/>
            <ac:spMk id="5" creationId="{B65148C4-CBF5-99A7-F64C-0BF51E37D65B}"/>
          </ac:spMkLst>
        </pc:spChg>
      </pc:sldChg>
      <pc:sldChg chg="modSp mod">
        <pc:chgData name="FEMINO Joseph (EMPL+REGIO-DAC)" userId="2984cad4-c2a4-4e81-a762-15cfa228bc90" providerId="ADAL" clId="{1FB7EF00-7C92-476E-A475-11DBAAD5CD65}" dt="2025-05-08T13:08:58.688" v="4" actId="20577"/>
        <pc:sldMkLst>
          <pc:docMk/>
          <pc:sldMk cId="3166692937" sldId="408"/>
        </pc:sldMkLst>
        <pc:spChg chg="mod">
          <ac:chgData name="FEMINO Joseph (EMPL+REGIO-DAC)" userId="2984cad4-c2a4-4e81-a762-15cfa228bc90" providerId="ADAL" clId="{1FB7EF00-7C92-476E-A475-11DBAAD5CD65}" dt="2025-05-08T13:08:58.688" v="4" actId="20577"/>
          <ac:spMkLst>
            <pc:docMk/>
            <pc:sldMk cId="3166692937" sldId="408"/>
            <ac:spMk id="5" creationId="{B65148C4-CBF5-99A7-F64C-0BF51E37D65B}"/>
          </ac:spMkLst>
        </pc:spChg>
      </pc:sldChg>
      <pc:sldChg chg="modSp mod">
        <pc:chgData name="FEMINO Joseph (EMPL+REGIO-DAC)" userId="2984cad4-c2a4-4e81-a762-15cfa228bc90" providerId="ADAL" clId="{1FB7EF00-7C92-476E-A475-11DBAAD5CD65}" dt="2025-05-08T13:09:01.321" v="5" actId="20577"/>
        <pc:sldMkLst>
          <pc:docMk/>
          <pc:sldMk cId="3721493466" sldId="409"/>
        </pc:sldMkLst>
        <pc:spChg chg="mod">
          <ac:chgData name="FEMINO Joseph (EMPL+REGIO-DAC)" userId="2984cad4-c2a4-4e81-a762-15cfa228bc90" providerId="ADAL" clId="{1FB7EF00-7C92-476E-A475-11DBAAD5CD65}" dt="2025-05-08T13:09:01.321" v="5" actId="20577"/>
          <ac:spMkLst>
            <pc:docMk/>
            <pc:sldMk cId="3721493466" sldId="409"/>
            <ac:spMk id="5" creationId="{B65148C4-CBF5-99A7-F64C-0BF51E37D65B}"/>
          </ac:spMkLst>
        </pc:spChg>
      </pc:sldChg>
      <pc:sldChg chg="modSp mod">
        <pc:chgData name="FEMINO Joseph (EMPL+REGIO-DAC)" userId="2984cad4-c2a4-4e81-a762-15cfa228bc90" providerId="ADAL" clId="{1FB7EF00-7C92-476E-A475-11DBAAD5CD65}" dt="2025-05-08T13:09:03.804" v="6" actId="20577"/>
        <pc:sldMkLst>
          <pc:docMk/>
          <pc:sldMk cId="1312130313" sldId="410"/>
        </pc:sldMkLst>
        <pc:spChg chg="mod">
          <ac:chgData name="FEMINO Joseph (EMPL+REGIO-DAC)" userId="2984cad4-c2a4-4e81-a762-15cfa228bc90" providerId="ADAL" clId="{1FB7EF00-7C92-476E-A475-11DBAAD5CD65}" dt="2025-05-08T13:09:03.804" v="6" actId="20577"/>
          <ac:spMkLst>
            <pc:docMk/>
            <pc:sldMk cId="1312130313" sldId="410"/>
            <ac:spMk id="5" creationId="{B65148C4-CBF5-99A7-F64C-0BF51E37D65B}"/>
          </ac:spMkLst>
        </pc:spChg>
      </pc:sldChg>
    </pc:docChg>
  </pc:docChgLst>
  <pc:docChgLst>
    <pc:chgData name="MOLLICA Carmine (EMPL+REGIO-DAC)" userId="S::carmine.mollica@ec.europa.eu::49f5d08d-7f78-4c48-b29c-56113ae0f2e9" providerId="AD" clId="Web-{91C518EA-A7F5-7C2C-C524-844ADF355ACE}"/>
    <pc:docChg chg="modSld">
      <pc:chgData name="MOLLICA Carmine (EMPL+REGIO-DAC)" userId="S::carmine.mollica@ec.europa.eu::49f5d08d-7f78-4c48-b29c-56113ae0f2e9" providerId="AD" clId="Web-{91C518EA-A7F5-7C2C-C524-844ADF355ACE}" dt="2025-05-08T13:34:01.232" v="26"/>
      <pc:docMkLst>
        <pc:docMk/>
      </pc:docMkLst>
      <pc:sldChg chg="addSp delSp modSp">
        <pc:chgData name="MOLLICA Carmine (EMPL+REGIO-DAC)" userId="S::carmine.mollica@ec.europa.eu::49f5d08d-7f78-4c48-b29c-56113ae0f2e9" providerId="AD" clId="Web-{91C518EA-A7F5-7C2C-C524-844ADF355ACE}" dt="2025-05-08T13:29:34.036" v="11" actId="14100"/>
        <pc:sldMkLst>
          <pc:docMk/>
          <pc:sldMk cId="0" sldId="256"/>
        </pc:sldMkLst>
        <pc:spChg chg="mod">
          <ac:chgData name="MOLLICA Carmine (EMPL+REGIO-DAC)" userId="S::carmine.mollica@ec.europa.eu::49f5d08d-7f78-4c48-b29c-56113ae0f2e9" providerId="AD" clId="Web-{91C518EA-A7F5-7C2C-C524-844ADF355ACE}" dt="2025-05-08T13:29:34.036" v="11" actId="14100"/>
          <ac:spMkLst>
            <pc:docMk/>
            <pc:sldMk cId="0" sldId="256"/>
            <ac:spMk id="5" creationId="{C504D590-9922-C06A-407C-2B718394A8D5}"/>
          </ac:spMkLst>
        </pc:spChg>
        <pc:picChg chg="add del mod">
          <ac:chgData name="MOLLICA Carmine (EMPL+REGIO-DAC)" userId="S::carmine.mollica@ec.europa.eu::49f5d08d-7f78-4c48-b29c-56113ae0f2e9" providerId="AD" clId="Web-{91C518EA-A7F5-7C2C-C524-844ADF355ACE}" dt="2025-05-08T13:29:00.863" v="3"/>
          <ac:picMkLst>
            <pc:docMk/>
            <pc:sldMk cId="0" sldId="256"/>
            <ac:picMk id="3" creationId="{DA36207E-434A-6C1A-0EF0-86A8D1F968ED}"/>
          </ac:picMkLst>
        </pc:picChg>
        <pc:picChg chg="add mod">
          <ac:chgData name="MOLLICA Carmine (EMPL+REGIO-DAC)" userId="S::carmine.mollica@ec.europa.eu::49f5d08d-7f78-4c48-b29c-56113ae0f2e9" providerId="AD" clId="Web-{91C518EA-A7F5-7C2C-C524-844ADF355ACE}" dt="2025-05-08T13:28:58.816" v="2" actId="1076"/>
          <ac:picMkLst>
            <pc:docMk/>
            <pc:sldMk cId="0" sldId="256"/>
            <ac:picMk id="4" creationId="{2C283898-48A4-CB02-94E0-84EA471BA665}"/>
          </ac:picMkLst>
        </pc:picChg>
      </pc:sldChg>
      <pc:sldChg chg="modSp">
        <pc:chgData name="MOLLICA Carmine (EMPL+REGIO-DAC)" userId="S::carmine.mollica@ec.europa.eu::49f5d08d-7f78-4c48-b29c-56113ae0f2e9" providerId="AD" clId="Web-{91C518EA-A7F5-7C2C-C524-844ADF355ACE}" dt="2025-05-08T13:30:46.632" v="18"/>
        <pc:sldMkLst>
          <pc:docMk/>
          <pc:sldMk cId="2479880471" sldId="366"/>
        </pc:sldMkLst>
        <pc:spChg chg="mod">
          <ac:chgData name="MOLLICA Carmine (EMPL+REGIO-DAC)" userId="S::carmine.mollica@ec.europa.eu::49f5d08d-7f78-4c48-b29c-56113ae0f2e9" providerId="AD" clId="Web-{91C518EA-A7F5-7C2C-C524-844ADF355ACE}" dt="2025-05-08T13:30:46.632" v="18"/>
          <ac:spMkLst>
            <pc:docMk/>
            <pc:sldMk cId="2479880471" sldId="366"/>
            <ac:spMk id="5" creationId="{B65148C4-CBF5-99A7-F64C-0BF51E37D65B}"/>
          </ac:spMkLst>
        </pc:spChg>
      </pc:sldChg>
      <pc:sldChg chg="addSp modSp">
        <pc:chgData name="MOLLICA Carmine (EMPL+REGIO-DAC)" userId="S::carmine.mollica@ec.europa.eu::49f5d08d-7f78-4c48-b29c-56113ae0f2e9" providerId="AD" clId="Web-{91C518EA-A7F5-7C2C-C524-844ADF355ACE}" dt="2025-05-08T13:34:01.232" v="26"/>
        <pc:sldMkLst>
          <pc:docMk/>
          <pc:sldMk cId="878372291" sldId="399"/>
        </pc:sldMkLst>
        <pc:picChg chg="add mod">
          <ac:chgData name="MOLLICA Carmine (EMPL+REGIO-DAC)" userId="S::carmine.mollica@ec.europa.eu::49f5d08d-7f78-4c48-b29c-56113ae0f2e9" providerId="AD" clId="Web-{91C518EA-A7F5-7C2C-C524-844ADF355ACE}" dt="2025-05-08T13:34:01.232" v="26"/>
          <ac:picMkLst>
            <pc:docMk/>
            <pc:sldMk cId="878372291" sldId="399"/>
            <ac:picMk id="2" creationId="{1076BC27-BDCC-B887-1FC8-ADB4513E765D}"/>
          </ac:picMkLst>
        </pc:picChg>
      </pc:sldChg>
      <pc:sldChg chg="modSp">
        <pc:chgData name="MOLLICA Carmine (EMPL+REGIO-DAC)" userId="S::carmine.mollica@ec.europa.eu::49f5d08d-7f78-4c48-b29c-56113ae0f2e9" providerId="AD" clId="Web-{91C518EA-A7F5-7C2C-C524-844ADF355ACE}" dt="2025-05-08T13:30:37.038" v="17"/>
        <pc:sldMkLst>
          <pc:docMk/>
          <pc:sldMk cId="581809271" sldId="405"/>
        </pc:sldMkLst>
        <pc:spChg chg="mod">
          <ac:chgData name="MOLLICA Carmine (EMPL+REGIO-DAC)" userId="S::carmine.mollica@ec.europa.eu::49f5d08d-7f78-4c48-b29c-56113ae0f2e9" providerId="AD" clId="Web-{91C518EA-A7F5-7C2C-C524-844ADF355ACE}" dt="2025-05-08T13:30:37.038" v="17"/>
          <ac:spMkLst>
            <pc:docMk/>
            <pc:sldMk cId="581809271" sldId="405"/>
            <ac:spMk id="5" creationId="{B65148C4-CBF5-99A7-F64C-0BF51E37D65B}"/>
          </ac:spMkLst>
        </pc:spChg>
      </pc:sldChg>
      <pc:sldChg chg="modSp">
        <pc:chgData name="MOLLICA Carmine (EMPL+REGIO-DAC)" userId="S::carmine.mollica@ec.europa.eu::49f5d08d-7f78-4c48-b29c-56113ae0f2e9" providerId="AD" clId="Web-{91C518EA-A7F5-7C2C-C524-844ADF355ACE}" dt="2025-05-08T13:31:25.383" v="19"/>
        <pc:sldMkLst>
          <pc:docMk/>
          <pc:sldMk cId="1272023386" sldId="406"/>
        </pc:sldMkLst>
        <pc:spChg chg="mod">
          <ac:chgData name="MOLLICA Carmine (EMPL+REGIO-DAC)" userId="S::carmine.mollica@ec.europa.eu::49f5d08d-7f78-4c48-b29c-56113ae0f2e9" providerId="AD" clId="Web-{91C518EA-A7F5-7C2C-C524-844ADF355ACE}" dt="2025-05-08T13:31:25.383" v="19"/>
          <ac:spMkLst>
            <pc:docMk/>
            <pc:sldMk cId="1272023386" sldId="406"/>
            <ac:spMk id="5" creationId="{B65148C4-CBF5-99A7-F64C-0BF51E37D65B}"/>
          </ac:spMkLst>
        </pc:spChg>
      </pc:sldChg>
      <pc:sldChg chg="modSp">
        <pc:chgData name="MOLLICA Carmine (EMPL+REGIO-DAC)" userId="S::carmine.mollica@ec.europa.eu::49f5d08d-7f78-4c48-b29c-56113ae0f2e9" providerId="AD" clId="Web-{91C518EA-A7F5-7C2C-C524-844ADF355ACE}" dt="2025-05-08T13:32:09.776" v="22" actId="20577"/>
        <pc:sldMkLst>
          <pc:docMk/>
          <pc:sldMk cId="3873577385" sldId="407"/>
        </pc:sldMkLst>
        <pc:spChg chg="mod">
          <ac:chgData name="MOLLICA Carmine (EMPL+REGIO-DAC)" userId="S::carmine.mollica@ec.europa.eu::49f5d08d-7f78-4c48-b29c-56113ae0f2e9" providerId="AD" clId="Web-{91C518EA-A7F5-7C2C-C524-844ADF355ACE}" dt="2025-05-08T13:32:09.776" v="22" actId="20577"/>
          <ac:spMkLst>
            <pc:docMk/>
            <pc:sldMk cId="3873577385" sldId="407"/>
            <ac:spMk id="5" creationId="{B65148C4-CBF5-99A7-F64C-0BF51E37D65B}"/>
          </ac:spMkLst>
        </pc:spChg>
      </pc:sldChg>
      <pc:sldChg chg="modSp">
        <pc:chgData name="MOLLICA Carmine (EMPL+REGIO-DAC)" userId="S::carmine.mollica@ec.europa.eu::49f5d08d-7f78-4c48-b29c-56113ae0f2e9" providerId="AD" clId="Web-{91C518EA-A7F5-7C2C-C524-844ADF355ACE}" dt="2025-05-08T13:32:21.323" v="23"/>
        <pc:sldMkLst>
          <pc:docMk/>
          <pc:sldMk cId="3166692937" sldId="408"/>
        </pc:sldMkLst>
        <pc:spChg chg="mod">
          <ac:chgData name="MOLLICA Carmine (EMPL+REGIO-DAC)" userId="S::carmine.mollica@ec.europa.eu::49f5d08d-7f78-4c48-b29c-56113ae0f2e9" providerId="AD" clId="Web-{91C518EA-A7F5-7C2C-C524-844ADF355ACE}" dt="2025-05-08T13:32:21.323" v="23"/>
          <ac:spMkLst>
            <pc:docMk/>
            <pc:sldMk cId="3166692937" sldId="408"/>
            <ac:spMk id="5" creationId="{B65148C4-CBF5-99A7-F64C-0BF51E37D65B}"/>
          </ac:spMkLst>
        </pc:spChg>
      </pc:sldChg>
      <pc:sldChg chg="modSp">
        <pc:chgData name="MOLLICA Carmine (EMPL+REGIO-DAC)" userId="S::carmine.mollica@ec.europa.eu::49f5d08d-7f78-4c48-b29c-56113ae0f2e9" providerId="AD" clId="Web-{91C518EA-A7F5-7C2C-C524-844ADF355ACE}" dt="2025-05-08T13:32:36.339" v="24"/>
        <pc:sldMkLst>
          <pc:docMk/>
          <pc:sldMk cId="3721493466" sldId="409"/>
        </pc:sldMkLst>
        <pc:spChg chg="mod">
          <ac:chgData name="MOLLICA Carmine (EMPL+REGIO-DAC)" userId="S::carmine.mollica@ec.europa.eu::49f5d08d-7f78-4c48-b29c-56113ae0f2e9" providerId="AD" clId="Web-{91C518EA-A7F5-7C2C-C524-844ADF355ACE}" dt="2025-05-08T13:32:36.339" v="24"/>
          <ac:spMkLst>
            <pc:docMk/>
            <pc:sldMk cId="3721493466" sldId="409"/>
            <ac:spMk id="5" creationId="{B65148C4-CBF5-99A7-F64C-0BF51E37D65B}"/>
          </ac:spMkLst>
        </pc:spChg>
      </pc:sldChg>
      <pc:sldChg chg="modSp">
        <pc:chgData name="MOLLICA Carmine (EMPL+REGIO-DAC)" userId="S::carmine.mollica@ec.europa.eu::49f5d08d-7f78-4c48-b29c-56113ae0f2e9" providerId="AD" clId="Web-{91C518EA-A7F5-7C2C-C524-844ADF355ACE}" dt="2025-05-08T13:33:07.855" v="25"/>
        <pc:sldMkLst>
          <pc:docMk/>
          <pc:sldMk cId="1312130313" sldId="410"/>
        </pc:sldMkLst>
        <pc:spChg chg="mod">
          <ac:chgData name="MOLLICA Carmine (EMPL+REGIO-DAC)" userId="S::carmine.mollica@ec.europa.eu::49f5d08d-7f78-4c48-b29c-56113ae0f2e9" providerId="AD" clId="Web-{91C518EA-A7F5-7C2C-C524-844ADF355ACE}" dt="2025-05-08T13:33:07.855" v="25"/>
          <ac:spMkLst>
            <pc:docMk/>
            <pc:sldMk cId="1312130313" sldId="410"/>
            <ac:spMk id="5" creationId="{B65148C4-CBF5-99A7-F64C-0BF51E37D65B}"/>
          </ac:spMkLst>
        </pc:spChg>
      </pc:sldChg>
    </pc:docChg>
  </pc:docChgLst>
  <pc:docChgLst>
    <pc:chgData name="FOGLIA Francesco (EMPL+REGIO-DAC)" userId="81140625-e35e-4162-b6e3-24ae92696e25" providerId="ADAL" clId="{EFB8EE34-1F7F-4E55-A1A6-99AAD2931880}"/>
    <pc:docChg chg="undo custSel modSld">
      <pc:chgData name="FOGLIA Francesco (EMPL+REGIO-DAC)" userId="81140625-e35e-4162-b6e3-24ae92696e25" providerId="ADAL" clId="{EFB8EE34-1F7F-4E55-A1A6-99AAD2931880}" dt="2025-05-12T08:54:12.547" v="8" actId="1362"/>
      <pc:docMkLst>
        <pc:docMk/>
      </pc:docMkLst>
      <pc:sldChg chg="modSp mod">
        <pc:chgData name="FOGLIA Francesco (EMPL+REGIO-DAC)" userId="81140625-e35e-4162-b6e3-24ae92696e25" providerId="ADAL" clId="{EFB8EE34-1F7F-4E55-A1A6-99AAD2931880}" dt="2025-05-12T08:54:12.547" v="8" actId="1362"/>
        <pc:sldMkLst>
          <pc:docMk/>
          <pc:sldMk cId="0" sldId="256"/>
        </pc:sldMkLst>
        <pc:picChg chg="mod">
          <ac:chgData name="FOGLIA Francesco (EMPL+REGIO-DAC)" userId="81140625-e35e-4162-b6e3-24ae92696e25" providerId="ADAL" clId="{EFB8EE34-1F7F-4E55-A1A6-99AAD2931880}" dt="2025-05-12T08:54:12.547" v="8" actId="1362"/>
          <ac:picMkLst>
            <pc:docMk/>
            <pc:sldMk cId="0" sldId="256"/>
            <ac:picMk id="4" creationId="{2C283898-48A4-CB02-94E0-84EA471BA665}"/>
          </ac:picMkLst>
        </pc:picChg>
      </pc:sldChg>
    </pc:docChg>
  </pc:docChgLst>
  <pc:docChgLst>
    <pc:chgData name="FOGLIA Francesco (EMPL+REGIO-DAC)" userId="S::francesco.foglia@ec.europa.eu::81140625-e35e-4162-b6e3-24ae92696e25" providerId="AD" clId="Web-{64002819-B13F-13AE-8BDA-2BD4EDD82E7A}"/>
    <pc:docChg chg="modSld">
      <pc:chgData name="FOGLIA Francesco (EMPL+REGIO-DAC)" userId="S::francesco.foglia@ec.europa.eu::81140625-e35e-4162-b6e3-24ae92696e25" providerId="AD" clId="Web-{64002819-B13F-13AE-8BDA-2BD4EDD82E7A}" dt="2025-05-08T14:52:51.195" v="330" actId="20577"/>
      <pc:docMkLst>
        <pc:docMk/>
      </pc:docMkLst>
      <pc:sldChg chg="delSp modSp">
        <pc:chgData name="FOGLIA Francesco (EMPL+REGIO-DAC)" userId="S::francesco.foglia@ec.europa.eu::81140625-e35e-4162-b6e3-24ae92696e25" providerId="AD" clId="Web-{64002819-B13F-13AE-8BDA-2BD4EDD82E7A}" dt="2025-05-08T14:52:51.195" v="330" actId="20577"/>
        <pc:sldMkLst>
          <pc:docMk/>
          <pc:sldMk cId="878372291" sldId="399"/>
        </pc:sldMkLst>
        <pc:spChg chg="mod">
          <ac:chgData name="FOGLIA Francesco (EMPL+REGIO-DAC)" userId="S::francesco.foglia@ec.europa.eu::81140625-e35e-4162-b6e3-24ae92696e25" providerId="AD" clId="Web-{64002819-B13F-13AE-8BDA-2BD4EDD82E7A}" dt="2025-05-08T14:52:23.428" v="303" actId="20577"/>
          <ac:spMkLst>
            <pc:docMk/>
            <pc:sldMk cId="878372291" sldId="399"/>
            <ac:spMk id="4" creationId="{5589FAE5-D3E9-8389-A22F-2F63C0FC09E9}"/>
          </ac:spMkLst>
        </pc:spChg>
        <pc:spChg chg="mod">
          <ac:chgData name="FOGLIA Francesco (EMPL+REGIO-DAC)" userId="S::francesco.foglia@ec.europa.eu::81140625-e35e-4162-b6e3-24ae92696e25" providerId="AD" clId="Web-{64002819-B13F-13AE-8BDA-2BD4EDD82E7A}" dt="2025-05-08T14:52:51.195" v="330" actId="20577"/>
          <ac:spMkLst>
            <pc:docMk/>
            <pc:sldMk cId="878372291" sldId="399"/>
            <ac:spMk id="6" creationId="{38E61E29-8603-546B-ECBD-D4F8E851B3FC}"/>
          </ac:spMkLst>
        </pc:spChg>
        <pc:picChg chg="del mod">
          <ac:chgData name="FOGLIA Francesco (EMPL+REGIO-DAC)" userId="S::francesco.foglia@ec.europa.eu::81140625-e35e-4162-b6e3-24ae92696e25" providerId="AD" clId="Web-{64002819-B13F-13AE-8BDA-2BD4EDD82E7A}" dt="2025-05-08T14:50:09.548" v="265"/>
          <ac:picMkLst>
            <pc:docMk/>
            <pc:sldMk cId="878372291" sldId="399"/>
            <ac:picMk id="2" creationId="{1076BC27-BDCC-B887-1FC8-ADB4513E765D}"/>
          </ac:picMkLst>
        </pc:picChg>
      </pc:sldChg>
      <pc:sldChg chg="modSp">
        <pc:chgData name="FOGLIA Francesco (EMPL+REGIO-DAC)" userId="S::francesco.foglia@ec.europa.eu::81140625-e35e-4162-b6e3-24ae92696e25" providerId="AD" clId="Web-{64002819-B13F-13AE-8BDA-2BD4EDD82E7A}" dt="2025-05-08T14:51:13.097" v="301" actId="20577"/>
        <pc:sldMkLst>
          <pc:docMk/>
          <pc:sldMk cId="1312130313" sldId="410"/>
        </pc:sldMkLst>
        <pc:spChg chg="mod">
          <ac:chgData name="FOGLIA Francesco (EMPL+REGIO-DAC)" userId="S::francesco.foglia@ec.europa.eu::81140625-e35e-4162-b6e3-24ae92696e25" providerId="AD" clId="Web-{64002819-B13F-13AE-8BDA-2BD4EDD82E7A}" dt="2025-05-08T14:51:13.097" v="301" actId="20577"/>
          <ac:spMkLst>
            <pc:docMk/>
            <pc:sldMk cId="1312130313" sldId="410"/>
            <ac:spMk id="5" creationId="{B65148C4-CBF5-99A7-F64C-0BF51E37D65B}"/>
          </ac:spMkLst>
        </pc:spChg>
      </pc:sldChg>
    </pc:docChg>
  </pc:docChgLst>
  <pc:docChgLst>
    <pc:chgData name="MONTANARO Eleonora (EMPL+REGIO-DAC)" userId="S::eleonora.montanaro@ec.europa.eu::e62e78d4-8158-4829-9800-42edda0429d0" providerId="AD" clId="Web-{35B17461-7C1F-3A01-46A1-16CD0FB9594B}"/>
    <pc:docChg chg="modSld">
      <pc:chgData name="MONTANARO Eleonora (EMPL+REGIO-DAC)" userId="S::eleonora.montanaro@ec.europa.eu::e62e78d4-8158-4829-9800-42edda0429d0" providerId="AD" clId="Web-{35B17461-7C1F-3A01-46A1-16CD0FB9594B}" dt="2025-05-12T14:05:38.091" v="3" actId="1076"/>
      <pc:docMkLst>
        <pc:docMk/>
      </pc:docMkLst>
      <pc:sldChg chg="modSp">
        <pc:chgData name="MONTANARO Eleonora (EMPL+REGIO-DAC)" userId="S::eleonora.montanaro@ec.europa.eu::e62e78d4-8158-4829-9800-42edda0429d0" providerId="AD" clId="Web-{35B17461-7C1F-3A01-46A1-16CD0FB9594B}" dt="2025-05-12T14:05:24.747" v="0" actId="1076"/>
        <pc:sldMkLst>
          <pc:docMk/>
          <pc:sldMk cId="3873577385" sldId="407"/>
        </pc:sldMkLst>
        <pc:spChg chg="mod">
          <ac:chgData name="MONTANARO Eleonora (EMPL+REGIO-DAC)" userId="S::eleonora.montanaro@ec.europa.eu::e62e78d4-8158-4829-9800-42edda0429d0" providerId="AD" clId="Web-{35B17461-7C1F-3A01-46A1-16CD0FB9594B}" dt="2025-05-12T14:05:24.747" v="0" actId="1076"/>
          <ac:spMkLst>
            <pc:docMk/>
            <pc:sldMk cId="3873577385" sldId="407"/>
            <ac:spMk id="4" creationId="{C13A772A-0E7E-BED5-3393-F1279C311196}"/>
          </ac:spMkLst>
        </pc:spChg>
      </pc:sldChg>
      <pc:sldChg chg="modSp">
        <pc:chgData name="MONTANARO Eleonora (EMPL+REGIO-DAC)" userId="S::eleonora.montanaro@ec.europa.eu::e62e78d4-8158-4829-9800-42edda0429d0" providerId="AD" clId="Web-{35B17461-7C1F-3A01-46A1-16CD0FB9594B}" dt="2025-05-12T14:05:28.669" v="1" actId="1076"/>
        <pc:sldMkLst>
          <pc:docMk/>
          <pc:sldMk cId="3166692937" sldId="408"/>
        </pc:sldMkLst>
        <pc:spChg chg="mod">
          <ac:chgData name="MONTANARO Eleonora (EMPL+REGIO-DAC)" userId="S::eleonora.montanaro@ec.europa.eu::e62e78d4-8158-4829-9800-42edda0429d0" providerId="AD" clId="Web-{35B17461-7C1F-3A01-46A1-16CD0FB9594B}" dt="2025-05-12T14:05:28.669" v="1" actId="1076"/>
          <ac:spMkLst>
            <pc:docMk/>
            <pc:sldMk cId="3166692937" sldId="408"/>
            <ac:spMk id="4" creationId="{C13A772A-0E7E-BED5-3393-F1279C311196}"/>
          </ac:spMkLst>
        </pc:spChg>
      </pc:sldChg>
      <pc:sldChg chg="modSp">
        <pc:chgData name="MONTANARO Eleonora (EMPL+REGIO-DAC)" userId="S::eleonora.montanaro@ec.europa.eu::e62e78d4-8158-4829-9800-42edda0429d0" providerId="AD" clId="Web-{35B17461-7C1F-3A01-46A1-16CD0FB9594B}" dt="2025-05-12T14:05:32.216" v="2" actId="1076"/>
        <pc:sldMkLst>
          <pc:docMk/>
          <pc:sldMk cId="3721493466" sldId="409"/>
        </pc:sldMkLst>
        <pc:spChg chg="mod">
          <ac:chgData name="MONTANARO Eleonora (EMPL+REGIO-DAC)" userId="S::eleonora.montanaro@ec.europa.eu::e62e78d4-8158-4829-9800-42edda0429d0" providerId="AD" clId="Web-{35B17461-7C1F-3A01-46A1-16CD0FB9594B}" dt="2025-05-12T14:05:32.216" v="2" actId="1076"/>
          <ac:spMkLst>
            <pc:docMk/>
            <pc:sldMk cId="3721493466" sldId="409"/>
            <ac:spMk id="4" creationId="{C13A772A-0E7E-BED5-3393-F1279C311196}"/>
          </ac:spMkLst>
        </pc:spChg>
      </pc:sldChg>
      <pc:sldChg chg="modSp">
        <pc:chgData name="MONTANARO Eleonora (EMPL+REGIO-DAC)" userId="S::eleonora.montanaro@ec.europa.eu::e62e78d4-8158-4829-9800-42edda0429d0" providerId="AD" clId="Web-{35B17461-7C1F-3A01-46A1-16CD0FB9594B}" dt="2025-05-12T14:05:38.091" v="3" actId="1076"/>
        <pc:sldMkLst>
          <pc:docMk/>
          <pc:sldMk cId="1312130313" sldId="410"/>
        </pc:sldMkLst>
        <pc:spChg chg="mod">
          <ac:chgData name="MONTANARO Eleonora (EMPL+REGIO-DAC)" userId="S::eleonora.montanaro@ec.europa.eu::e62e78d4-8158-4829-9800-42edda0429d0" providerId="AD" clId="Web-{35B17461-7C1F-3A01-46A1-16CD0FB9594B}" dt="2025-05-12T14:05:38.091" v="3" actId="1076"/>
          <ac:spMkLst>
            <pc:docMk/>
            <pc:sldMk cId="1312130313" sldId="410"/>
            <ac:spMk id="4" creationId="{C13A772A-0E7E-BED5-3393-F1279C311196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64D34D8-E3B4-F069-6ADD-F8D442E609B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2191E5-897D-1F21-6B64-C79FF3AD2E9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7E606C-77CD-45C1-9571-DE74CA837D88}" type="datetimeFigureOut">
              <a:rPr lang="en-IE" smtClean="0"/>
              <a:t>12/05/2025</a:t>
            </a:fld>
            <a:endParaRPr lang="en-I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903FA3-5DC7-AAE3-B405-7184FD6B12E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454CF8-DBD9-2EAE-C757-6C20B658552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A08B9C-ED77-41BB-BC53-D69EC8827C7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153203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page option 1"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675400-3E4A-4805-76D4-89E3DBA229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17486"/>
            <a:ext cx="2743200" cy="172523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algn="l"/>
            <a:r>
              <a:rPr lang="fr-BE"/>
              <a:t>DD/MM/YYYY</a:t>
            </a:r>
            <a:endParaRPr lang="en-IE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B290A50-B43D-A2B6-515F-75425256ACB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040714"/>
            <a:ext cx="10515600" cy="1020337"/>
          </a:xfrm>
          <a:noFill/>
        </p:spPr>
        <p:txBody>
          <a:bodyPr>
            <a:noAutofit/>
          </a:bodyPr>
          <a:lstStyle>
            <a:lvl1pPr>
              <a:defRPr sz="8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a title</a:t>
            </a:r>
            <a:endParaRPr lang="en-IE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9D02D42-BA7D-84CC-873F-80F08362B35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38200" y="4219575"/>
            <a:ext cx="4929188" cy="61118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600E4EF-7051-9AAC-2C78-0958FBC514BC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38199" y="5243158"/>
            <a:ext cx="3176847" cy="304616"/>
          </a:xfrm>
          <a:solidFill>
            <a:schemeClr val="accent5"/>
          </a:solidFill>
          <a:ln w="12700" cap="rnd">
            <a:noFill/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>
            <a:lvl1pPr marL="0" indent="0">
              <a:buNone/>
              <a:defRPr sz="1600" b="0"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3" name="Picture 2" descr="European Commission">
            <a:extLst>
              <a:ext uri="{FF2B5EF4-FFF2-40B4-BE49-F238E27FC236}">
                <a16:creationId xmlns:a16="http://schemas.microsoft.com/office/drawing/2014/main" id="{85D80D5D-B11B-B8B1-1D33-81E7377D5953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63383" y="5738784"/>
            <a:ext cx="2544024" cy="9410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750155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2160" userDrawn="1">
          <p15:clr>
            <a:srgbClr val="FBAE40"/>
          </p15:clr>
        </p15:guide>
        <p15:guide id="4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body text two column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D1C58A-AE9F-CB20-353A-B865ECE39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3F6E74-65E4-088E-A627-F5CBCB9E0F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55706"/>
            <a:ext cx="5019675" cy="3271102"/>
          </a:xfrm>
          <a:noFill/>
        </p:spPr>
        <p:txBody>
          <a:bodyPr lIns="144000" tIns="144000" rIns="144000" bIns="144000">
            <a:no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F39DED1-43B7-A54B-D3D7-54792E535D26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34125" y="1855706"/>
            <a:ext cx="5019675" cy="3271102"/>
          </a:xfrm>
          <a:noFill/>
        </p:spPr>
        <p:txBody>
          <a:bodyPr lIns="144000" tIns="144000" rIns="144000" bIns="144000">
            <a:no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9416748-3994-A02A-B7BD-AC8272883D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76188" y="628206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pPr algn="l"/>
            <a:fld id="{768364BB-9B21-4D29-A19C-C6410F652861}" type="slidenum">
              <a:rPr lang="en-IE" smtClean="0"/>
              <a:pPr algn="l"/>
              <a:t>‹#›</a:t>
            </a:fld>
            <a:endParaRPr lang="en-IE"/>
          </a:p>
        </p:txBody>
      </p:sp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6A56761B-AC86-49AF-4B3B-2CCCDB7A47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8206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82000"/>
                  </a:schemeClr>
                </a:solidFill>
                <a:latin typeface="+mn-lt"/>
              </a:defRPr>
            </a:lvl1pPr>
          </a:lstStyle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85691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body text two column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D1C58A-AE9F-CB20-353A-B865ECE39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3F6E74-65E4-088E-A627-F5CBCB9E0F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55706"/>
            <a:ext cx="5019675" cy="3271102"/>
          </a:xfrm>
          <a:solidFill>
            <a:schemeClr val="tx2"/>
          </a:solidFill>
        </p:spPr>
        <p:txBody>
          <a:bodyPr lIns="144000" tIns="144000" rIns="144000" bIns="144000">
            <a:no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C0E4D59-AF6A-8993-094A-5A4FED57EA37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34125" y="1855706"/>
            <a:ext cx="5019675" cy="3271102"/>
          </a:xfrm>
          <a:solidFill>
            <a:schemeClr val="tx2"/>
          </a:solidFill>
        </p:spPr>
        <p:txBody>
          <a:bodyPr lIns="144000" tIns="144000" rIns="144000" bIns="144000">
            <a:no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C3588F2-1E00-50BC-0820-CB663EE971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76188" y="628206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pPr algn="l"/>
            <a:fld id="{768364BB-9B21-4D29-A19C-C6410F652861}" type="slidenum">
              <a:rPr lang="en-IE" smtClean="0"/>
              <a:pPr algn="l"/>
              <a:t>‹#›</a:t>
            </a:fld>
            <a:endParaRPr lang="en-IE"/>
          </a:p>
        </p:txBody>
      </p:sp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7575C568-2951-1529-11F7-C12F1B0677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8206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82000"/>
                  </a:schemeClr>
                </a:solidFill>
                <a:latin typeface="+mn-lt"/>
              </a:defRPr>
            </a:lvl1pPr>
          </a:lstStyle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94545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body text two columns with sub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D1C58A-AE9F-CB20-353A-B865ECE39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0920A60-FD35-93DC-D952-15BAEF0C0BB5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838200" y="2029022"/>
            <a:ext cx="5019674" cy="460375"/>
          </a:xfrm>
          <a:solidFill>
            <a:schemeClr val="tx2"/>
          </a:solidFill>
          <a:ln w="12700" cap="rnd">
            <a:noFill/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72000" tIns="72000" rIns="72000" bIns="72000">
            <a:no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3F6E74-65E4-088E-A627-F5CBCB9E0F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2724150"/>
            <a:ext cx="5019675" cy="2536008"/>
          </a:xfrm>
          <a:noFill/>
        </p:spPr>
        <p:txBody>
          <a:bodyPr lIns="144000" tIns="144000" rIns="144000" bIns="144000">
            <a:no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6B8E071-31DF-2C06-04A9-3BC538CDA6CD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6334126" y="2029022"/>
            <a:ext cx="5019674" cy="460375"/>
          </a:xfrm>
          <a:solidFill>
            <a:schemeClr val="tx2"/>
          </a:solidFill>
          <a:ln w="12700" cap="rnd">
            <a:noFill/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72000" tIns="72000" rIns="72000" bIns="72000">
            <a:no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18A63BF-772E-9151-C37F-6751BC1781DA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6334125" y="2724150"/>
            <a:ext cx="5019675" cy="2536008"/>
          </a:xfrm>
          <a:noFill/>
        </p:spPr>
        <p:txBody>
          <a:bodyPr lIns="144000" tIns="144000" rIns="144000" bIns="144000">
            <a:no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0AA9BB-29EC-79EA-02CA-8452ADF649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76188" y="628206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pPr algn="l"/>
            <a:fld id="{768364BB-9B21-4D29-A19C-C6410F652861}" type="slidenum">
              <a:rPr lang="en-IE" smtClean="0"/>
              <a:pPr algn="l"/>
              <a:t>‹#›</a:t>
            </a:fld>
            <a:endParaRPr lang="en-IE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1BA1A05-4F7E-D9F9-D094-9C9394F846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8206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82000"/>
                  </a:schemeClr>
                </a:solidFill>
                <a:latin typeface="+mn-lt"/>
              </a:defRPr>
            </a:lvl1pPr>
          </a:lstStyle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72981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body text two columns with subtitle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B8270BF-EE76-A46D-95E0-FB617042099B}"/>
              </a:ext>
            </a:extLst>
          </p:cNvPr>
          <p:cNvSpPr>
            <a:spLocks/>
          </p:cNvSpPr>
          <p:nvPr/>
        </p:nvSpPr>
        <p:spPr>
          <a:xfrm>
            <a:off x="0" y="1487978"/>
            <a:ext cx="12192000" cy="537002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schemeClr val="tx2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D1C58A-AE9F-CB20-353A-B865ECE39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0920A60-FD35-93DC-D952-15BAEF0C0BB5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838200" y="2029022"/>
            <a:ext cx="5019674" cy="460375"/>
          </a:xfrm>
          <a:solidFill>
            <a:schemeClr val="accent5"/>
          </a:solidFill>
          <a:ln w="12700" cap="rnd">
            <a:noFill/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72000" tIns="72000" rIns="72000" bIns="72000">
            <a:noAutofit/>
          </a:bodyPr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3F6E74-65E4-088E-A627-F5CBCB9E0F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2724150"/>
            <a:ext cx="5019675" cy="2536008"/>
          </a:xfrm>
          <a:noFill/>
        </p:spPr>
        <p:txBody>
          <a:bodyPr lIns="144000" tIns="144000" rIns="144000" bIns="144000">
            <a:no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6B8E071-31DF-2C06-04A9-3BC538CDA6CD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6334126" y="2029022"/>
            <a:ext cx="5019674" cy="460375"/>
          </a:xfrm>
          <a:solidFill>
            <a:schemeClr val="accent5"/>
          </a:solidFill>
          <a:ln w="12700" cap="rnd">
            <a:noFill/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72000" tIns="72000" rIns="72000" bIns="72000">
            <a:noAutofit/>
          </a:bodyPr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18A63BF-772E-9151-C37F-6751BC1781DA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6334125" y="2724150"/>
            <a:ext cx="5019675" cy="2536008"/>
          </a:xfrm>
          <a:noFill/>
        </p:spPr>
        <p:txBody>
          <a:bodyPr lIns="144000" tIns="144000" rIns="144000" bIns="144000">
            <a:no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0" name="Picture 9" descr="A blue flag with yellow stars and stripes&#10;&#10;Description automatically generated">
            <a:extLst>
              <a:ext uri="{FF2B5EF4-FFF2-40B4-BE49-F238E27FC236}">
                <a16:creationId xmlns:a16="http://schemas.microsoft.com/office/drawing/2014/main" id="{7262511B-BA2E-7984-66D6-B5152DA09D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5768" y="5901016"/>
            <a:ext cx="1257867" cy="763200"/>
          </a:xfrm>
          <a:prstGeom prst="rect">
            <a:avLst/>
          </a:prstGeom>
        </p:spPr>
      </p:pic>
      <p:pic>
        <p:nvPicPr>
          <p:cNvPr id="11" name="Picture 10" descr="A blue flag with yellow stars and stripes&#10;&#10;Description automatically generated">
            <a:extLst>
              <a:ext uri="{FF2B5EF4-FFF2-40B4-BE49-F238E27FC236}">
                <a16:creationId xmlns:a16="http://schemas.microsoft.com/office/drawing/2014/main" id="{DB557BE9-B8DC-E601-A0F8-16CD84F9181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5768" y="5901016"/>
            <a:ext cx="1257867" cy="763200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EFAC7B2-2467-A72A-9F8B-CBD0FB0D8C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76188" y="628206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 algn="l"/>
            <a:fld id="{768364BB-9B21-4D29-A19C-C6410F652861}" type="slidenum">
              <a:rPr lang="en-IE" smtClean="0"/>
              <a:pPr algn="l"/>
              <a:t>‹#›</a:t>
            </a:fld>
            <a:endParaRPr lang="en-IE"/>
          </a:p>
        </p:txBody>
      </p:sp>
      <p:sp>
        <p:nvSpPr>
          <p:cNvPr id="12" name="Footer Placeholder 8">
            <a:extLst>
              <a:ext uri="{FF2B5EF4-FFF2-40B4-BE49-F238E27FC236}">
                <a16:creationId xmlns:a16="http://schemas.microsoft.com/office/drawing/2014/main" id="{D838E642-5C12-54DE-94A0-3EDA044A54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8206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82000"/>
                  </a:schemeClr>
                </a:solidFill>
                <a:latin typeface="+mn-lt"/>
              </a:defRPr>
            </a:lvl1pPr>
          </a:lstStyle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236665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body text two columns colured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ECCFB38-4E5F-126B-A212-3CBD911F983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1487978"/>
            <a:ext cx="12192000" cy="537002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D1C58A-AE9F-CB20-353A-B865ECE39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3F6E74-65E4-088E-A627-F5CBCB9E0F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587083"/>
            <a:ext cx="4670502" cy="2899317"/>
          </a:xfrm>
          <a:noFill/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36259F-C7F8-D963-3DFD-92239B4D3F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587083"/>
            <a:ext cx="5181600" cy="2899317"/>
          </a:xfrm>
          <a:noFill/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 descr="A blue flag with yellow stars and stripes&#10;&#10;Description automatically generated">
            <a:extLst>
              <a:ext uri="{FF2B5EF4-FFF2-40B4-BE49-F238E27FC236}">
                <a16:creationId xmlns:a16="http://schemas.microsoft.com/office/drawing/2014/main" id="{02BBC44B-821F-21ED-8464-03E52169817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5768" y="5901016"/>
            <a:ext cx="1257867" cy="763200"/>
          </a:xfrm>
          <a:prstGeom prst="rect">
            <a:avLst/>
          </a:prstGeom>
        </p:spPr>
      </p:pic>
      <p:pic>
        <p:nvPicPr>
          <p:cNvPr id="9" name="Picture 8" descr="A blue flag with yellow stars and stripes&#10;&#10;Description automatically generated">
            <a:extLst>
              <a:ext uri="{FF2B5EF4-FFF2-40B4-BE49-F238E27FC236}">
                <a16:creationId xmlns:a16="http://schemas.microsoft.com/office/drawing/2014/main" id="{22B46DA4-CDDE-5119-2E5E-AD549E681C9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5768" y="5901016"/>
            <a:ext cx="1257867" cy="763200"/>
          </a:xfrm>
          <a:prstGeom prst="rect">
            <a:avLst/>
          </a:prstGeom>
        </p:spPr>
      </p:pic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A321162-C08B-5D98-4E1F-FE50C321D8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76188" y="628206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 algn="l"/>
            <a:fld id="{768364BB-9B21-4D29-A19C-C6410F652861}" type="slidenum">
              <a:rPr lang="en-IE" smtClean="0"/>
              <a:pPr algn="l"/>
              <a:t>‹#›</a:t>
            </a:fld>
            <a:endParaRPr lang="en-IE"/>
          </a:p>
        </p:txBody>
      </p:sp>
      <p:sp>
        <p:nvSpPr>
          <p:cNvPr id="10" name="Footer Placeholder 8">
            <a:extLst>
              <a:ext uri="{FF2B5EF4-FFF2-40B4-BE49-F238E27FC236}">
                <a16:creationId xmlns:a16="http://schemas.microsoft.com/office/drawing/2014/main" id="{75400899-1203-EA20-07C6-EFFB182F41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8206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82000"/>
                  </a:schemeClr>
                </a:solidFill>
                <a:latin typeface="+mn-lt"/>
              </a:defRPr>
            </a:lvl1pPr>
          </a:lstStyle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167603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body text three column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D1C58A-AE9F-CB20-353A-B865ECE39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3F6E74-65E4-088E-A627-F5CBCB9E0F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89056"/>
            <a:ext cx="3055070" cy="3299381"/>
          </a:xfrm>
          <a:solidFill>
            <a:schemeClr val="tx2"/>
          </a:solidFill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1A8786C-FCBD-3783-706E-0CBF5B0343E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629467" y="1989056"/>
            <a:ext cx="3056400" cy="3299381"/>
          </a:xfrm>
          <a:solidFill>
            <a:schemeClr val="tx2"/>
          </a:solidFill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F4DC31AC-D39C-A8A3-ED76-D3399E224DE3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8297400" y="1989056"/>
            <a:ext cx="3056400" cy="3299381"/>
          </a:xfrm>
          <a:solidFill>
            <a:schemeClr val="tx2"/>
          </a:solidFill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D635DEE-A882-2487-2337-D6BB66A7AF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76188" y="628206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pPr algn="l"/>
            <a:fld id="{768364BB-9B21-4D29-A19C-C6410F652861}" type="slidenum">
              <a:rPr lang="en-IE" smtClean="0"/>
              <a:pPr algn="l"/>
              <a:t>‹#›</a:t>
            </a:fld>
            <a:endParaRPr lang="en-IE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440D1373-D055-D2EC-8197-171DDBDADD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8206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82000"/>
                  </a:schemeClr>
                </a:solidFill>
                <a:latin typeface="+mn-lt"/>
              </a:defRPr>
            </a:lvl1pPr>
          </a:lstStyle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017306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body text three column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D1C58A-AE9F-CB20-353A-B865ECE39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3F6E74-65E4-088E-A627-F5CBCB9E0F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89056"/>
            <a:ext cx="3055070" cy="3299381"/>
          </a:xfrm>
        </p:spPr>
        <p:txBody>
          <a:bodyPr>
            <a:noAutofit/>
          </a:bodyPr>
          <a:lstStyle>
            <a:lvl1pPr marL="0" indent="0">
              <a:buClr>
                <a:schemeClr val="tx2"/>
              </a:buClr>
              <a:buSzPct val="150000"/>
              <a:buFont typeface="Arial" panose="020B0604020202020204" pitchFamily="34" charset="0"/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FF39438-760E-ED2B-8243-319A5EF04778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68465" y="1989055"/>
            <a:ext cx="3055070" cy="3299381"/>
          </a:xfrm>
        </p:spPr>
        <p:txBody>
          <a:bodyPr>
            <a:noAutofit/>
          </a:bodyPr>
          <a:lstStyle>
            <a:lvl1pPr marL="0" indent="0">
              <a:buClr>
                <a:schemeClr val="tx2"/>
              </a:buClr>
              <a:buSzPct val="150000"/>
              <a:buFont typeface="Arial" panose="020B0604020202020204" pitchFamily="34" charset="0"/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A7DAD-79FF-9241-7523-B9F28613FB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76188" y="628206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pPr algn="l"/>
            <a:fld id="{768364BB-9B21-4D29-A19C-C6410F652861}" type="slidenum">
              <a:rPr lang="en-IE" smtClean="0"/>
              <a:pPr algn="l"/>
              <a:t>‹#›</a:t>
            </a:fld>
            <a:endParaRPr lang="en-IE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2284C9D-0459-8584-A6B3-FFE83837141D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8298730" y="1989055"/>
            <a:ext cx="3055070" cy="3299381"/>
          </a:xfrm>
        </p:spPr>
        <p:txBody>
          <a:bodyPr>
            <a:noAutofit/>
          </a:bodyPr>
          <a:lstStyle>
            <a:lvl1pPr marL="0" indent="0">
              <a:buClr>
                <a:schemeClr val="tx2"/>
              </a:buClr>
              <a:buSzPct val="150000"/>
              <a:buFont typeface="Arial" panose="020B0604020202020204" pitchFamily="34" charset="0"/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8">
            <a:extLst>
              <a:ext uri="{FF2B5EF4-FFF2-40B4-BE49-F238E27FC236}">
                <a16:creationId xmlns:a16="http://schemas.microsoft.com/office/drawing/2014/main" id="{9454014D-FC40-DABB-5F97-62E05A376F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8206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82000"/>
                  </a:schemeClr>
                </a:solidFill>
                <a:latin typeface="+mn-lt"/>
              </a:defRPr>
            </a:lvl1pPr>
          </a:lstStyle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724403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body text three columns with sub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D1C58A-AE9F-CB20-353A-B865ECE39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9E2655-E9DF-246B-F4FD-D62B2B37A4B3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838200" y="2029022"/>
            <a:ext cx="3045644" cy="460375"/>
          </a:xfrm>
          <a:solidFill>
            <a:schemeClr val="tx2"/>
          </a:solidFill>
          <a:ln w="12700" cap="rnd">
            <a:noFill/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72000" tIns="72000" rIns="72000" bIns="72000">
            <a:no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A1C7A71E-B4AA-350C-C619-6CD926C5FB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690199"/>
            <a:ext cx="3045644" cy="2598238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B64B145-4048-55E1-B2E9-6B27CC0E5870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4586925" y="2010169"/>
            <a:ext cx="3132055" cy="460375"/>
          </a:xfrm>
          <a:solidFill>
            <a:schemeClr val="tx2"/>
          </a:solidFill>
          <a:ln w="12700" cap="rnd">
            <a:noFill/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72000" tIns="72000" rIns="72000" bIns="72000">
            <a:no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56044468-6F92-BCD9-357B-E33281665606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86926" y="2690199"/>
            <a:ext cx="3132055" cy="2598238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E2839C1-28EB-C84A-8FE0-1EB86DE1BDEE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8422064" y="2029022"/>
            <a:ext cx="3045644" cy="460375"/>
          </a:xfrm>
          <a:solidFill>
            <a:schemeClr val="tx2"/>
          </a:solidFill>
          <a:ln w="12700" cap="rnd">
            <a:noFill/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72000" tIns="72000" rIns="72000" bIns="72000">
            <a:no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A1E8E11D-2B2A-C5C5-EFFC-16D798510576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8422064" y="2690199"/>
            <a:ext cx="3045644" cy="2598238"/>
          </a:xfrm>
        </p:spPr>
        <p:txBody>
          <a:bodyPr>
            <a:noAutofit/>
          </a:bodyPr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2761D88-1D18-A805-8D96-5BEBFEFE21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76188" y="628206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pPr algn="l"/>
            <a:fld id="{768364BB-9B21-4D29-A19C-C6410F652861}" type="slidenum">
              <a:rPr lang="en-IE" smtClean="0"/>
              <a:pPr algn="l"/>
              <a:t>‹#›</a:t>
            </a:fld>
            <a:endParaRPr lang="en-IE"/>
          </a:p>
        </p:txBody>
      </p:sp>
      <p:sp>
        <p:nvSpPr>
          <p:cNvPr id="8" name="Footer Placeholder 8">
            <a:extLst>
              <a:ext uri="{FF2B5EF4-FFF2-40B4-BE49-F238E27FC236}">
                <a16:creationId xmlns:a16="http://schemas.microsoft.com/office/drawing/2014/main" id="{C4BB2291-2147-D1C0-AB46-6D3DE9C2DA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8206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82000"/>
                  </a:schemeClr>
                </a:solidFill>
                <a:latin typeface="+mn-lt"/>
              </a:defRPr>
            </a:lvl1pPr>
          </a:lstStyle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201717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text and image coloured background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0F1C0-2CE9-2640-8D54-464A0BF69C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2" cy="816904"/>
          </a:xfrm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F9DE773-46A1-EE6A-D3DF-FC96DCA4C7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47851"/>
            <a:ext cx="4670502" cy="3638549"/>
          </a:xfrm>
          <a:noFill/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6CC71E5-FBEB-2751-9FF1-D81B32C5D6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50002" y="1825625"/>
            <a:ext cx="5003800" cy="3638550"/>
          </a:xfrm>
          <a:solidFill>
            <a:schemeClr val="tx2"/>
          </a:solidFill>
          <a:ln w="76200">
            <a:noFill/>
          </a:ln>
          <a:effectLst/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pic>
        <p:nvPicPr>
          <p:cNvPr id="6" name="Picture 5" descr="A blue flag with yellow stars and stripes&#10;&#10;Description automatically generated">
            <a:extLst>
              <a:ext uri="{FF2B5EF4-FFF2-40B4-BE49-F238E27FC236}">
                <a16:creationId xmlns:a16="http://schemas.microsoft.com/office/drawing/2014/main" id="{93834467-B58A-08E2-AA0A-DB1D50F360B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5768" y="5901016"/>
            <a:ext cx="1257867" cy="763200"/>
          </a:xfrm>
          <a:prstGeom prst="rect">
            <a:avLst/>
          </a:prstGeom>
        </p:spPr>
      </p:pic>
      <p:pic>
        <p:nvPicPr>
          <p:cNvPr id="5" name="Picture 4" descr="A blue flag with yellow stars and stripes&#10;&#10;Description automatically generated">
            <a:extLst>
              <a:ext uri="{FF2B5EF4-FFF2-40B4-BE49-F238E27FC236}">
                <a16:creationId xmlns:a16="http://schemas.microsoft.com/office/drawing/2014/main" id="{570F0233-3DB4-DD9F-5F0F-396910702D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5768" y="5901016"/>
            <a:ext cx="1257867" cy="763200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A4DF5A1-9706-DCB7-1601-51D0F26AEF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76188" y="628206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pPr algn="l"/>
            <a:fld id="{768364BB-9B21-4D29-A19C-C6410F652861}" type="slidenum">
              <a:rPr lang="en-IE" smtClean="0"/>
              <a:pPr algn="l"/>
              <a:t>‹#›</a:t>
            </a:fld>
            <a:endParaRPr lang="en-IE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FB7DFF0-1C84-8F6C-0408-2B15151261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8206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82000"/>
                  </a:schemeClr>
                </a:solidFill>
                <a:latin typeface="+mn-lt"/>
              </a:defRPr>
            </a:lvl1pPr>
          </a:lstStyle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3256195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text and image 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0F1C0-2CE9-2640-8D54-464A0BF69C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2" cy="816904"/>
          </a:xfrm>
        </p:spPr>
        <p:txBody>
          <a:bodyPr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A9BD169-F6A4-2E23-F2D4-B7DED1FC99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47851"/>
            <a:ext cx="4670502" cy="3638549"/>
          </a:xfrm>
          <a:noFill/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6CC71E5-FBEB-2751-9FF1-D81B32C5D6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50002" y="1825625"/>
            <a:ext cx="5003800" cy="3638550"/>
          </a:xfrm>
          <a:solidFill>
            <a:schemeClr val="tx2"/>
          </a:solidFill>
          <a:ln w="76200">
            <a:noFill/>
          </a:ln>
          <a:effectLst/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0C2FD4-3B80-FE70-83EA-C9956AF116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76188" y="628206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 algn="l"/>
            <a:fld id="{768364BB-9B21-4D29-A19C-C6410F652861}" type="slidenum">
              <a:rPr lang="en-IE" smtClean="0"/>
              <a:pPr algn="l"/>
              <a:t>‹#›</a:t>
            </a:fld>
            <a:endParaRPr lang="en-IE"/>
          </a:p>
        </p:txBody>
      </p:sp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B7624A9B-CC72-EEB9-2AE2-FDB9629A09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8206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859237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pag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75;p31">
            <a:extLst>
              <a:ext uri="{FF2B5EF4-FFF2-40B4-BE49-F238E27FC236}">
                <a16:creationId xmlns:a16="http://schemas.microsoft.com/office/drawing/2014/main" id="{D3CADB7B-43FA-62FF-A4B3-5E073752114C}"/>
              </a:ext>
            </a:extLst>
          </p:cNvPr>
          <p:cNvSpPr>
            <a:spLocks noGrp="1"/>
          </p:cNvSpPr>
          <p:nvPr>
            <p:ph type="pic" idx="2"/>
          </p:nvPr>
        </p:nvSpPr>
        <p:spPr>
          <a:xfrm>
            <a:off x="0" y="1981200"/>
            <a:ext cx="12192000" cy="487679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10E61F-C8F9-4190-1EE4-9217CF0F1D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594518"/>
            <a:ext cx="10515600" cy="1068400"/>
          </a:xfrm>
          <a:solidFill>
            <a:schemeClr val="bg1"/>
          </a:solidFill>
        </p:spPr>
        <p:txBody>
          <a:bodyPr lIns="144000" tIns="144000" rIns="144000" bIns="144000" anchor="b">
            <a:noAutofit/>
          </a:bodyPr>
          <a:lstStyle>
            <a:lvl1pPr>
              <a:defRPr sz="8800"/>
            </a:lvl1pPr>
          </a:lstStyle>
          <a:p>
            <a:r>
              <a:rPr lang="en-US"/>
              <a:t>Click to add a title</a:t>
            </a:r>
            <a:endParaRPr lang="en-IE"/>
          </a:p>
        </p:txBody>
      </p:sp>
      <p:sp>
        <p:nvSpPr>
          <p:cNvPr id="6" name="Content Placeholder 14">
            <a:extLst>
              <a:ext uri="{FF2B5EF4-FFF2-40B4-BE49-F238E27FC236}">
                <a16:creationId xmlns:a16="http://schemas.microsoft.com/office/drawing/2014/main" id="{F041A8C2-E23F-3F85-E8AE-2AEEB496419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38200" y="2942564"/>
            <a:ext cx="4929188" cy="611188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 descr="A red dotted line with a couple of people&#10;&#10;Description automatically generated with medium confidence" hidden="1">
            <a:extLst>
              <a:ext uri="{FF2B5EF4-FFF2-40B4-BE49-F238E27FC236}">
                <a16:creationId xmlns:a16="http://schemas.microsoft.com/office/drawing/2014/main" id="{95398073-E69B-2867-360F-504F7007FD0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 cstate="print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 descr="A red dotted line with a couple of people&#10;&#10;Description automatically generated with medium confidence" hidden="1">
            <a:extLst>
              <a:ext uri="{FF2B5EF4-FFF2-40B4-BE49-F238E27FC236}">
                <a16:creationId xmlns:a16="http://schemas.microsoft.com/office/drawing/2014/main" id="{6437CF6F-3079-899D-F025-61C0BCD596A4}"/>
              </a:ext>
            </a:extLst>
          </p:cNvPr>
          <p:cNvPicPr/>
          <p:nvPr userDrawn="1"/>
        </p:nvPicPr>
        <p:blipFill>
          <a:blip r:embed="rId2" cstate="print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 descr="European Commission">
            <a:extLst>
              <a:ext uri="{FF2B5EF4-FFF2-40B4-BE49-F238E27FC236}">
                <a16:creationId xmlns:a16="http://schemas.microsoft.com/office/drawing/2014/main" id="{97034CB8-2B4A-3519-77AF-1512D68F2797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0664" y="174518"/>
            <a:ext cx="2544024" cy="9158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395979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text and 4 images 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0F1C0-2CE9-2640-8D54-464A0BF69C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2" cy="816904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Google Shape;91;p33">
            <a:extLst>
              <a:ext uri="{FF2B5EF4-FFF2-40B4-BE49-F238E27FC236}">
                <a16:creationId xmlns:a16="http://schemas.microsoft.com/office/drawing/2014/main" id="{A9F38C94-2545-ED67-4909-C5A475FCF803}"/>
              </a:ext>
            </a:extLst>
          </p:cNvPr>
          <p:cNvSpPr>
            <a:spLocks noGrp="1"/>
          </p:cNvSpPr>
          <p:nvPr>
            <p:ph type="pic" idx="2"/>
          </p:nvPr>
        </p:nvSpPr>
        <p:spPr>
          <a:xfrm>
            <a:off x="3538332" y="2197664"/>
            <a:ext cx="2461591" cy="1638158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10" name="Google Shape;95;p33">
            <a:extLst>
              <a:ext uri="{FF2B5EF4-FFF2-40B4-BE49-F238E27FC236}">
                <a16:creationId xmlns:a16="http://schemas.microsoft.com/office/drawing/2014/main" id="{45EC68E1-18F5-04CB-00B3-F8948F3B4F18}"/>
              </a:ext>
            </a:extLst>
          </p:cNvPr>
          <p:cNvSpPr>
            <a:spLocks noGrp="1"/>
          </p:cNvSpPr>
          <p:nvPr>
            <p:ph type="pic" idx="5"/>
          </p:nvPr>
        </p:nvSpPr>
        <p:spPr>
          <a:xfrm>
            <a:off x="6161035" y="2197663"/>
            <a:ext cx="2461593" cy="163815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0A4763F-1C9A-B628-1609-DA5C75C90F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02758" y="2197100"/>
            <a:ext cx="2519363" cy="163830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5" name="Google Shape;91;p33">
            <a:extLst>
              <a:ext uri="{FF2B5EF4-FFF2-40B4-BE49-F238E27FC236}">
                <a16:creationId xmlns:a16="http://schemas.microsoft.com/office/drawing/2014/main" id="{0AB5F208-A96D-CEBC-874F-7B719FD86FEB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3538332" y="4031391"/>
            <a:ext cx="2461591" cy="1638158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17" name="Google Shape;95;p33">
            <a:extLst>
              <a:ext uri="{FF2B5EF4-FFF2-40B4-BE49-F238E27FC236}">
                <a16:creationId xmlns:a16="http://schemas.microsoft.com/office/drawing/2014/main" id="{0AC28D44-5B34-89F9-D8AB-62E99E380E36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161035" y="4031390"/>
            <a:ext cx="2461593" cy="163815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18" name="Text Placeholder 12">
            <a:extLst>
              <a:ext uri="{FF2B5EF4-FFF2-40B4-BE49-F238E27FC236}">
                <a16:creationId xmlns:a16="http://schemas.microsoft.com/office/drawing/2014/main" id="{14095A4F-385F-CF4A-5E10-E3628D85F6C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802758" y="4030827"/>
            <a:ext cx="2519363" cy="163830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92A6C90-A6CE-C107-4350-7906F5FDD7F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839" y="2197100"/>
            <a:ext cx="2519363" cy="163830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FA45C4F8-1803-A72B-10DF-5927ABF6E40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8839" y="4030827"/>
            <a:ext cx="2519363" cy="163830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F9C7B51-3F16-5ABF-3BE2-AA17BD10DB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76188" y="628206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 algn="l"/>
            <a:fld id="{768364BB-9B21-4D29-A19C-C6410F652861}" type="slidenum">
              <a:rPr lang="en-IE" smtClean="0"/>
              <a:pPr algn="l"/>
              <a:t>‹#›</a:t>
            </a:fld>
            <a:endParaRPr lang="en-IE"/>
          </a:p>
        </p:txBody>
      </p:sp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F256C38A-CD2B-89BF-A117-9ED92151C6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8206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047276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big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72;p30">
            <a:extLst>
              <a:ext uri="{FF2B5EF4-FFF2-40B4-BE49-F238E27FC236}">
                <a16:creationId xmlns:a16="http://schemas.microsoft.com/office/drawing/2014/main" id="{252B282C-4F3C-02C6-86A1-F51B8A650847}"/>
              </a:ext>
            </a:extLst>
          </p:cNvPr>
          <p:cNvSpPr>
            <a:spLocks noGrp="1"/>
          </p:cNvSpPr>
          <p:nvPr>
            <p:ph type="pic" idx="2"/>
          </p:nvPr>
        </p:nvSpPr>
        <p:spPr>
          <a:xfrm>
            <a:off x="0" y="1"/>
            <a:ext cx="5388429" cy="6857999"/>
          </a:xfrm>
          <a:prstGeom prst="rect">
            <a:avLst/>
          </a:prstGeom>
          <a:solidFill>
            <a:schemeClr val="lt2"/>
          </a:solidFill>
          <a:ln w="2857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120F1C0-2CE9-2640-8D54-464A0BF69C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6457" y="589047"/>
            <a:ext cx="7587343" cy="717240"/>
          </a:xfrm>
          <a:solidFill>
            <a:schemeClr val="bg1"/>
          </a:solidFill>
        </p:spPr>
        <p:txBody>
          <a:bodyPr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03EC882-6BB1-D514-72D9-A7D3FAE8C698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3766457" y="1895333"/>
            <a:ext cx="7587342" cy="3845577"/>
          </a:xfrm>
          <a:solidFill>
            <a:schemeClr val="bg1"/>
          </a:solidFill>
        </p:spPr>
        <p:txBody>
          <a:bodyPr>
            <a:noAutofit/>
          </a:bodyPr>
          <a:lstStyle>
            <a:lvl1pPr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E7AFEC3F-1C21-3132-B967-9F0F25A560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02728" y="62689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159177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big photo coloured 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72;p30">
            <a:extLst>
              <a:ext uri="{FF2B5EF4-FFF2-40B4-BE49-F238E27FC236}">
                <a16:creationId xmlns:a16="http://schemas.microsoft.com/office/drawing/2014/main" id="{252B282C-4F3C-02C6-86A1-F51B8A650847}"/>
              </a:ext>
            </a:extLst>
          </p:cNvPr>
          <p:cNvSpPr>
            <a:spLocks noGrp="1"/>
          </p:cNvSpPr>
          <p:nvPr>
            <p:ph type="pic" idx="2"/>
          </p:nvPr>
        </p:nvSpPr>
        <p:spPr>
          <a:xfrm>
            <a:off x="0" y="1"/>
            <a:ext cx="5388429" cy="6857999"/>
          </a:xfrm>
          <a:prstGeom prst="rect">
            <a:avLst/>
          </a:prstGeom>
          <a:solidFill>
            <a:schemeClr val="lt2"/>
          </a:solidFill>
          <a:ln w="2857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2F83483-47D9-4712-A8D7-6CBF61775821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125185" y="6162533"/>
            <a:ext cx="6090558" cy="390667"/>
          </a:xfrm>
          <a:solidFill>
            <a:schemeClr val="bg1"/>
          </a:solidFill>
        </p:spPr>
        <p:txBody>
          <a:bodyPr anchor="ctr">
            <a:noAutofit/>
          </a:bodyPr>
          <a:lstStyle>
            <a:lvl1pPr marL="0" indent="0">
              <a:buNone/>
              <a:defRPr sz="1800" i="1"/>
            </a:lvl1pPr>
          </a:lstStyle>
          <a:p>
            <a:pPr lvl="0"/>
            <a:r>
              <a:rPr lang="en-US"/>
              <a:t>Click to edit Master text styles (caption)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120F1C0-2CE9-2640-8D54-464A0BF69C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5743" y="589047"/>
            <a:ext cx="5138057" cy="717240"/>
          </a:xfrm>
          <a:solidFill>
            <a:schemeClr val="bg1"/>
          </a:solidFill>
        </p:spPr>
        <p:txBody>
          <a:bodyPr lIns="72000" tIns="72000" rIns="72000" bIns="72000">
            <a:noAutofit/>
          </a:bodyPr>
          <a:lstStyle>
            <a:lvl1pPr>
              <a:defRPr sz="4400">
                <a:solidFill>
                  <a:schemeClr val="bg1"/>
                </a:solidFill>
                <a:highlight>
                  <a:srgbClr val="003399"/>
                </a:highlight>
              </a:defRPr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03EC882-6BB1-D514-72D9-A7D3FAE8C698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215743" y="1895333"/>
            <a:ext cx="5138056" cy="3845577"/>
          </a:xfrm>
          <a:solidFill>
            <a:schemeClr val="bg1"/>
          </a:solidFill>
        </p:spPr>
        <p:txBody>
          <a:bodyPr>
            <a:noAutofit/>
          </a:bodyPr>
          <a:lstStyle>
            <a:lvl1pPr marL="0" indent="0">
              <a:buClr>
                <a:schemeClr val="tx2"/>
              </a:buClr>
              <a:buSzPct val="150000"/>
              <a:buFont typeface="Arial" panose="020B0604020202020204" pitchFamily="34" charset="0"/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37724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big photo coloured 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2F035CA-6728-7746-C9FC-81382094BF06}"/>
              </a:ext>
            </a:extLst>
          </p:cNvPr>
          <p:cNvSpPr/>
          <p:nvPr/>
        </p:nvSpPr>
        <p:spPr>
          <a:xfrm>
            <a:off x="5388429" y="0"/>
            <a:ext cx="6803571" cy="6857999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" name="Google Shape;72;p30">
            <a:extLst>
              <a:ext uri="{FF2B5EF4-FFF2-40B4-BE49-F238E27FC236}">
                <a16:creationId xmlns:a16="http://schemas.microsoft.com/office/drawing/2014/main" id="{252B282C-4F3C-02C6-86A1-F51B8A650847}"/>
              </a:ext>
            </a:extLst>
          </p:cNvPr>
          <p:cNvSpPr>
            <a:spLocks noGrp="1"/>
          </p:cNvSpPr>
          <p:nvPr>
            <p:ph type="pic" idx="2"/>
          </p:nvPr>
        </p:nvSpPr>
        <p:spPr>
          <a:xfrm>
            <a:off x="0" y="1"/>
            <a:ext cx="5388429" cy="6857999"/>
          </a:xfrm>
          <a:prstGeom prst="rect">
            <a:avLst/>
          </a:prstGeom>
          <a:solidFill>
            <a:schemeClr val="lt2"/>
          </a:solidFill>
          <a:ln w="2857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DE701F0-97E6-7792-DA18-AD6E08BC874A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125185" y="6162533"/>
            <a:ext cx="6090558" cy="390667"/>
          </a:xfrm>
          <a:solidFill>
            <a:schemeClr val="bg1"/>
          </a:solidFill>
        </p:spPr>
        <p:txBody>
          <a:bodyPr anchor="ctr">
            <a:noAutofit/>
          </a:bodyPr>
          <a:lstStyle>
            <a:lvl1pPr marL="0" indent="0">
              <a:buNone/>
              <a:defRPr sz="1800" i="1"/>
            </a:lvl1pPr>
          </a:lstStyle>
          <a:p>
            <a:pPr lvl="0"/>
            <a:r>
              <a:rPr lang="en-US"/>
              <a:t>Click to edit Master text styles (caption)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120F1C0-2CE9-2640-8D54-464A0BF69C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5743" y="589046"/>
            <a:ext cx="5138057" cy="1000267"/>
          </a:xfrm>
          <a:noFill/>
        </p:spPr>
        <p:txBody>
          <a:bodyPr lIns="72000" tIns="72000" rIns="72000" bIns="72000">
            <a:noAutofit/>
          </a:bodyPr>
          <a:lstStyle>
            <a:lvl1pPr>
              <a:defRPr sz="4400">
                <a:solidFill>
                  <a:schemeClr val="tx2"/>
                </a:solidFill>
                <a:highlight>
                  <a:srgbClr val="FFD34E"/>
                </a:highlight>
              </a:defRPr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03EC882-6BB1-D514-72D9-A7D3FAE8C698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215743" y="1895333"/>
            <a:ext cx="5138056" cy="3845577"/>
          </a:xfrm>
          <a:noFill/>
        </p:spPr>
        <p:txBody>
          <a:bodyPr>
            <a:noAutofit/>
          </a:bodyPr>
          <a:lstStyle>
            <a:lvl1pPr marL="0" indent="0">
              <a:buClr>
                <a:schemeClr val="bg1"/>
              </a:buClr>
              <a:buSzPct val="150000"/>
              <a:buFont typeface="Arial" panose="020B0604020202020204" pitchFamily="34" charset="0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 descr="A blue flag with yellow stars and stripes&#10;&#10;Description automatically generated">
            <a:extLst>
              <a:ext uri="{FF2B5EF4-FFF2-40B4-BE49-F238E27FC236}">
                <a16:creationId xmlns:a16="http://schemas.microsoft.com/office/drawing/2014/main" id="{F07C9B7E-A9F7-E74E-8B7F-3BB737CA398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5768" y="5901016"/>
            <a:ext cx="1257867" cy="763200"/>
          </a:xfrm>
          <a:prstGeom prst="rect">
            <a:avLst/>
          </a:prstGeom>
        </p:spPr>
      </p:pic>
      <p:pic>
        <p:nvPicPr>
          <p:cNvPr id="9" name="Picture 8" descr="A blue flag with yellow stars and stripes&#10;&#10;Description automatically generated">
            <a:extLst>
              <a:ext uri="{FF2B5EF4-FFF2-40B4-BE49-F238E27FC236}">
                <a16:creationId xmlns:a16="http://schemas.microsoft.com/office/drawing/2014/main" id="{B7786630-3DC2-B1C3-65DD-397E4461975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5768" y="5901016"/>
            <a:ext cx="1257867" cy="76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2073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in 2 columns and big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72;p30">
            <a:extLst>
              <a:ext uri="{FF2B5EF4-FFF2-40B4-BE49-F238E27FC236}">
                <a16:creationId xmlns:a16="http://schemas.microsoft.com/office/drawing/2014/main" id="{252B282C-4F3C-02C6-86A1-F51B8A650847}"/>
              </a:ext>
            </a:extLst>
          </p:cNvPr>
          <p:cNvSpPr>
            <a:spLocks noGrp="1"/>
          </p:cNvSpPr>
          <p:nvPr>
            <p:ph type="pic" idx="2"/>
          </p:nvPr>
        </p:nvSpPr>
        <p:spPr>
          <a:xfrm>
            <a:off x="7773642" y="0"/>
            <a:ext cx="4418358" cy="6857999"/>
          </a:xfrm>
          <a:prstGeom prst="rect">
            <a:avLst/>
          </a:prstGeom>
          <a:solidFill>
            <a:schemeClr val="lt2"/>
          </a:solidFill>
          <a:ln w="2857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78936A4-CDCB-C345-F71F-92F2A35F2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61067"/>
            <a:ext cx="7915275" cy="717240"/>
          </a:xfrm>
          <a:solidFill>
            <a:schemeClr val="bg1"/>
          </a:solidFill>
        </p:spPr>
        <p:txBody>
          <a:bodyPr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FE590DB-1C31-60F0-D6F8-A1706796115D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38200" y="1833753"/>
            <a:ext cx="2974761" cy="3638550"/>
          </a:xfrm>
          <a:noFill/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94C5D68-6EAE-4A7A-7185-241C6CF3B9BB}"/>
              </a:ext>
            </a:extLst>
          </p:cNvPr>
          <p:cNvSpPr>
            <a:spLocks noGrp="1"/>
          </p:cNvSpPr>
          <p:nvPr>
            <p:ph sz="half" idx="12"/>
          </p:nvPr>
        </p:nvSpPr>
        <p:spPr>
          <a:xfrm>
            <a:off x="4305921" y="1833753"/>
            <a:ext cx="2974761" cy="3638550"/>
          </a:xfrm>
          <a:noFill/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" name="Picture 1" descr="A blue flag with yellow stars&#10;&#10;Description automatically generated">
            <a:extLst>
              <a:ext uri="{FF2B5EF4-FFF2-40B4-BE49-F238E27FC236}">
                <a16:creationId xmlns:a16="http://schemas.microsoft.com/office/drawing/2014/main" id="{901A7271-B7CF-4C49-1423-D7CA7ECEF2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5768" y="5901016"/>
            <a:ext cx="1256063" cy="762106"/>
          </a:xfrm>
          <a:prstGeom prst="rect">
            <a:avLst/>
          </a:prstGeom>
        </p:spPr>
      </p:pic>
      <p:pic>
        <p:nvPicPr>
          <p:cNvPr id="5" name="Picture 4" descr="A blue flag with yellow stars&#10;&#10;Description automatically generated">
            <a:extLst>
              <a:ext uri="{FF2B5EF4-FFF2-40B4-BE49-F238E27FC236}">
                <a16:creationId xmlns:a16="http://schemas.microsoft.com/office/drawing/2014/main" id="{C0DCEE1B-27AC-37B6-7683-71F823E43E9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5768" y="5901016"/>
            <a:ext cx="1256063" cy="762106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397D846-EECB-7092-C88A-21E2250BDE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76188" y="628206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pPr algn="l"/>
            <a:fld id="{768364BB-9B21-4D29-A19C-C6410F652861}" type="slidenum">
              <a:rPr lang="en-IE" smtClean="0"/>
              <a:pPr algn="l"/>
              <a:t>‹#›</a:t>
            </a:fld>
            <a:endParaRPr lang="en-IE"/>
          </a:p>
        </p:txBody>
      </p:sp>
      <p:sp>
        <p:nvSpPr>
          <p:cNvPr id="8" name="Footer Placeholder 8">
            <a:extLst>
              <a:ext uri="{FF2B5EF4-FFF2-40B4-BE49-F238E27FC236}">
                <a16:creationId xmlns:a16="http://schemas.microsoft.com/office/drawing/2014/main" id="{296A4E82-A1A1-EFC7-7768-E6DDC71C43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8206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559539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hotos and three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41187F8-6993-4E2B-6622-C25429339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2" cy="816904"/>
          </a:xfr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IE" sz="4400" kern="12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Google Shape;72;p30">
            <a:extLst>
              <a:ext uri="{FF2B5EF4-FFF2-40B4-BE49-F238E27FC236}">
                <a16:creationId xmlns:a16="http://schemas.microsoft.com/office/drawing/2014/main" id="{252B282C-4F3C-02C6-86A1-F51B8A650847}"/>
              </a:ext>
            </a:extLst>
          </p:cNvPr>
          <p:cNvSpPr>
            <a:spLocks noGrp="1"/>
          </p:cNvSpPr>
          <p:nvPr>
            <p:ph type="pic" idx="2"/>
          </p:nvPr>
        </p:nvSpPr>
        <p:spPr>
          <a:xfrm>
            <a:off x="872591" y="1571394"/>
            <a:ext cx="3008502" cy="2763002"/>
          </a:xfrm>
          <a:prstGeom prst="rect">
            <a:avLst/>
          </a:prstGeom>
          <a:solidFill>
            <a:schemeClr val="lt2"/>
          </a:solidFill>
          <a:ln w="2857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3FA7EE-FB05-1C4E-138A-F50BCF45EECE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873125" y="4591050"/>
            <a:ext cx="3008313" cy="1103313"/>
          </a:xfrm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Google Shape;72;p30">
            <a:extLst>
              <a:ext uri="{FF2B5EF4-FFF2-40B4-BE49-F238E27FC236}">
                <a16:creationId xmlns:a16="http://schemas.microsoft.com/office/drawing/2014/main" id="{463AB235-233D-D0DB-E16C-CB9366541FFD}"/>
              </a:ext>
            </a:extLst>
          </p:cNvPr>
          <p:cNvSpPr>
            <a:spLocks noGrp="1"/>
          </p:cNvSpPr>
          <p:nvPr>
            <p:ph type="pic" idx="27"/>
          </p:nvPr>
        </p:nvSpPr>
        <p:spPr>
          <a:xfrm>
            <a:off x="4608944" y="1571394"/>
            <a:ext cx="3008502" cy="2763002"/>
          </a:xfrm>
          <a:prstGeom prst="rect">
            <a:avLst/>
          </a:prstGeom>
          <a:solidFill>
            <a:schemeClr val="lt2"/>
          </a:solidFill>
          <a:ln w="2857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321AD6DD-14BD-E044-8AD7-2881DB891822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4609133" y="4611671"/>
            <a:ext cx="3008313" cy="1103313"/>
          </a:xfrm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Google Shape;72;p30">
            <a:extLst>
              <a:ext uri="{FF2B5EF4-FFF2-40B4-BE49-F238E27FC236}">
                <a16:creationId xmlns:a16="http://schemas.microsoft.com/office/drawing/2014/main" id="{18BFCAC6-D624-8622-7879-6E32A21B7DBA}"/>
              </a:ext>
            </a:extLst>
          </p:cNvPr>
          <p:cNvSpPr>
            <a:spLocks noGrp="1"/>
          </p:cNvSpPr>
          <p:nvPr>
            <p:ph type="pic" idx="28"/>
          </p:nvPr>
        </p:nvSpPr>
        <p:spPr>
          <a:xfrm>
            <a:off x="8345298" y="1571394"/>
            <a:ext cx="3008502" cy="2763002"/>
          </a:xfrm>
          <a:prstGeom prst="rect">
            <a:avLst/>
          </a:prstGeom>
          <a:solidFill>
            <a:schemeClr val="lt2"/>
          </a:solidFill>
          <a:ln w="2857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12415A3E-5C31-4007-8208-34FF613FDA4D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8345487" y="4611671"/>
            <a:ext cx="3008313" cy="1103313"/>
          </a:xfrm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3314E959-31F1-870D-FAE7-99D8E63330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76188" y="628206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pPr algn="l"/>
            <a:fld id="{768364BB-9B21-4D29-A19C-C6410F652861}" type="slidenum">
              <a:rPr lang="en-IE" smtClean="0"/>
              <a:pPr algn="l"/>
              <a:t>‹#›</a:t>
            </a:fld>
            <a:endParaRPr lang="en-IE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F6ADE38F-D638-BFB1-E702-D0F6D0CB0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8206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2848918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hotos and three coloured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41187F8-6993-4E2B-6622-C25429339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2" cy="816904"/>
          </a:xfr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IE" sz="4400" kern="12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Google Shape;72;p30">
            <a:extLst>
              <a:ext uri="{FF2B5EF4-FFF2-40B4-BE49-F238E27FC236}">
                <a16:creationId xmlns:a16="http://schemas.microsoft.com/office/drawing/2014/main" id="{252B282C-4F3C-02C6-86A1-F51B8A650847}"/>
              </a:ext>
            </a:extLst>
          </p:cNvPr>
          <p:cNvSpPr>
            <a:spLocks noGrp="1"/>
          </p:cNvSpPr>
          <p:nvPr>
            <p:ph type="pic" idx="2"/>
          </p:nvPr>
        </p:nvSpPr>
        <p:spPr>
          <a:xfrm>
            <a:off x="872591" y="1571394"/>
            <a:ext cx="3008502" cy="2763002"/>
          </a:xfrm>
          <a:prstGeom prst="rect">
            <a:avLst/>
          </a:prstGeom>
          <a:solidFill>
            <a:schemeClr val="lt2"/>
          </a:solidFill>
          <a:ln w="2857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3FA7EE-FB05-1C4E-138A-F50BCF45EECE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873125" y="4591050"/>
            <a:ext cx="3008313" cy="1103313"/>
          </a:xfrm>
          <a:solidFill>
            <a:schemeClr val="tx2"/>
          </a:solidFill>
        </p:spPr>
        <p:txBody>
          <a:bodyPr>
            <a:noAutofit/>
          </a:bodyPr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Google Shape;72;p30">
            <a:extLst>
              <a:ext uri="{FF2B5EF4-FFF2-40B4-BE49-F238E27FC236}">
                <a16:creationId xmlns:a16="http://schemas.microsoft.com/office/drawing/2014/main" id="{463AB235-233D-D0DB-E16C-CB9366541FFD}"/>
              </a:ext>
            </a:extLst>
          </p:cNvPr>
          <p:cNvSpPr>
            <a:spLocks noGrp="1"/>
          </p:cNvSpPr>
          <p:nvPr>
            <p:ph type="pic" idx="27"/>
          </p:nvPr>
        </p:nvSpPr>
        <p:spPr>
          <a:xfrm>
            <a:off x="4608944" y="1571394"/>
            <a:ext cx="3008502" cy="2763002"/>
          </a:xfrm>
          <a:prstGeom prst="rect">
            <a:avLst/>
          </a:prstGeom>
          <a:solidFill>
            <a:schemeClr val="lt2"/>
          </a:solidFill>
          <a:ln w="2857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321AD6DD-14BD-E044-8AD7-2881DB891822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4609133" y="4611671"/>
            <a:ext cx="3008313" cy="1103313"/>
          </a:xfrm>
          <a:solidFill>
            <a:schemeClr val="tx2"/>
          </a:solidFill>
        </p:spPr>
        <p:txBody>
          <a:bodyPr>
            <a:noAutofit/>
          </a:bodyPr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Google Shape;72;p30">
            <a:extLst>
              <a:ext uri="{FF2B5EF4-FFF2-40B4-BE49-F238E27FC236}">
                <a16:creationId xmlns:a16="http://schemas.microsoft.com/office/drawing/2014/main" id="{18BFCAC6-D624-8622-7879-6E32A21B7DBA}"/>
              </a:ext>
            </a:extLst>
          </p:cNvPr>
          <p:cNvSpPr>
            <a:spLocks noGrp="1"/>
          </p:cNvSpPr>
          <p:nvPr>
            <p:ph type="pic" idx="28"/>
          </p:nvPr>
        </p:nvSpPr>
        <p:spPr>
          <a:xfrm>
            <a:off x="8345298" y="1571394"/>
            <a:ext cx="3008502" cy="2763002"/>
          </a:xfrm>
          <a:prstGeom prst="rect">
            <a:avLst/>
          </a:prstGeom>
          <a:solidFill>
            <a:schemeClr val="lt2"/>
          </a:solidFill>
          <a:ln w="2857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12415A3E-5C31-4007-8208-34FF613FDA4D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8345487" y="4611671"/>
            <a:ext cx="3008313" cy="1103313"/>
          </a:xfrm>
          <a:solidFill>
            <a:schemeClr val="tx2"/>
          </a:solidFill>
        </p:spPr>
        <p:txBody>
          <a:bodyPr>
            <a:noAutofit/>
          </a:bodyPr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52517C-B46F-A98F-0643-A97107DEC7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76188" y="628206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pPr algn="l"/>
            <a:fld id="{768364BB-9B21-4D29-A19C-C6410F652861}" type="slidenum">
              <a:rPr lang="en-IE" smtClean="0"/>
              <a:pPr algn="l"/>
              <a:t>‹#›</a:t>
            </a:fld>
            <a:endParaRPr lang="en-IE"/>
          </a:p>
        </p:txBody>
      </p:sp>
      <p:sp>
        <p:nvSpPr>
          <p:cNvPr id="2" name="Footer Placeholder 8">
            <a:extLst>
              <a:ext uri="{FF2B5EF4-FFF2-40B4-BE49-F238E27FC236}">
                <a16:creationId xmlns:a16="http://schemas.microsoft.com/office/drawing/2014/main" id="{2D6F6E54-ED8F-C9DE-9355-5B2E347C24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8206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21836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a coloured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30C1291-4A16-4E7F-D6F2-0662C6CCE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6904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Google Shape;72;p30">
            <a:extLst>
              <a:ext uri="{FF2B5EF4-FFF2-40B4-BE49-F238E27FC236}">
                <a16:creationId xmlns:a16="http://schemas.microsoft.com/office/drawing/2014/main" id="{252B282C-4F3C-02C6-86A1-F51B8A650847}"/>
              </a:ext>
            </a:extLst>
          </p:cNvPr>
          <p:cNvSpPr>
            <a:spLocks noGrp="1"/>
          </p:cNvSpPr>
          <p:nvPr>
            <p:ph type="pic" idx="2"/>
          </p:nvPr>
        </p:nvSpPr>
        <p:spPr>
          <a:xfrm>
            <a:off x="838200" y="1706136"/>
            <a:ext cx="4840275" cy="3463179"/>
          </a:xfrm>
          <a:prstGeom prst="rect">
            <a:avLst/>
          </a:prstGeom>
          <a:solidFill>
            <a:schemeClr val="lt2"/>
          </a:solidFill>
          <a:ln w="2857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21CCFCC-12CB-E276-21C2-DAA2C8D36EC9}"/>
              </a:ext>
            </a:extLst>
          </p:cNvPr>
          <p:cNvSpPr>
            <a:spLocks noGrp="1"/>
          </p:cNvSpPr>
          <p:nvPr>
            <p:ph sz="half" idx="19"/>
          </p:nvPr>
        </p:nvSpPr>
        <p:spPr>
          <a:xfrm>
            <a:off x="6393779" y="1706137"/>
            <a:ext cx="4960021" cy="3463178"/>
          </a:xfrm>
          <a:solidFill>
            <a:schemeClr val="tx2"/>
          </a:solidFill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9240A71C-FBDC-ABE7-AF08-221E5E6295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76188" y="628206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pPr algn="l"/>
            <a:fld id="{768364BB-9B21-4D29-A19C-C6410F652861}" type="slidenum">
              <a:rPr lang="en-IE" smtClean="0"/>
              <a:pPr algn="l"/>
              <a:t>‹#›</a:t>
            </a:fld>
            <a:endParaRPr lang="en-IE"/>
          </a:p>
        </p:txBody>
      </p:sp>
      <p:sp>
        <p:nvSpPr>
          <p:cNvPr id="5" name="Footer Placeholder 8">
            <a:extLst>
              <a:ext uri="{FF2B5EF4-FFF2-40B4-BE49-F238E27FC236}">
                <a16:creationId xmlns:a16="http://schemas.microsoft.com/office/drawing/2014/main" id="{C1FACF7A-9967-0A10-F75B-7E70FCAB2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8206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3052280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positive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3559404-34AB-2AB1-76B4-CB85000D69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816904"/>
            <a:ext cx="10515600" cy="816904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012AF7B-3A7E-8763-817E-DD321C64A6B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238038" cy="6858000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8A2B82B-3461-6DA2-3E41-F3AC8139182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994438"/>
            <a:ext cx="6096000" cy="4521200"/>
          </a:xfrm>
          <a:solidFill>
            <a:schemeClr val="tx2"/>
          </a:solidFill>
        </p:spPr>
        <p:txBody>
          <a:bodyPr lIns="504000" anchor="ctr">
            <a:noAutofit/>
          </a:bodyPr>
          <a:lstStyle>
            <a:lvl1pPr marL="0" indent="0">
              <a:buNone/>
              <a:defRPr/>
            </a:lvl1pPr>
            <a:lvl2pPr marL="457200" indent="0">
              <a:buNone/>
              <a:defRPr lang="en-US" sz="2400" b="1" i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Google Shape;66;p29" descr="Quote">
            <a:extLst>
              <a:ext uri="{FF2B5EF4-FFF2-40B4-BE49-F238E27FC236}">
                <a16:creationId xmlns:a16="http://schemas.microsoft.com/office/drawing/2014/main" id="{2BA61D73-E039-6C69-A4A9-27D86CB30D1D}"/>
              </a:ext>
            </a:extLst>
          </p:cNvPr>
          <p:cNvPicPr preferRelativeResize="0"/>
          <p:nvPr/>
        </p:nvPicPr>
        <p:blipFill rotWithShape="1">
          <a:blip r:embed="rId2">
            <a:alphaModFix/>
            <a:biLevel thresh="50000"/>
          </a:blip>
          <a:srcRect/>
          <a:stretch/>
        </p:blipFill>
        <p:spPr>
          <a:xfrm rot="10800000">
            <a:off x="5349220" y="5138020"/>
            <a:ext cx="989729" cy="98972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A blue flag with yellow stars&#10;&#10;Description automatically generated">
            <a:extLst>
              <a:ext uri="{FF2B5EF4-FFF2-40B4-BE49-F238E27FC236}">
                <a16:creationId xmlns:a16="http://schemas.microsoft.com/office/drawing/2014/main" id="{BE2FFB7F-6A6F-E203-E2CE-AAC503E40FF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5768" y="5901016"/>
            <a:ext cx="1256063" cy="762106"/>
          </a:xfrm>
          <a:prstGeom prst="rect">
            <a:avLst/>
          </a:prstGeom>
        </p:spPr>
      </p:pic>
      <p:pic>
        <p:nvPicPr>
          <p:cNvPr id="5" name="Google Shape;66;p29" descr="Quote">
            <a:extLst>
              <a:ext uri="{FF2B5EF4-FFF2-40B4-BE49-F238E27FC236}">
                <a16:creationId xmlns:a16="http://schemas.microsoft.com/office/drawing/2014/main" id="{D61A7912-F509-F977-C8A3-05B55096DDA4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  <a:biLevel thresh="50000"/>
          </a:blip>
          <a:srcRect/>
          <a:stretch/>
        </p:blipFill>
        <p:spPr>
          <a:xfrm rot="10800000">
            <a:off x="5349220" y="5138020"/>
            <a:ext cx="989729" cy="98972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A blue flag with yellow stars&#10;&#10;Description automatically generated">
            <a:extLst>
              <a:ext uri="{FF2B5EF4-FFF2-40B4-BE49-F238E27FC236}">
                <a16:creationId xmlns:a16="http://schemas.microsoft.com/office/drawing/2014/main" id="{519F3A2E-810F-F3DF-534B-DFE8563EDCF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5768" y="5901016"/>
            <a:ext cx="1256063" cy="762106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C0BD146-26A9-B2E3-790A-137432E699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76188" y="628206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pPr algn="l"/>
            <a:fld id="{768364BB-9B21-4D29-A19C-C6410F652861}" type="slidenum">
              <a:rPr lang="en-IE" smtClean="0"/>
              <a:pPr algn="l"/>
              <a:t>‹#›</a:t>
            </a:fld>
            <a:endParaRPr lang="en-IE"/>
          </a:p>
        </p:txBody>
      </p:sp>
      <p:sp>
        <p:nvSpPr>
          <p:cNvPr id="2" name="Footer Placeholder 8">
            <a:extLst>
              <a:ext uri="{FF2B5EF4-FFF2-40B4-BE49-F238E27FC236}">
                <a16:creationId xmlns:a16="http://schemas.microsoft.com/office/drawing/2014/main" id="{3E557AF9-465E-61C3-8C33-29231AE45B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8206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5134910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egative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16039EEF-B8E6-4383-4827-068F0611752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238038" cy="6858000"/>
          </a:xfrm>
          <a:solidFill>
            <a:schemeClr val="tx2"/>
          </a:solidFill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1BE876A1-64BE-0A6D-B28E-A01C8883D1F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994438"/>
            <a:ext cx="6096000" cy="4521200"/>
          </a:xfrm>
          <a:solidFill>
            <a:schemeClr val="bg2"/>
          </a:solidFill>
        </p:spPr>
        <p:txBody>
          <a:bodyPr lIns="504000" anchor="ctr">
            <a:noAutofit/>
          </a:bodyPr>
          <a:lstStyle>
            <a:lvl1pPr marL="0" indent="0">
              <a:buNone/>
              <a:defRPr/>
            </a:lvl1pPr>
            <a:lvl2pPr marL="457200" indent="0">
              <a:buNone/>
              <a:defRPr lang="en-US" sz="2400" b="1" i="1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Google Shape;66;p29" descr="Quote">
            <a:extLst>
              <a:ext uri="{FF2B5EF4-FFF2-40B4-BE49-F238E27FC236}">
                <a16:creationId xmlns:a16="http://schemas.microsoft.com/office/drawing/2014/main" id="{E1B4A183-929D-5431-B365-FECE6A72A484}"/>
              </a:ext>
            </a:extLst>
          </p:cNvPr>
          <p:cNvPicPr preferRelativeResize="0"/>
          <p:nvPr/>
        </p:nvPicPr>
        <p:blipFill rotWithShape="1">
          <a:blip r:embed="rId2">
            <a:alphaModFix/>
            <a:biLevel thresh="50000"/>
          </a:blip>
          <a:srcRect/>
          <a:stretch/>
        </p:blipFill>
        <p:spPr>
          <a:xfrm rot="10800000">
            <a:off x="5349220" y="5138020"/>
            <a:ext cx="989729" cy="98972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A blue flag with yellow stars and stripes&#10;&#10;Description automatically generated">
            <a:extLst>
              <a:ext uri="{FF2B5EF4-FFF2-40B4-BE49-F238E27FC236}">
                <a16:creationId xmlns:a16="http://schemas.microsoft.com/office/drawing/2014/main" id="{E6CD1AA0-BE2D-038C-5423-E271CF1636D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5768" y="5901016"/>
            <a:ext cx="1257867" cy="7632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1148383-BBA9-7909-CFDF-60BEA0FE9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803511"/>
            <a:ext cx="10515600" cy="816904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pic>
        <p:nvPicPr>
          <p:cNvPr id="6" name="Google Shape;66;p29" descr="Quote">
            <a:extLst>
              <a:ext uri="{FF2B5EF4-FFF2-40B4-BE49-F238E27FC236}">
                <a16:creationId xmlns:a16="http://schemas.microsoft.com/office/drawing/2014/main" id="{DE2EBF53-76CE-6C8F-0861-C3A5D384E180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  <a:biLevel thresh="50000"/>
          </a:blip>
          <a:srcRect/>
          <a:stretch/>
        </p:blipFill>
        <p:spPr>
          <a:xfrm rot="10800000">
            <a:off x="5349220" y="5138020"/>
            <a:ext cx="989729" cy="9897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A blue flag with yellow stars and stripes&#10;&#10;Description automatically generated">
            <a:extLst>
              <a:ext uri="{FF2B5EF4-FFF2-40B4-BE49-F238E27FC236}">
                <a16:creationId xmlns:a16="http://schemas.microsoft.com/office/drawing/2014/main" id="{AB87E6E1-A561-866F-CE99-26D96476848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5768" y="5901016"/>
            <a:ext cx="1257867" cy="763200"/>
          </a:xfrm>
          <a:prstGeom prst="rect">
            <a:avLst/>
          </a:prstGeom>
        </p:spPr>
      </p:pic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765A446-C679-3C21-6DB2-E6E244E9DB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76188" y="628206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 algn="l"/>
            <a:fld id="{768364BB-9B21-4D29-A19C-C6410F652861}" type="slidenum">
              <a:rPr lang="en-IE" smtClean="0"/>
              <a:pPr algn="l"/>
              <a:t>‹#›</a:t>
            </a:fld>
            <a:endParaRPr lang="en-IE"/>
          </a:p>
        </p:txBody>
      </p:sp>
      <p:sp>
        <p:nvSpPr>
          <p:cNvPr id="3" name="Footer Placeholder 8">
            <a:extLst>
              <a:ext uri="{FF2B5EF4-FFF2-40B4-BE49-F238E27FC236}">
                <a16:creationId xmlns:a16="http://schemas.microsoft.com/office/drawing/2014/main" id="{11C79F0A-B650-EE29-9ABF-AC09E77535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8206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850225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pag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78779EA-6394-AAE5-959A-6BB82A7D90AE}"/>
              </a:ext>
            </a:extLst>
          </p:cNvPr>
          <p:cNvSpPr/>
          <p:nvPr/>
        </p:nvSpPr>
        <p:spPr>
          <a:xfrm>
            <a:off x="0" y="0"/>
            <a:ext cx="12192000" cy="381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" name="Google Shape;75;p31">
            <a:extLst>
              <a:ext uri="{FF2B5EF4-FFF2-40B4-BE49-F238E27FC236}">
                <a16:creationId xmlns:a16="http://schemas.microsoft.com/office/drawing/2014/main" id="{66DB0E40-389A-4ADF-E594-6BBAB29E7192}"/>
              </a:ext>
            </a:extLst>
          </p:cNvPr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381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D6BCEAD-64F8-A9C2-D826-FF1F037B2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34898"/>
            <a:ext cx="10515600" cy="816904"/>
          </a:xfrm>
          <a:solidFill>
            <a:schemeClr val="bg1"/>
          </a:solidFill>
        </p:spPr>
        <p:txBody>
          <a:bodyPr lIns="180000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A59C8E60-AD13-6DDB-15AD-A3F8E3F22A7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38200" y="4441825"/>
            <a:ext cx="10515600" cy="587375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C239B419-47F7-2FF3-C377-FBB7B2DBA6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76188" y="628206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pPr algn="l"/>
            <a:fld id="{768364BB-9B21-4D29-A19C-C6410F652861}" type="slidenum">
              <a:rPr lang="en-IE" smtClean="0"/>
              <a:pPr algn="l"/>
              <a:t>‹#›</a:t>
            </a:fld>
            <a:endParaRPr lang="en-IE"/>
          </a:p>
        </p:txBody>
      </p:sp>
      <p:sp>
        <p:nvSpPr>
          <p:cNvPr id="4" name="Footer Placeholder 8">
            <a:extLst>
              <a:ext uri="{FF2B5EF4-FFF2-40B4-BE49-F238E27FC236}">
                <a16:creationId xmlns:a16="http://schemas.microsoft.com/office/drawing/2014/main" id="{D8C14CF6-6F1D-C458-1F86-A760F31FEE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8206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82000"/>
                  </a:schemeClr>
                </a:solidFill>
                <a:latin typeface="+mn-lt"/>
              </a:defRPr>
            </a:lvl1pPr>
          </a:lstStyle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45229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rcle picture coloured background"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D1C58A-AE9F-CB20-353A-B865ECE39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5" name="Google Shape;128;p36">
            <a:extLst>
              <a:ext uri="{FF2B5EF4-FFF2-40B4-BE49-F238E27FC236}">
                <a16:creationId xmlns:a16="http://schemas.microsoft.com/office/drawing/2014/main" id="{A266CAEF-D60F-6624-41DB-56608F2B46A5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4152718" y="1683033"/>
            <a:ext cx="3886563" cy="3886563"/>
          </a:xfrm>
          <a:prstGeom prst="ellipse">
            <a:avLst/>
          </a:prstGeom>
          <a:solidFill>
            <a:schemeClr val="lt2"/>
          </a:solidFill>
          <a:ln w="76200">
            <a:noFill/>
          </a:ln>
        </p:spPr>
        <p:txBody>
          <a:bodyPr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pic>
        <p:nvPicPr>
          <p:cNvPr id="6" name="Picture 5" descr="A blue flag with yellow stars and stripes&#10;&#10;Description automatically generated">
            <a:extLst>
              <a:ext uri="{FF2B5EF4-FFF2-40B4-BE49-F238E27FC236}">
                <a16:creationId xmlns:a16="http://schemas.microsoft.com/office/drawing/2014/main" id="{43A5598A-C2EA-5505-BEB5-E80CA68AEDA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5768" y="5901016"/>
            <a:ext cx="1257867" cy="763200"/>
          </a:xfrm>
          <a:prstGeom prst="rect">
            <a:avLst/>
          </a:prstGeom>
        </p:spPr>
      </p:pic>
      <p:pic>
        <p:nvPicPr>
          <p:cNvPr id="4" name="Picture 3" descr="A blue flag with yellow stars and stripes&#10;&#10;Description automatically generated">
            <a:extLst>
              <a:ext uri="{FF2B5EF4-FFF2-40B4-BE49-F238E27FC236}">
                <a16:creationId xmlns:a16="http://schemas.microsoft.com/office/drawing/2014/main" id="{3D5D7A7A-28D1-BC55-7F75-53B9E5FBC53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5768" y="5901016"/>
            <a:ext cx="1257867" cy="763200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2B7D111-DE2E-9994-A799-F62F38E83D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76188" y="628206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 algn="l"/>
            <a:fld id="{768364BB-9B21-4D29-A19C-C6410F652861}" type="slidenum">
              <a:rPr lang="en-IE" smtClean="0"/>
              <a:pPr algn="l"/>
              <a:t>‹#›</a:t>
            </a:fld>
            <a:endParaRPr lang="en-IE"/>
          </a:p>
        </p:txBody>
      </p:sp>
      <p:sp>
        <p:nvSpPr>
          <p:cNvPr id="3" name="Footer Placeholder 8">
            <a:extLst>
              <a:ext uri="{FF2B5EF4-FFF2-40B4-BE49-F238E27FC236}">
                <a16:creationId xmlns:a16="http://schemas.microsoft.com/office/drawing/2014/main" id="{33A6EEA9-52B7-550C-7CFD-E465C8DB4F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8206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300562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ircles pictures coloured background"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D1C58A-AE9F-CB20-353A-B865ECE39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5" name="Google Shape;128;p36">
            <a:extLst>
              <a:ext uri="{FF2B5EF4-FFF2-40B4-BE49-F238E27FC236}">
                <a16:creationId xmlns:a16="http://schemas.microsoft.com/office/drawing/2014/main" id="{A266CAEF-D60F-6624-41DB-56608F2B46A5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838200" y="1923896"/>
            <a:ext cx="3010207" cy="3010207"/>
          </a:xfrm>
          <a:prstGeom prst="ellipse">
            <a:avLst/>
          </a:prstGeom>
          <a:solidFill>
            <a:schemeClr val="lt2"/>
          </a:solidFill>
          <a:ln w="76200">
            <a:noFill/>
          </a:ln>
        </p:spPr>
        <p:txBody>
          <a:bodyPr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8" name="Google Shape;128;p36">
            <a:extLst>
              <a:ext uri="{FF2B5EF4-FFF2-40B4-BE49-F238E27FC236}">
                <a16:creationId xmlns:a16="http://schemas.microsoft.com/office/drawing/2014/main" id="{7DC5575C-474B-C81C-6517-E882E9E5246B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4590896" y="1923896"/>
            <a:ext cx="3010207" cy="3010207"/>
          </a:xfrm>
          <a:prstGeom prst="ellipse">
            <a:avLst/>
          </a:prstGeom>
          <a:solidFill>
            <a:schemeClr val="lt2"/>
          </a:solidFill>
          <a:ln w="76200">
            <a:noFill/>
          </a:ln>
        </p:spPr>
        <p:txBody>
          <a:bodyPr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10" name="Google Shape;128;p36">
            <a:extLst>
              <a:ext uri="{FF2B5EF4-FFF2-40B4-BE49-F238E27FC236}">
                <a16:creationId xmlns:a16="http://schemas.microsoft.com/office/drawing/2014/main" id="{948E1B30-A652-44AE-9B5E-AC9365965BF4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8343593" y="1923896"/>
            <a:ext cx="3010207" cy="3010207"/>
          </a:xfrm>
          <a:prstGeom prst="ellipse">
            <a:avLst/>
          </a:prstGeom>
          <a:solidFill>
            <a:schemeClr val="lt2"/>
          </a:solidFill>
          <a:ln w="76200">
            <a:noFill/>
          </a:ln>
        </p:spPr>
        <p:txBody>
          <a:bodyPr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pic>
        <p:nvPicPr>
          <p:cNvPr id="6" name="Picture 5" descr="A blue flag with yellow stars and stripes&#10;&#10;Description automatically generated">
            <a:extLst>
              <a:ext uri="{FF2B5EF4-FFF2-40B4-BE49-F238E27FC236}">
                <a16:creationId xmlns:a16="http://schemas.microsoft.com/office/drawing/2014/main" id="{D4D01C79-8E51-7320-51B2-6B4D1CD158E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5768" y="5901016"/>
            <a:ext cx="1257867" cy="763200"/>
          </a:xfrm>
          <a:prstGeom prst="rect">
            <a:avLst/>
          </a:prstGeom>
        </p:spPr>
      </p:pic>
      <p:pic>
        <p:nvPicPr>
          <p:cNvPr id="3" name="Picture 2" descr="A blue flag with yellow stars and stripes&#10;&#10;Description automatically generated">
            <a:extLst>
              <a:ext uri="{FF2B5EF4-FFF2-40B4-BE49-F238E27FC236}">
                <a16:creationId xmlns:a16="http://schemas.microsoft.com/office/drawing/2014/main" id="{D6200794-8F7F-E0F0-3735-90CCC24A8AC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5768" y="5901016"/>
            <a:ext cx="1257867" cy="763200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6271D99-21D4-ED76-0E54-1ECA6FD71E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76188" y="628206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 algn="l"/>
            <a:fld id="{768364BB-9B21-4D29-A19C-C6410F652861}" type="slidenum">
              <a:rPr lang="en-IE" smtClean="0"/>
              <a:pPr algn="l"/>
              <a:t>‹#›</a:t>
            </a:fld>
            <a:endParaRPr lang="en-IE"/>
          </a:p>
        </p:txBody>
      </p:sp>
      <p:sp>
        <p:nvSpPr>
          <p:cNvPr id="4" name="Footer Placeholder 8">
            <a:extLst>
              <a:ext uri="{FF2B5EF4-FFF2-40B4-BE49-F238E27FC236}">
                <a16:creationId xmlns:a16="http://schemas.microsoft.com/office/drawing/2014/main" id="{36249086-331D-49C8-6F5E-1FD73ADA23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8206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758344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ircles pictures white background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D1C58A-AE9F-CB20-353A-B865ECE39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>
                <a:solidFill>
                  <a:srgbClr val="00339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5" name="Google Shape;128;p36">
            <a:extLst>
              <a:ext uri="{FF2B5EF4-FFF2-40B4-BE49-F238E27FC236}">
                <a16:creationId xmlns:a16="http://schemas.microsoft.com/office/drawing/2014/main" id="{A266CAEF-D60F-6624-41DB-56608F2B46A5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838200" y="1923896"/>
            <a:ext cx="3010207" cy="3010207"/>
          </a:xfrm>
          <a:prstGeom prst="ellipse">
            <a:avLst/>
          </a:prstGeom>
          <a:solidFill>
            <a:schemeClr val="lt2"/>
          </a:solidFill>
          <a:ln w="76200">
            <a:noFill/>
          </a:ln>
        </p:spPr>
        <p:txBody>
          <a:bodyPr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8" name="Google Shape;128;p36">
            <a:extLst>
              <a:ext uri="{FF2B5EF4-FFF2-40B4-BE49-F238E27FC236}">
                <a16:creationId xmlns:a16="http://schemas.microsoft.com/office/drawing/2014/main" id="{7DC5575C-474B-C81C-6517-E882E9E5246B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4590896" y="1923896"/>
            <a:ext cx="3010207" cy="3010207"/>
          </a:xfrm>
          <a:prstGeom prst="ellipse">
            <a:avLst/>
          </a:prstGeom>
          <a:solidFill>
            <a:schemeClr val="lt2"/>
          </a:solidFill>
          <a:ln w="76200">
            <a:noFill/>
          </a:ln>
        </p:spPr>
        <p:txBody>
          <a:bodyPr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10" name="Google Shape;128;p36">
            <a:extLst>
              <a:ext uri="{FF2B5EF4-FFF2-40B4-BE49-F238E27FC236}">
                <a16:creationId xmlns:a16="http://schemas.microsoft.com/office/drawing/2014/main" id="{948E1B30-A652-44AE-9B5E-AC9365965BF4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8343593" y="1923896"/>
            <a:ext cx="3010207" cy="3010207"/>
          </a:xfrm>
          <a:prstGeom prst="ellipse">
            <a:avLst/>
          </a:prstGeom>
          <a:solidFill>
            <a:schemeClr val="lt2"/>
          </a:solidFill>
          <a:ln w="76200">
            <a:noFill/>
          </a:ln>
        </p:spPr>
        <p:txBody>
          <a:bodyPr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37EF38B-E8AF-66F2-44F8-7A5DA7FF34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76188" y="628206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pPr algn="l"/>
            <a:fld id="{768364BB-9B21-4D29-A19C-C6410F652861}" type="slidenum">
              <a:rPr lang="en-IE" smtClean="0"/>
              <a:pPr algn="l"/>
              <a:t>‹#›</a:t>
            </a:fld>
            <a:endParaRPr lang="en-IE"/>
          </a:p>
        </p:txBody>
      </p:sp>
      <p:sp>
        <p:nvSpPr>
          <p:cNvPr id="3" name="Footer Placeholder 8">
            <a:extLst>
              <a:ext uri="{FF2B5EF4-FFF2-40B4-BE49-F238E27FC236}">
                <a16:creationId xmlns:a16="http://schemas.microsoft.com/office/drawing/2014/main" id="{0850E44D-CF7B-5CF4-6BF7-5B2F65007A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8206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470603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ircles pictures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D1C58A-AE9F-CB20-353A-B865ECE39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4" name="Google Shape;128;p36">
            <a:extLst>
              <a:ext uri="{FF2B5EF4-FFF2-40B4-BE49-F238E27FC236}">
                <a16:creationId xmlns:a16="http://schemas.microsoft.com/office/drawing/2014/main" id="{C6066961-5253-C2E8-C59C-7D3AEA190748}"/>
              </a:ext>
            </a:extLst>
          </p:cNvPr>
          <p:cNvSpPr>
            <a:spLocks noGrp="1"/>
          </p:cNvSpPr>
          <p:nvPr>
            <p:ph type="pic" idx="2"/>
          </p:nvPr>
        </p:nvSpPr>
        <p:spPr>
          <a:xfrm>
            <a:off x="838200" y="1644073"/>
            <a:ext cx="1784927" cy="1784927"/>
          </a:xfrm>
          <a:prstGeom prst="ellipse">
            <a:avLst/>
          </a:prstGeom>
          <a:solidFill>
            <a:schemeClr val="lt2"/>
          </a:solidFill>
          <a:ln w="57150">
            <a:noFill/>
          </a:ln>
        </p:spPr>
        <p:txBody>
          <a:bodyPr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3F6E74-65E4-088E-A627-F5CBCB9E0F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887354" y="1792421"/>
            <a:ext cx="2881850" cy="1488229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Google Shape;128;p36">
            <a:extLst>
              <a:ext uri="{FF2B5EF4-FFF2-40B4-BE49-F238E27FC236}">
                <a16:creationId xmlns:a16="http://schemas.microsoft.com/office/drawing/2014/main" id="{530B519E-B8E9-0851-34A7-4EBCABDB1F24}"/>
              </a:ext>
            </a:extLst>
          </p:cNvPr>
          <p:cNvSpPr>
            <a:spLocks noGrp="1"/>
          </p:cNvSpPr>
          <p:nvPr>
            <p:ph type="pic" idx="19"/>
          </p:nvPr>
        </p:nvSpPr>
        <p:spPr>
          <a:xfrm>
            <a:off x="838198" y="3793520"/>
            <a:ext cx="1784927" cy="1784927"/>
          </a:xfrm>
          <a:prstGeom prst="ellipse">
            <a:avLst/>
          </a:prstGeom>
          <a:solidFill>
            <a:schemeClr val="lt2"/>
          </a:solidFill>
          <a:ln w="57150">
            <a:noFill/>
          </a:ln>
        </p:spPr>
        <p:txBody>
          <a:bodyPr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B7CC6BA2-60D9-1664-3253-8468AB06B3BA}"/>
              </a:ext>
            </a:extLst>
          </p:cNvPr>
          <p:cNvSpPr>
            <a:spLocks noGrp="1"/>
          </p:cNvSpPr>
          <p:nvPr>
            <p:ph sz="half" idx="18"/>
          </p:nvPr>
        </p:nvSpPr>
        <p:spPr>
          <a:xfrm>
            <a:off x="2887352" y="3941868"/>
            <a:ext cx="2881850" cy="1488229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Google Shape;128;p36">
            <a:extLst>
              <a:ext uri="{FF2B5EF4-FFF2-40B4-BE49-F238E27FC236}">
                <a16:creationId xmlns:a16="http://schemas.microsoft.com/office/drawing/2014/main" id="{B0466037-50F3-96B3-1B0E-06D3D18B8BCE}"/>
              </a:ext>
            </a:extLst>
          </p:cNvPr>
          <p:cNvSpPr>
            <a:spLocks noGrp="1"/>
          </p:cNvSpPr>
          <p:nvPr>
            <p:ph type="pic" idx="21"/>
          </p:nvPr>
        </p:nvSpPr>
        <p:spPr>
          <a:xfrm>
            <a:off x="6422796" y="1679603"/>
            <a:ext cx="1784927" cy="1784927"/>
          </a:xfrm>
          <a:prstGeom prst="ellipse">
            <a:avLst/>
          </a:prstGeom>
          <a:solidFill>
            <a:schemeClr val="lt2"/>
          </a:solidFill>
          <a:ln w="57150">
            <a:noFill/>
          </a:ln>
        </p:spPr>
        <p:txBody>
          <a:bodyPr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BC1C8BB-B6BF-EFC9-4FB7-FE68ADABF649}"/>
              </a:ext>
            </a:extLst>
          </p:cNvPr>
          <p:cNvSpPr>
            <a:spLocks noGrp="1"/>
          </p:cNvSpPr>
          <p:nvPr>
            <p:ph sz="half" idx="20"/>
          </p:nvPr>
        </p:nvSpPr>
        <p:spPr>
          <a:xfrm>
            <a:off x="8471950" y="1827951"/>
            <a:ext cx="2881850" cy="1488229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Google Shape;128;p36">
            <a:extLst>
              <a:ext uri="{FF2B5EF4-FFF2-40B4-BE49-F238E27FC236}">
                <a16:creationId xmlns:a16="http://schemas.microsoft.com/office/drawing/2014/main" id="{2B2D1DEC-353D-0530-46BD-FAC7D81DC42A}"/>
              </a:ext>
            </a:extLst>
          </p:cNvPr>
          <p:cNvSpPr>
            <a:spLocks noGrp="1"/>
          </p:cNvSpPr>
          <p:nvPr>
            <p:ph type="pic" idx="23"/>
          </p:nvPr>
        </p:nvSpPr>
        <p:spPr>
          <a:xfrm>
            <a:off x="6422794" y="3829050"/>
            <a:ext cx="1784927" cy="1784927"/>
          </a:xfrm>
          <a:prstGeom prst="ellipse">
            <a:avLst/>
          </a:prstGeom>
          <a:solidFill>
            <a:schemeClr val="lt2"/>
          </a:solidFill>
          <a:ln w="57150">
            <a:noFill/>
          </a:ln>
        </p:spPr>
        <p:txBody>
          <a:bodyPr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EC01048-C2DE-CFE9-C353-8ED3741099B7}"/>
              </a:ext>
            </a:extLst>
          </p:cNvPr>
          <p:cNvSpPr>
            <a:spLocks noGrp="1"/>
          </p:cNvSpPr>
          <p:nvPr>
            <p:ph sz="half" idx="22"/>
          </p:nvPr>
        </p:nvSpPr>
        <p:spPr>
          <a:xfrm>
            <a:off x="8471948" y="3977398"/>
            <a:ext cx="2881850" cy="1488229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67E4CCE-C35C-C711-24D0-0F4BCA80C2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76188" y="628206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pPr algn="l"/>
            <a:fld id="{768364BB-9B21-4D29-A19C-C6410F652861}" type="slidenum">
              <a:rPr lang="en-IE" smtClean="0"/>
              <a:pPr algn="l"/>
              <a:t>‹#›</a:t>
            </a:fld>
            <a:endParaRPr lang="en-IE"/>
          </a:p>
        </p:txBody>
      </p:sp>
      <p:sp>
        <p:nvSpPr>
          <p:cNvPr id="10" name="Footer Placeholder 8">
            <a:extLst>
              <a:ext uri="{FF2B5EF4-FFF2-40B4-BE49-F238E27FC236}">
                <a16:creationId xmlns:a16="http://schemas.microsoft.com/office/drawing/2014/main" id="{3B38F9D4-3EE2-3396-18AD-F87E421900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8206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0983338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rectangles pictures white background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D1C58A-AE9F-CB20-353A-B865ECE39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15" name="Google Shape;97;p33">
            <a:extLst>
              <a:ext uri="{FF2B5EF4-FFF2-40B4-BE49-F238E27FC236}">
                <a16:creationId xmlns:a16="http://schemas.microsoft.com/office/drawing/2014/main" id="{51CBB8A7-3E08-DCAC-14AF-878AC33CDC30}"/>
              </a:ext>
            </a:extLst>
          </p:cNvPr>
          <p:cNvSpPr>
            <a:spLocks noGrp="1"/>
          </p:cNvSpPr>
          <p:nvPr>
            <p:ph type="pic" idx="17"/>
          </p:nvPr>
        </p:nvSpPr>
        <p:spPr>
          <a:xfrm>
            <a:off x="838200" y="1931348"/>
            <a:ext cx="2461591" cy="1638158"/>
          </a:xfrm>
          <a:prstGeom prst="rect">
            <a:avLst/>
          </a:prstGeom>
          <a:solidFill>
            <a:schemeClr val="lt2"/>
          </a:solidFill>
          <a:ln w="57150">
            <a:noFill/>
          </a:ln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3438DF5-CCC4-87AD-037A-C14F79B626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508868" y="1931348"/>
            <a:ext cx="2462213" cy="1638300"/>
          </a:xfrm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Google Shape;97;p33">
            <a:extLst>
              <a:ext uri="{FF2B5EF4-FFF2-40B4-BE49-F238E27FC236}">
                <a16:creationId xmlns:a16="http://schemas.microsoft.com/office/drawing/2014/main" id="{BFE9E99F-07A9-26A1-106E-78351E5222CA}"/>
              </a:ext>
            </a:extLst>
          </p:cNvPr>
          <p:cNvSpPr>
            <a:spLocks noGrp="1"/>
          </p:cNvSpPr>
          <p:nvPr>
            <p:ph type="pic" idx="7"/>
          </p:nvPr>
        </p:nvSpPr>
        <p:spPr>
          <a:xfrm>
            <a:off x="838202" y="3740272"/>
            <a:ext cx="2461591" cy="1638158"/>
          </a:xfrm>
          <a:prstGeom prst="rect">
            <a:avLst/>
          </a:prstGeom>
          <a:solidFill>
            <a:schemeClr val="lt2"/>
          </a:solidFill>
          <a:ln w="57150">
            <a:noFill/>
          </a:ln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8A6A52A8-BCDE-0058-03FA-48265F58CC4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08868" y="3740131"/>
            <a:ext cx="2462213" cy="1638300"/>
          </a:xfrm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Google Shape;95;p33">
            <a:extLst>
              <a:ext uri="{FF2B5EF4-FFF2-40B4-BE49-F238E27FC236}">
                <a16:creationId xmlns:a16="http://schemas.microsoft.com/office/drawing/2014/main" id="{A15E4B72-6400-86B0-FD40-4FCA9F38655E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6180157" y="1931348"/>
            <a:ext cx="2461593" cy="1638159"/>
          </a:xfrm>
          <a:prstGeom prst="rect">
            <a:avLst/>
          </a:prstGeom>
          <a:solidFill>
            <a:schemeClr val="lt2"/>
          </a:solidFill>
          <a:ln w="57150">
            <a:noFill/>
          </a:ln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76022ECE-0EE9-F2CA-72F3-353CAD2AB48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891587" y="1931348"/>
            <a:ext cx="2462213" cy="1638300"/>
          </a:xfrm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Google Shape;97;p33">
            <a:extLst>
              <a:ext uri="{FF2B5EF4-FFF2-40B4-BE49-F238E27FC236}">
                <a16:creationId xmlns:a16="http://schemas.microsoft.com/office/drawing/2014/main" id="{0D3E0C88-3573-7B0F-D8F7-5AAD283A42F2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6180157" y="3740272"/>
            <a:ext cx="2461591" cy="1638158"/>
          </a:xfrm>
          <a:prstGeom prst="rect">
            <a:avLst/>
          </a:prstGeom>
          <a:solidFill>
            <a:schemeClr val="lt2"/>
          </a:solidFill>
          <a:ln w="57150">
            <a:noFill/>
          </a:ln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5F2FF4C0-B8CC-5E9A-7FF2-0BA1FD86664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891587" y="3740131"/>
            <a:ext cx="2462213" cy="1638300"/>
          </a:xfrm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3F815C1-0113-F490-4A53-0227959CF6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76188" y="628206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pPr algn="l"/>
            <a:fld id="{768364BB-9B21-4D29-A19C-C6410F652861}" type="slidenum">
              <a:rPr lang="en-IE" smtClean="0"/>
              <a:pPr algn="l"/>
              <a:t>‹#›</a:t>
            </a:fld>
            <a:endParaRPr lang="en-IE"/>
          </a:p>
        </p:txBody>
      </p:sp>
      <p:sp>
        <p:nvSpPr>
          <p:cNvPr id="5" name="Footer Placeholder 8">
            <a:extLst>
              <a:ext uri="{FF2B5EF4-FFF2-40B4-BE49-F238E27FC236}">
                <a16:creationId xmlns:a16="http://schemas.microsoft.com/office/drawing/2014/main" id="{40C61561-6F08-5417-8327-52799F6125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8206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0112126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 squared pictures 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0F1C0-2CE9-2640-8D54-464A0BF69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Google Shape;114;p35">
            <a:extLst>
              <a:ext uri="{FF2B5EF4-FFF2-40B4-BE49-F238E27FC236}">
                <a16:creationId xmlns:a16="http://schemas.microsoft.com/office/drawing/2014/main" id="{28399EF8-5B4D-A564-C46D-6AC3EE3700F1}"/>
              </a:ext>
            </a:extLst>
          </p:cNvPr>
          <p:cNvSpPr>
            <a:spLocks noGrp="1"/>
          </p:cNvSpPr>
          <p:nvPr>
            <p:ph type="pic" idx="2"/>
          </p:nvPr>
        </p:nvSpPr>
        <p:spPr>
          <a:xfrm>
            <a:off x="838200" y="1613730"/>
            <a:ext cx="1896289" cy="1896289"/>
          </a:xfrm>
          <a:prstGeom prst="rect">
            <a:avLst/>
          </a:prstGeom>
          <a:solidFill>
            <a:schemeClr val="lt2"/>
          </a:solidFill>
          <a:ln w="57150">
            <a:noFill/>
          </a:ln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4" name="Google Shape;115;p35">
            <a:extLst>
              <a:ext uri="{FF2B5EF4-FFF2-40B4-BE49-F238E27FC236}">
                <a16:creationId xmlns:a16="http://schemas.microsoft.com/office/drawing/2014/main" id="{1DB67F50-B209-813A-55E2-A45CCD6BCAE1}"/>
              </a:ext>
            </a:extLst>
          </p:cNvPr>
          <p:cNvSpPr>
            <a:spLocks noGrp="1"/>
          </p:cNvSpPr>
          <p:nvPr>
            <p:ph type="pic" idx="3"/>
          </p:nvPr>
        </p:nvSpPr>
        <p:spPr>
          <a:xfrm>
            <a:off x="2993028" y="1613730"/>
            <a:ext cx="1896289" cy="1896289"/>
          </a:xfrm>
          <a:prstGeom prst="rect">
            <a:avLst/>
          </a:prstGeom>
          <a:solidFill>
            <a:schemeClr val="lt2"/>
          </a:solidFill>
          <a:ln w="57150">
            <a:noFill/>
          </a:ln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5" name="Google Shape;116;p35">
            <a:extLst>
              <a:ext uri="{FF2B5EF4-FFF2-40B4-BE49-F238E27FC236}">
                <a16:creationId xmlns:a16="http://schemas.microsoft.com/office/drawing/2014/main" id="{80AA888C-2660-9749-11E6-8A96DD56EACF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5147856" y="1613729"/>
            <a:ext cx="1896289" cy="1896289"/>
          </a:xfrm>
          <a:prstGeom prst="rect">
            <a:avLst/>
          </a:prstGeom>
          <a:solidFill>
            <a:schemeClr val="lt2"/>
          </a:solidFill>
          <a:ln w="57150">
            <a:noFill/>
          </a:ln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8" name="Google Shape;117;p35">
            <a:extLst>
              <a:ext uri="{FF2B5EF4-FFF2-40B4-BE49-F238E27FC236}">
                <a16:creationId xmlns:a16="http://schemas.microsoft.com/office/drawing/2014/main" id="{95752BFF-4A6F-68EA-E048-C405D776F6A9}"/>
              </a:ext>
            </a:extLst>
          </p:cNvPr>
          <p:cNvSpPr>
            <a:spLocks noGrp="1"/>
          </p:cNvSpPr>
          <p:nvPr>
            <p:ph type="pic" idx="5"/>
          </p:nvPr>
        </p:nvSpPr>
        <p:spPr>
          <a:xfrm>
            <a:off x="7302684" y="1613728"/>
            <a:ext cx="1896289" cy="1896289"/>
          </a:xfrm>
          <a:prstGeom prst="rect">
            <a:avLst/>
          </a:prstGeom>
          <a:solidFill>
            <a:schemeClr val="lt2"/>
          </a:solidFill>
          <a:ln w="57150">
            <a:noFill/>
          </a:ln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9" name="Google Shape;118;p35">
            <a:extLst>
              <a:ext uri="{FF2B5EF4-FFF2-40B4-BE49-F238E27FC236}">
                <a16:creationId xmlns:a16="http://schemas.microsoft.com/office/drawing/2014/main" id="{69A61CD2-9393-897F-4851-B55A256B6577}"/>
              </a:ext>
            </a:extLst>
          </p:cNvPr>
          <p:cNvSpPr>
            <a:spLocks noGrp="1"/>
          </p:cNvSpPr>
          <p:nvPr>
            <p:ph type="pic" idx="6"/>
          </p:nvPr>
        </p:nvSpPr>
        <p:spPr>
          <a:xfrm>
            <a:off x="9457512" y="1613728"/>
            <a:ext cx="1896289" cy="1896289"/>
          </a:xfrm>
          <a:prstGeom prst="rect">
            <a:avLst/>
          </a:prstGeom>
          <a:solidFill>
            <a:schemeClr val="lt2"/>
          </a:solidFill>
          <a:ln w="57150">
            <a:noFill/>
          </a:ln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15" name="Google Shape;114;p35">
            <a:extLst>
              <a:ext uri="{FF2B5EF4-FFF2-40B4-BE49-F238E27FC236}">
                <a16:creationId xmlns:a16="http://schemas.microsoft.com/office/drawing/2014/main" id="{5BBBB0BA-17D9-1A2A-5573-A96E32CB11C7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838200" y="3799760"/>
            <a:ext cx="1896289" cy="1896289"/>
          </a:xfrm>
          <a:prstGeom prst="rect">
            <a:avLst/>
          </a:prstGeom>
          <a:solidFill>
            <a:schemeClr val="lt2"/>
          </a:solidFill>
          <a:ln w="57150">
            <a:noFill/>
          </a:ln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16" name="Google Shape;115;p35">
            <a:extLst>
              <a:ext uri="{FF2B5EF4-FFF2-40B4-BE49-F238E27FC236}">
                <a16:creationId xmlns:a16="http://schemas.microsoft.com/office/drawing/2014/main" id="{E234676C-5503-D335-7C9F-8EBF756F24A7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2993028" y="3799760"/>
            <a:ext cx="1896289" cy="1896289"/>
          </a:xfrm>
          <a:prstGeom prst="rect">
            <a:avLst/>
          </a:prstGeom>
          <a:solidFill>
            <a:schemeClr val="lt2"/>
          </a:solidFill>
          <a:ln w="57150">
            <a:noFill/>
          </a:ln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17" name="Google Shape;116;p35">
            <a:extLst>
              <a:ext uri="{FF2B5EF4-FFF2-40B4-BE49-F238E27FC236}">
                <a16:creationId xmlns:a16="http://schemas.microsoft.com/office/drawing/2014/main" id="{8C059826-5CA9-F193-6C89-8B0DECF9ACE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5147856" y="3799759"/>
            <a:ext cx="1896289" cy="1896289"/>
          </a:xfrm>
          <a:prstGeom prst="rect">
            <a:avLst/>
          </a:prstGeom>
          <a:solidFill>
            <a:schemeClr val="lt2"/>
          </a:solidFill>
          <a:ln w="57150">
            <a:noFill/>
          </a:ln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18" name="Google Shape;117;p35">
            <a:extLst>
              <a:ext uri="{FF2B5EF4-FFF2-40B4-BE49-F238E27FC236}">
                <a16:creationId xmlns:a16="http://schemas.microsoft.com/office/drawing/2014/main" id="{E57729DD-0495-06CF-3D2B-B8EC5F7D6EF2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7302684" y="3799758"/>
            <a:ext cx="1896289" cy="1896289"/>
          </a:xfrm>
          <a:prstGeom prst="rect">
            <a:avLst/>
          </a:prstGeom>
          <a:solidFill>
            <a:schemeClr val="lt2"/>
          </a:solidFill>
          <a:ln w="57150">
            <a:noFill/>
          </a:ln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19" name="Google Shape;118;p35">
            <a:extLst>
              <a:ext uri="{FF2B5EF4-FFF2-40B4-BE49-F238E27FC236}">
                <a16:creationId xmlns:a16="http://schemas.microsoft.com/office/drawing/2014/main" id="{DDFD3960-357B-A667-2997-F567232AE448}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9457512" y="3799758"/>
            <a:ext cx="1896289" cy="1896289"/>
          </a:xfrm>
          <a:prstGeom prst="rect">
            <a:avLst/>
          </a:prstGeom>
          <a:solidFill>
            <a:schemeClr val="lt2"/>
          </a:solidFill>
          <a:ln w="57150">
            <a:noFill/>
          </a:ln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4EF7B-6FA5-122A-260D-E885CDDAA5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76188" y="628206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pPr algn="l"/>
            <a:fld id="{768364BB-9B21-4D29-A19C-C6410F652861}" type="slidenum">
              <a:rPr lang="en-IE" smtClean="0"/>
              <a:pPr algn="l"/>
              <a:t>‹#›</a:t>
            </a:fld>
            <a:endParaRPr lang="en-IE"/>
          </a:p>
        </p:txBody>
      </p:sp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2F8295BB-BABD-70B5-D58D-1DF08E62A28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038600" y="628206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520039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quared pictures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0F1C0-2CE9-2640-8D54-464A0BF69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Google Shape;114;p35">
            <a:extLst>
              <a:ext uri="{FF2B5EF4-FFF2-40B4-BE49-F238E27FC236}">
                <a16:creationId xmlns:a16="http://schemas.microsoft.com/office/drawing/2014/main" id="{28399EF8-5B4D-A564-C46D-6AC3EE3700F1}"/>
              </a:ext>
            </a:extLst>
          </p:cNvPr>
          <p:cNvSpPr>
            <a:spLocks noGrp="1"/>
          </p:cNvSpPr>
          <p:nvPr>
            <p:ph type="pic" idx="2"/>
          </p:nvPr>
        </p:nvSpPr>
        <p:spPr>
          <a:xfrm>
            <a:off x="882651" y="2079625"/>
            <a:ext cx="2698749" cy="2698749"/>
          </a:xfrm>
          <a:prstGeom prst="rect">
            <a:avLst/>
          </a:prstGeom>
          <a:solidFill>
            <a:schemeClr val="lt2"/>
          </a:solidFill>
          <a:ln w="57150">
            <a:noFill/>
          </a:ln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4" name="Google Shape;115;p35">
            <a:extLst>
              <a:ext uri="{FF2B5EF4-FFF2-40B4-BE49-F238E27FC236}">
                <a16:creationId xmlns:a16="http://schemas.microsoft.com/office/drawing/2014/main" id="{1DB67F50-B209-813A-55E2-A45CCD6BCAE1}"/>
              </a:ext>
            </a:extLst>
          </p:cNvPr>
          <p:cNvSpPr>
            <a:spLocks noGrp="1"/>
          </p:cNvSpPr>
          <p:nvPr>
            <p:ph type="pic" idx="3"/>
          </p:nvPr>
        </p:nvSpPr>
        <p:spPr>
          <a:xfrm>
            <a:off x="4746625" y="2079624"/>
            <a:ext cx="2698749" cy="2698749"/>
          </a:xfrm>
          <a:prstGeom prst="rect">
            <a:avLst/>
          </a:prstGeom>
          <a:solidFill>
            <a:schemeClr val="lt2"/>
          </a:solidFill>
          <a:ln w="57150">
            <a:noFill/>
          </a:ln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12" name="Google Shape;121;p35">
            <a:extLst>
              <a:ext uri="{FF2B5EF4-FFF2-40B4-BE49-F238E27FC236}">
                <a16:creationId xmlns:a16="http://schemas.microsoft.com/office/drawing/2014/main" id="{2EA4C09F-A3D0-2FDF-C8EF-EDEF2FCF78CE}"/>
              </a:ext>
            </a:extLst>
          </p:cNvPr>
          <p:cNvSpPr>
            <a:spLocks noGrp="1"/>
          </p:cNvSpPr>
          <p:nvPr>
            <p:ph type="pic" idx="9"/>
          </p:nvPr>
        </p:nvSpPr>
        <p:spPr>
          <a:xfrm>
            <a:off x="8655051" y="2079623"/>
            <a:ext cx="2698749" cy="2698749"/>
          </a:xfrm>
          <a:prstGeom prst="rect">
            <a:avLst/>
          </a:prstGeom>
          <a:solidFill>
            <a:schemeClr val="lt2"/>
          </a:solidFill>
          <a:ln w="57150">
            <a:noFill/>
          </a:ln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0CC5C1-4287-4FC9-8450-3D86D951FE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76188" y="628206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pPr algn="l"/>
            <a:fld id="{768364BB-9B21-4D29-A19C-C6410F652861}" type="slidenum">
              <a:rPr lang="en-IE" smtClean="0"/>
              <a:pPr algn="l"/>
              <a:t>‹#›</a:t>
            </a:fld>
            <a:endParaRPr lang="en-IE"/>
          </a:p>
        </p:txBody>
      </p:sp>
      <p:sp>
        <p:nvSpPr>
          <p:cNvPr id="5" name="Footer Placeholder 8">
            <a:extLst>
              <a:ext uri="{FF2B5EF4-FFF2-40B4-BE49-F238E27FC236}">
                <a16:creationId xmlns:a16="http://schemas.microsoft.com/office/drawing/2014/main" id="{F95AF122-27C1-57B4-2A7C-54A134842A0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8600" y="628206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4861404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quared pictures coloured background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0F1C0-2CE9-2640-8D54-464A0BF69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8" name="Google Shape;114;p35">
            <a:extLst>
              <a:ext uri="{FF2B5EF4-FFF2-40B4-BE49-F238E27FC236}">
                <a16:creationId xmlns:a16="http://schemas.microsoft.com/office/drawing/2014/main" id="{F38470BA-1066-4059-A16D-B9EE9722C73D}"/>
              </a:ext>
            </a:extLst>
          </p:cNvPr>
          <p:cNvSpPr>
            <a:spLocks noGrp="1"/>
          </p:cNvSpPr>
          <p:nvPr>
            <p:ph type="pic" idx="2"/>
          </p:nvPr>
        </p:nvSpPr>
        <p:spPr>
          <a:xfrm>
            <a:off x="882651" y="2079625"/>
            <a:ext cx="2698749" cy="2698749"/>
          </a:xfrm>
          <a:prstGeom prst="rect">
            <a:avLst/>
          </a:prstGeom>
          <a:solidFill>
            <a:schemeClr val="lt2"/>
          </a:solidFill>
          <a:ln w="57150">
            <a:noFill/>
          </a:ln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10" name="Google Shape;115;p35">
            <a:extLst>
              <a:ext uri="{FF2B5EF4-FFF2-40B4-BE49-F238E27FC236}">
                <a16:creationId xmlns:a16="http://schemas.microsoft.com/office/drawing/2014/main" id="{4C5EDD4B-6148-8C81-CEE4-C4C5BFE4E787}"/>
              </a:ext>
            </a:extLst>
          </p:cNvPr>
          <p:cNvSpPr>
            <a:spLocks noGrp="1"/>
          </p:cNvSpPr>
          <p:nvPr>
            <p:ph type="pic" idx="3"/>
          </p:nvPr>
        </p:nvSpPr>
        <p:spPr>
          <a:xfrm>
            <a:off x="4746625" y="2079624"/>
            <a:ext cx="2698749" cy="2698749"/>
          </a:xfrm>
          <a:prstGeom prst="rect">
            <a:avLst/>
          </a:prstGeom>
          <a:solidFill>
            <a:schemeClr val="lt2"/>
          </a:solidFill>
          <a:ln w="57150">
            <a:noFill/>
          </a:ln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9" name="Google Shape;121;p35">
            <a:extLst>
              <a:ext uri="{FF2B5EF4-FFF2-40B4-BE49-F238E27FC236}">
                <a16:creationId xmlns:a16="http://schemas.microsoft.com/office/drawing/2014/main" id="{85A61031-57E6-E855-38A1-FA502D6C575D}"/>
              </a:ext>
            </a:extLst>
          </p:cNvPr>
          <p:cNvSpPr>
            <a:spLocks noGrp="1"/>
          </p:cNvSpPr>
          <p:nvPr>
            <p:ph type="pic" idx="9"/>
          </p:nvPr>
        </p:nvSpPr>
        <p:spPr>
          <a:xfrm>
            <a:off x="8655051" y="2079623"/>
            <a:ext cx="2698749" cy="2698749"/>
          </a:xfrm>
          <a:prstGeom prst="rect">
            <a:avLst/>
          </a:prstGeom>
          <a:solidFill>
            <a:schemeClr val="lt2"/>
          </a:solidFill>
          <a:ln w="57150">
            <a:noFill/>
          </a:ln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E"/>
          </a:p>
        </p:txBody>
      </p:sp>
      <p:pic>
        <p:nvPicPr>
          <p:cNvPr id="3" name="Picture 2" descr="A blue flag with yellow stars and stripes&#10;&#10;Description automatically generated">
            <a:extLst>
              <a:ext uri="{FF2B5EF4-FFF2-40B4-BE49-F238E27FC236}">
                <a16:creationId xmlns:a16="http://schemas.microsoft.com/office/drawing/2014/main" id="{EC730096-D3D5-78FF-DEE5-BE9525C4DBC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5768" y="5901016"/>
            <a:ext cx="1257867" cy="763200"/>
          </a:xfrm>
          <a:prstGeom prst="rect">
            <a:avLst/>
          </a:prstGeom>
        </p:spPr>
      </p:pic>
      <p:pic>
        <p:nvPicPr>
          <p:cNvPr id="4" name="Picture 3" descr="A blue flag with yellow stars and stripes&#10;&#10;Description automatically generated">
            <a:extLst>
              <a:ext uri="{FF2B5EF4-FFF2-40B4-BE49-F238E27FC236}">
                <a16:creationId xmlns:a16="http://schemas.microsoft.com/office/drawing/2014/main" id="{F9F566B8-5CFB-8DB0-6A67-925C39BEFB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5768" y="5901016"/>
            <a:ext cx="1257867" cy="7632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7800A1-1EE4-975A-7B55-1404DB41F0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76188" y="628206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pPr algn="l"/>
            <a:fld id="{768364BB-9B21-4D29-A19C-C6410F652861}" type="slidenum">
              <a:rPr lang="en-IE" smtClean="0"/>
              <a:pPr algn="l"/>
              <a:t>‹#›</a:t>
            </a:fld>
            <a:endParaRPr lang="en-IE"/>
          </a:p>
        </p:txBody>
      </p:sp>
      <p:sp>
        <p:nvSpPr>
          <p:cNvPr id="5" name="Footer Placeholder 8">
            <a:extLst>
              <a:ext uri="{FF2B5EF4-FFF2-40B4-BE49-F238E27FC236}">
                <a16:creationId xmlns:a16="http://schemas.microsoft.com/office/drawing/2014/main" id="{D39D4F72-AD6A-6B47-A2FF-9CFB1C55FFA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8600" y="628206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698009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 page with credi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444;p20">
            <a:extLst>
              <a:ext uri="{FF2B5EF4-FFF2-40B4-BE49-F238E27FC236}">
                <a16:creationId xmlns:a16="http://schemas.microsoft.com/office/drawing/2014/main" id="{DA7E9652-CF81-1788-7674-E1FA25BFE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3471269"/>
            <a:ext cx="1023496" cy="35809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A144BEB-A192-AF1A-3CE0-A12C2705D83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3996499"/>
            <a:ext cx="10515600" cy="1666875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>
              <a:defRPr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3" name="Google Shape;444;p20">
            <a:extLst>
              <a:ext uri="{FF2B5EF4-FFF2-40B4-BE49-F238E27FC236}">
                <a16:creationId xmlns:a16="http://schemas.microsoft.com/office/drawing/2014/main" id="{8A55753B-1E31-7005-E76C-7A1B520A3A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3471269"/>
            <a:ext cx="1023496" cy="35809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0FE782E-88D7-720D-47B0-E5C4BDBFE0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5768" y="5901016"/>
            <a:ext cx="1256063" cy="762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213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pag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D5B256C-F848-9C9F-2A9C-E218DE9A1995}"/>
              </a:ext>
            </a:extLst>
          </p:cNvPr>
          <p:cNvSpPr/>
          <p:nvPr userDrawn="1"/>
        </p:nvSpPr>
        <p:spPr>
          <a:xfrm>
            <a:off x="0" y="0"/>
            <a:ext cx="12192000" cy="381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schemeClr val="bg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92597A6-449C-FD56-6361-6B67C142043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768364BB-9B21-4D29-A19C-C6410F652861}" type="slidenum">
              <a:rPr lang="en-IE" smtClean="0"/>
              <a:pPr algn="l"/>
              <a:t>‹#›</a:t>
            </a:fld>
            <a:endParaRPr lang="en-IE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E1DFA4B-D09C-D3C7-CF14-10151C0BAF5D}"/>
              </a:ext>
            </a:extLst>
          </p:cNvPr>
          <p:cNvSpPr/>
          <p:nvPr/>
        </p:nvSpPr>
        <p:spPr>
          <a:xfrm>
            <a:off x="0" y="0"/>
            <a:ext cx="12192000" cy="381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22CA66-7408-CA5B-7EAD-6C36A01B53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34898"/>
            <a:ext cx="10515600" cy="816904"/>
          </a:xfrm>
          <a:solidFill>
            <a:schemeClr val="bg1"/>
          </a:solidFill>
        </p:spPr>
        <p:txBody>
          <a:bodyPr lIns="180000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A90F452-4E6C-2A2B-2B9D-88A3D16A05C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38200" y="4441825"/>
            <a:ext cx="10515600" cy="587375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8">
            <a:extLst>
              <a:ext uri="{FF2B5EF4-FFF2-40B4-BE49-F238E27FC236}">
                <a16:creationId xmlns:a16="http://schemas.microsoft.com/office/drawing/2014/main" id="{A1F22256-0B85-5AAD-C0B2-E8F5E3C500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8206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82000"/>
                  </a:schemeClr>
                </a:solidFill>
                <a:latin typeface="+mn-lt"/>
              </a:defRPr>
            </a:lvl1pPr>
          </a:lstStyle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0350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page op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8D58619-8012-9B7D-9C59-16671B374575}"/>
              </a:ext>
            </a:extLst>
          </p:cNvPr>
          <p:cNvSpPr/>
          <p:nvPr userDrawn="1"/>
        </p:nvSpPr>
        <p:spPr>
          <a:xfrm>
            <a:off x="0" y="0"/>
            <a:ext cx="12192000" cy="3810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92597A6-449C-FD56-6361-6B67C142043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768364BB-9B21-4D29-A19C-C6410F652861}" type="slidenum">
              <a:rPr lang="en-IE" smtClean="0"/>
              <a:pPr algn="l"/>
              <a:t>‹#›</a:t>
            </a:fld>
            <a:endParaRPr lang="en-IE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E1DFA4B-D09C-D3C7-CF14-10151C0BAF5D}"/>
              </a:ext>
            </a:extLst>
          </p:cNvPr>
          <p:cNvSpPr/>
          <p:nvPr/>
        </p:nvSpPr>
        <p:spPr>
          <a:xfrm>
            <a:off x="0" y="0"/>
            <a:ext cx="12192000" cy="3810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22CA66-7408-CA5B-7EAD-6C36A01B53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34898"/>
            <a:ext cx="10515600" cy="816904"/>
          </a:xfrm>
          <a:solidFill>
            <a:schemeClr val="bg1"/>
          </a:solidFill>
        </p:spPr>
        <p:txBody>
          <a:bodyPr lIns="180000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A90F452-4E6C-2A2B-2B9D-88A3D16A05C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38200" y="4441825"/>
            <a:ext cx="10515600" cy="587375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8">
            <a:extLst>
              <a:ext uri="{FF2B5EF4-FFF2-40B4-BE49-F238E27FC236}">
                <a16:creationId xmlns:a16="http://schemas.microsoft.com/office/drawing/2014/main" id="{A0835BD4-2C09-6FBA-FC30-3BD6A28667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8206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82000"/>
                  </a:schemeClr>
                </a:solidFill>
                <a:latin typeface="+mn-lt"/>
              </a:defRPr>
            </a:lvl1pPr>
          </a:lstStyle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13748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page option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145A3C0-5810-CECB-04D1-E370BADB2EE8}"/>
              </a:ext>
            </a:extLst>
          </p:cNvPr>
          <p:cNvSpPr/>
          <p:nvPr userDrawn="1"/>
        </p:nvSpPr>
        <p:spPr>
          <a:xfrm flipV="1">
            <a:off x="0" y="1861457"/>
            <a:ext cx="12192000" cy="499654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E1DFA4B-D09C-D3C7-CF14-10151C0BAF5D}"/>
              </a:ext>
            </a:extLst>
          </p:cNvPr>
          <p:cNvSpPr/>
          <p:nvPr/>
        </p:nvSpPr>
        <p:spPr>
          <a:xfrm flipV="1">
            <a:off x="0" y="1861457"/>
            <a:ext cx="12192000" cy="499654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92597A6-449C-FD56-6361-6B67C142043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/>
            <a:fld id="{768364BB-9B21-4D29-A19C-C6410F652861}" type="slidenum">
              <a:rPr lang="en-IE" smtClean="0"/>
              <a:pPr algn="l"/>
              <a:t>‹#›</a:t>
            </a:fld>
            <a:endParaRPr lang="en-IE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22CA66-7408-CA5B-7EAD-6C36A01B53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10155"/>
            <a:ext cx="10515600" cy="816904"/>
          </a:xfrm>
          <a:solidFill>
            <a:schemeClr val="bg1"/>
          </a:solidFill>
        </p:spPr>
        <p:txBody>
          <a:bodyPr lIns="180000" tIns="144000" rIns="144000" bIns="144000" anchor="ctr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A90F452-4E6C-2A2B-2B9D-88A3D16A05C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38200" y="2482397"/>
            <a:ext cx="10515600" cy="587375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9" name="Picture 8" descr="A blue flag with yellow stars and stripes&#10;&#10;Description automatically generated">
            <a:extLst>
              <a:ext uri="{FF2B5EF4-FFF2-40B4-BE49-F238E27FC236}">
                <a16:creationId xmlns:a16="http://schemas.microsoft.com/office/drawing/2014/main" id="{9BD178DF-B2B3-E383-43AA-D54BBF22737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5768" y="5901016"/>
            <a:ext cx="1257867" cy="763200"/>
          </a:xfrm>
          <a:prstGeom prst="rect">
            <a:avLst/>
          </a:prstGeom>
        </p:spPr>
      </p:pic>
      <p:pic>
        <p:nvPicPr>
          <p:cNvPr id="6" name="Picture 5" descr="A blue flag with yellow stars and stripes&#10;&#10;Description automatically generated">
            <a:extLst>
              <a:ext uri="{FF2B5EF4-FFF2-40B4-BE49-F238E27FC236}">
                <a16:creationId xmlns:a16="http://schemas.microsoft.com/office/drawing/2014/main" id="{9C194F48-423C-93CB-1A61-CE12CAB5B44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5768" y="5901016"/>
            <a:ext cx="1257867" cy="763200"/>
          </a:xfrm>
          <a:prstGeom prst="rect">
            <a:avLst/>
          </a:prstGeom>
        </p:spPr>
      </p:pic>
      <p:sp>
        <p:nvSpPr>
          <p:cNvPr id="10" name="Footer Placeholder 8">
            <a:extLst>
              <a:ext uri="{FF2B5EF4-FFF2-40B4-BE49-F238E27FC236}">
                <a16:creationId xmlns:a16="http://schemas.microsoft.com/office/drawing/2014/main" id="{5037411D-B917-4DD6-582A-69CDCB27DA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8206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82000"/>
                  </a:schemeClr>
                </a:solidFill>
                <a:latin typeface="+mn-lt"/>
              </a:defRPr>
            </a:lvl1pPr>
          </a:lstStyle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40935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page option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9526B31-D383-5ABA-08B1-8097743DECE0}"/>
              </a:ext>
            </a:extLst>
          </p:cNvPr>
          <p:cNvSpPr/>
          <p:nvPr userDrawn="1"/>
        </p:nvSpPr>
        <p:spPr>
          <a:xfrm flipV="1">
            <a:off x="0" y="1861457"/>
            <a:ext cx="12192000" cy="499654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E1DFA4B-D09C-D3C7-CF14-10151C0BAF5D}"/>
              </a:ext>
            </a:extLst>
          </p:cNvPr>
          <p:cNvSpPr/>
          <p:nvPr/>
        </p:nvSpPr>
        <p:spPr>
          <a:xfrm flipV="1">
            <a:off x="0" y="1861457"/>
            <a:ext cx="12192000" cy="499654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92597A6-449C-FD56-6361-6B67C142043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algn="l"/>
            <a:fld id="{768364BB-9B21-4D29-A19C-C6410F652861}" type="slidenum">
              <a:rPr lang="en-IE" smtClean="0"/>
              <a:pPr algn="l"/>
              <a:t>‹#›</a:t>
            </a:fld>
            <a:endParaRPr lang="en-IE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22CA66-7408-CA5B-7EAD-6C36A01B53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10155"/>
            <a:ext cx="10515600" cy="816904"/>
          </a:xfrm>
          <a:solidFill>
            <a:schemeClr val="bg1"/>
          </a:solidFill>
        </p:spPr>
        <p:txBody>
          <a:bodyPr lIns="180000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A90F452-4E6C-2A2B-2B9D-88A3D16A05C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38200" y="2482397"/>
            <a:ext cx="10515600" cy="587375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4" descr="A blue flag with yellow stars&#10;&#10;Description automatically generated">
            <a:extLst>
              <a:ext uri="{FF2B5EF4-FFF2-40B4-BE49-F238E27FC236}">
                <a16:creationId xmlns:a16="http://schemas.microsoft.com/office/drawing/2014/main" id="{D7151F52-9DDF-CEC4-58EC-587B7A1D77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5768" y="5901016"/>
            <a:ext cx="1256063" cy="762106"/>
          </a:xfrm>
          <a:prstGeom prst="rect">
            <a:avLst/>
          </a:prstGeom>
        </p:spPr>
      </p:pic>
      <p:pic>
        <p:nvPicPr>
          <p:cNvPr id="8" name="Picture 7" descr="A blue flag with yellow stars&#10;&#10;Description automatically generated">
            <a:extLst>
              <a:ext uri="{FF2B5EF4-FFF2-40B4-BE49-F238E27FC236}">
                <a16:creationId xmlns:a16="http://schemas.microsoft.com/office/drawing/2014/main" id="{8B94F84F-1590-9DE6-C3AC-9FBA58E40EF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5768" y="5901016"/>
            <a:ext cx="1256063" cy="762106"/>
          </a:xfrm>
          <a:prstGeom prst="rect">
            <a:avLst/>
          </a:prstGeom>
        </p:spPr>
      </p:pic>
      <p:sp>
        <p:nvSpPr>
          <p:cNvPr id="10" name="Footer Placeholder 8">
            <a:extLst>
              <a:ext uri="{FF2B5EF4-FFF2-40B4-BE49-F238E27FC236}">
                <a16:creationId xmlns:a16="http://schemas.microsoft.com/office/drawing/2014/main" id="{6D8387C3-85B8-44CF-42FB-C414F5876B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8206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82000"/>
                  </a:schemeClr>
                </a:solidFill>
                <a:latin typeface="+mn-lt"/>
              </a:defRPr>
            </a:lvl1pPr>
          </a:lstStyle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98516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body text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0F1C0-2CE9-2640-8D54-464A0BF69C2C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ABBD8A8F-01F7-069C-2D69-AFCA2F78DF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638473"/>
          </a:xfrm>
          <a:prstGeom prst="rect">
            <a:avLst/>
          </a:prstGeom>
        </p:spPr>
        <p:txBody>
          <a:bodyPr vert="horz" lIns="144000" tIns="144000" rIns="144000" bIns="144000" rtlCol="0">
            <a:noAutofit/>
          </a:bodyPr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487499CD-21D1-84C4-7FD1-F33A396395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76188" y="628206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pPr algn="l"/>
            <a:fld id="{768364BB-9B21-4D29-A19C-C6410F652861}" type="slidenum">
              <a:rPr lang="en-IE" smtClean="0"/>
              <a:pPr algn="l"/>
              <a:t>‹#›</a:t>
            </a:fld>
            <a:endParaRPr lang="en-IE"/>
          </a:p>
        </p:txBody>
      </p:sp>
      <p:sp>
        <p:nvSpPr>
          <p:cNvPr id="5" name="Footer Placeholder 8">
            <a:extLst>
              <a:ext uri="{FF2B5EF4-FFF2-40B4-BE49-F238E27FC236}">
                <a16:creationId xmlns:a16="http://schemas.microsoft.com/office/drawing/2014/main" id="{3A7104ED-A036-D2F4-B40F-5A65C505AC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8206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82000"/>
                  </a:schemeClr>
                </a:solidFill>
                <a:latin typeface="+mn-lt"/>
              </a:defRPr>
            </a:lvl1pPr>
          </a:lstStyle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39922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body text and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0F1C0-2CE9-2640-8D54-464A0BF69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509BE7C2-2602-0313-8D83-EAB1C755A7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638473"/>
          </a:xfrm>
          <a:prstGeom prst="rect">
            <a:avLst/>
          </a:prstGeom>
        </p:spPr>
        <p:txBody>
          <a:bodyPr vert="horz" lIns="144000" tIns="144000" rIns="144000" bIns="144000" rtlCol="0">
            <a:noAutofit/>
          </a:bodyPr>
          <a:lstStyle>
            <a:lvl1pPr marL="342900" indent="-342900">
              <a:buClr>
                <a:schemeClr val="tx2"/>
              </a:buClr>
              <a:buSzPct val="150000"/>
              <a:buFont typeface="Arial" panose="020B0604020202020204" pitchFamily="34" charset="0"/>
              <a:buChar char="•"/>
              <a:defRPr sz="2000"/>
            </a:lvl1pPr>
            <a:lvl2pPr>
              <a:buClr>
                <a:schemeClr val="tx2"/>
              </a:buClr>
              <a:buSzPct val="100000"/>
              <a:defRPr sz="1800"/>
            </a:lvl2pPr>
            <a:lvl3pPr>
              <a:buClr>
                <a:schemeClr val="tx2"/>
              </a:buClr>
              <a:defRPr sz="1600"/>
            </a:lvl3pPr>
            <a:lvl4pPr>
              <a:buClr>
                <a:schemeClr val="tx2"/>
              </a:buCl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5D43C2E6-DFE0-78B7-AEF2-E94F28383C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76188" y="628206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pPr algn="l"/>
            <a:fld id="{768364BB-9B21-4D29-A19C-C6410F652861}" type="slidenum">
              <a:rPr lang="en-IE" smtClean="0"/>
              <a:pPr algn="l"/>
              <a:t>‹#›</a:t>
            </a:fld>
            <a:endParaRPr lang="en-IE"/>
          </a:p>
        </p:txBody>
      </p:sp>
      <p:sp>
        <p:nvSpPr>
          <p:cNvPr id="5" name="Footer Placeholder 8">
            <a:extLst>
              <a:ext uri="{FF2B5EF4-FFF2-40B4-BE49-F238E27FC236}">
                <a16:creationId xmlns:a16="http://schemas.microsoft.com/office/drawing/2014/main" id="{2BE520F0-58F1-06F4-10C5-832EFDCE68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8206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82000"/>
                  </a:schemeClr>
                </a:solidFill>
                <a:latin typeface="+mn-lt"/>
              </a:defRPr>
            </a:lvl1pPr>
          </a:lstStyle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749006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0FE374-A678-A684-FA4B-26330CF65F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76188" y="628206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pPr algn="l"/>
            <a:fld id="{768364BB-9B21-4D29-A19C-C6410F652861}" type="slidenum">
              <a:rPr lang="en-IE" smtClean="0"/>
              <a:pPr algn="l"/>
              <a:t>‹#›</a:t>
            </a:fld>
            <a:endParaRPr lang="en-IE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4A1E0C-386D-FF7A-6872-1942CD43357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xfrm>
            <a:off x="838200" y="365126"/>
            <a:ext cx="10515600" cy="8169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EE66B9-5E84-94E6-4EDD-A9E25FB078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942619"/>
          </a:xfrm>
          <a:prstGeom prst="rect">
            <a:avLst/>
          </a:prstGeom>
        </p:spPr>
        <p:txBody>
          <a:bodyPr vert="horz" lIns="144000" tIns="144000" rIns="144000" bIns="14400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endParaRPr lang="en-US"/>
          </a:p>
          <a:p>
            <a:pPr lvl="1"/>
            <a:endParaRPr lang="en-US"/>
          </a:p>
          <a:p>
            <a:pPr lvl="1"/>
            <a:endParaRPr lang="en-US"/>
          </a:p>
          <a:p>
            <a:pPr lvl="0"/>
            <a:endParaRPr lang="en-US"/>
          </a:p>
          <a:p>
            <a:pPr lvl="1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F653097-A9FD-84E7-4EFA-47C8DA4850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5768" y="5901016"/>
            <a:ext cx="1256063" cy="762106"/>
          </a:xfrm>
          <a:prstGeom prst="rect">
            <a:avLst/>
          </a:prstGeom>
        </p:spPr>
      </p:pic>
      <p:pic>
        <p:nvPicPr>
          <p:cNvPr id="5" name="Picture 4" descr="A close-up of a line&#10;&#10;Description automatically generated" hidden="1">
            <a:extLst>
              <a:ext uri="{FF2B5EF4-FFF2-40B4-BE49-F238E27FC236}">
                <a16:creationId xmlns:a16="http://schemas.microsoft.com/office/drawing/2014/main" id="{CE57FDCE-6642-0FA5-3739-FA81457769C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1" cstate="print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D640C55-B1A0-5DE0-B0E4-F05DE5506E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5768" y="5901016"/>
            <a:ext cx="1256063" cy="762106"/>
          </a:xfrm>
          <a:prstGeom prst="rect">
            <a:avLst/>
          </a:prstGeom>
        </p:spPr>
      </p:pic>
      <p:pic>
        <p:nvPicPr>
          <p:cNvPr id="8" name="Picture 7" descr="A close-up of a line&#10;&#10;Description automatically generated" hidden="1">
            <a:extLst>
              <a:ext uri="{FF2B5EF4-FFF2-40B4-BE49-F238E27FC236}">
                <a16:creationId xmlns:a16="http://schemas.microsoft.com/office/drawing/2014/main" id="{A12B438D-C839-BF7B-253A-401802D9F2AC}"/>
              </a:ext>
            </a:extLst>
          </p:cNvPr>
          <p:cNvPicPr/>
          <p:nvPr userDrawn="1"/>
        </p:nvPicPr>
        <p:blipFill>
          <a:blip r:embed="rId41" cstate="print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756ABFE-DCB4-5FCC-525D-A462F5BB02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8206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82000"/>
                  </a:schemeClr>
                </a:solidFill>
                <a:latin typeface="+mn-lt"/>
              </a:defRPr>
            </a:lvl1pPr>
          </a:lstStyle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9934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1" r:id="rId1"/>
    <p:sldLayoutId id="2147483922" r:id="rId2"/>
    <p:sldLayoutId id="2147483923" r:id="rId3"/>
    <p:sldLayoutId id="2147483924" r:id="rId4"/>
    <p:sldLayoutId id="2147483925" r:id="rId5"/>
    <p:sldLayoutId id="2147483926" r:id="rId6"/>
    <p:sldLayoutId id="2147483927" r:id="rId7"/>
    <p:sldLayoutId id="2147483928" r:id="rId8"/>
    <p:sldLayoutId id="2147483929" r:id="rId9"/>
    <p:sldLayoutId id="2147483930" r:id="rId10"/>
    <p:sldLayoutId id="2147483931" r:id="rId11"/>
    <p:sldLayoutId id="2147483932" r:id="rId12"/>
    <p:sldLayoutId id="2147483933" r:id="rId13"/>
    <p:sldLayoutId id="2147483934" r:id="rId14"/>
    <p:sldLayoutId id="2147483935" r:id="rId15"/>
    <p:sldLayoutId id="2147483936" r:id="rId16"/>
    <p:sldLayoutId id="2147483937" r:id="rId17"/>
    <p:sldLayoutId id="2147483938" r:id="rId18"/>
    <p:sldLayoutId id="2147483939" r:id="rId19"/>
    <p:sldLayoutId id="2147483940" r:id="rId20"/>
    <p:sldLayoutId id="2147483941" r:id="rId21"/>
    <p:sldLayoutId id="2147483942" r:id="rId22"/>
    <p:sldLayoutId id="2147483943" r:id="rId23"/>
    <p:sldLayoutId id="2147483944" r:id="rId24"/>
    <p:sldLayoutId id="2147483945" r:id="rId25"/>
    <p:sldLayoutId id="2147483946" r:id="rId26"/>
    <p:sldLayoutId id="2147483947" r:id="rId27"/>
    <p:sldLayoutId id="2147483948" r:id="rId28"/>
    <p:sldLayoutId id="2147483949" r:id="rId29"/>
    <p:sldLayoutId id="2147483950" r:id="rId30"/>
    <p:sldLayoutId id="2147483951" r:id="rId31"/>
    <p:sldLayoutId id="2147483952" r:id="rId32"/>
    <p:sldLayoutId id="2147483953" r:id="rId33"/>
    <p:sldLayoutId id="2147483954" r:id="rId34"/>
    <p:sldLayoutId id="2147483955" r:id="rId35"/>
    <p:sldLayoutId id="2147483956" r:id="rId36"/>
    <p:sldLayoutId id="2147483957" r:id="rId37"/>
    <p:sldLayoutId id="2147483958" r:id="rId3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9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2160" userDrawn="1">
          <p15:clr>
            <a:srgbClr val="F26B43"/>
          </p15:clr>
        </p15:guide>
        <p15:guide id="4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504D590-9922-C06A-407C-2B718394A8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9619" y="1591429"/>
            <a:ext cx="10408862" cy="2555192"/>
          </a:xfrm>
        </p:spPr>
        <p:txBody>
          <a:bodyPr/>
          <a:lstStyle/>
          <a:p>
            <a:pPr algn="ctr"/>
            <a:r>
              <a:rPr lang="it-IT" sz="5400" dirty="0"/>
              <a:t>Quesiti delle Autorità di Audit </a:t>
            </a:r>
            <a:endParaRPr lang="it-IT" sz="5400" dirty="0">
              <a:cs typeface="Arial"/>
            </a:endParaRP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AE68706F-E58B-D844-F68A-2379B7D107A7}"/>
              </a:ext>
            </a:extLst>
          </p:cNvPr>
          <p:cNvSpPr>
            <a:spLocks noGrp="1"/>
          </p:cNvSpPr>
          <p:nvPr/>
        </p:nvSpPr>
        <p:spPr>
          <a:xfrm>
            <a:off x="871831" y="4805557"/>
            <a:ext cx="6471657" cy="388047"/>
          </a:xfrm>
          <a:prstGeom prst="rect">
            <a:avLst/>
          </a:prstGeom>
          <a:solidFill>
            <a:schemeClr val="accent5"/>
          </a:solidFill>
          <a:ln w="12700" cap="rnd">
            <a:noFill/>
            <a:round/>
          </a:ln>
        </p:spPr>
        <p:txBody>
          <a:bodyPr vert="horz" lIns="144000" tIns="144000" rIns="144000" bIns="144000" rtlCol="0" anchor="ctr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tx2"/>
              </a:buClr>
              <a:buFont typeface="Arial" panose="020B0604020202020204" pitchFamily="34" charset="0"/>
              <a:buNone/>
              <a:defRPr sz="1600" b="0" i="1" u="none" strike="noStrike" kern="1200" cap="none">
                <a:solidFill>
                  <a:schemeClr val="tx2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L="742950" marR="0" lvl="1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b="0" i="0" u="none" strike="noStrike" kern="1200" cap="none">
                <a:solidFill>
                  <a:schemeClr val="dk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L="1143000" marR="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b="0" i="0" u="none" strike="noStrike" kern="1200" cap="none">
                <a:solidFill>
                  <a:schemeClr val="dk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L="1600200" marR="0" lvl="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400" b="0" i="0" u="none" strike="noStrike" kern="1200" cap="none">
                <a:solidFill>
                  <a:schemeClr val="dk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L="2057400" marR="0" lvl="4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Char char="•"/>
              <a:defRPr sz="1800" b="0" i="0" u="none" strike="noStrike" kern="1200" cap="none">
                <a:solidFill>
                  <a:schemeClr val="dk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L="2514600" marR="0" lvl="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Char char="•"/>
              <a:defRPr sz="1800" b="0" i="0" u="none" strike="noStrike" kern="1200" cap="none">
                <a:solidFill>
                  <a:schemeClr val="dk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L="2971800" marR="0" lvl="6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Char char="•"/>
              <a:defRPr sz="1800" b="0" i="0" u="none" strike="noStrike" kern="1200" cap="none">
                <a:solidFill>
                  <a:schemeClr val="dk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L="3429000" marR="0" lvl="7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Char char="•"/>
              <a:defRPr sz="1800" b="0" i="0" u="none" strike="noStrike" kern="1200" cap="none">
                <a:solidFill>
                  <a:schemeClr val="dk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L="3886200" marR="0" lvl="8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Char char="•"/>
              <a:defRPr sz="1800" b="0" i="0" u="none" strike="noStrike" kern="1200" cap="none">
                <a:solidFill>
                  <a:schemeClr val="dk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r>
              <a:rPr lang="it-IT" i="0" dirty="0">
                <a:ea typeface="+mn-lt"/>
                <a:cs typeface="+mn-lt"/>
              </a:rPr>
              <a:t>Incontro tecnico tra la CE, IGRUE e le </a:t>
            </a:r>
            <a:r>
              <a:rPr lang="it-IT" i="0" dirty="0" err="1">
                <a:ea typeface="+mn-lt"/>
                <a:cs typeface="+mn-lt"/>
              </a:rPr>
              <a:t>AdA</a:t>
            </a:r>
            <a:r>
              <a:rPr lang="it-IT" i="0" dirty="0">
                <a:ea typeface="+mn-lt"/>
                <a:cs typeface="+mn-lt"/>
              </a:rPr>
              <a:t> Italiane – Genova 2025</a:t>
            </a:r>
            <a:endParaRPr lang="it-IT" dirty="0">
              <a:cs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C283898-48A4-CB02-94E0-84EA471BA6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620" y="5762625"/>
            <a:ext cx="3136922" cy="393546"/>
          </a:xfrm>
          <a:prstGeom prst="rect">
            <a:avLst/>
          </a:prstGeom>
        </p:spPr>
      </p:pic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51456CEF-57DB-B4CE-60F1-7B93F72DA5BA}"/>
              </a:ext>
            </a:extLst>
          </p:cNvPr>
          <p:cNvSpPr>
            <a:spLocks noGrp="1"/>
          </p:cNvSpPr>
          <p:nvPr/>
        </p:nvSpPr>
        <p:spPr>
          <a:xfrm>
            <a:off x="2458101" y="826135"/>
            <a:ext cx="6583015" cy="611188"/>
          </a:xfrm>
          <a:prstGeom prst="rect">
            <a:avLst/>
          </a:prstGeom>
        </p:spPr>
        <p:txBody>
          <a:bodyPr vert="horz" lIns="144000" tIns="144000" rIns="144000" bIns="144000" rtlCol="0" anchor="t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tx2"/>
              </a:buClr>
              <a:buFont typeface="Arial" panose="020B0604020202020204" pitchFamily="34" charset="0"/>
              <a:buNone/>
              <a:defRPr sz="2000" b="0" i="0" u="none" strike="noStrike" kern="1200" cap="none">
                <a:solidFill>
                  <a:schemeClr val="bg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L="742950" marR="0" lvl="1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L="1143000" marR="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L="1600200" marR="0" lvl="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40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L="2057400" marR="0" lvl="4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Char char="•"/>
              <a:defRPr sz="180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L="2514600" marR="0" lvl="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Char char="•"/>
              <a:defRPr sz="180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L="2971800" marR="0" lvl="6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Char char="•"/>
              <a:defRPr sz="180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L="3429000" marR="0" lvl="7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Char char="•"/>
              <a:defRPr sz="180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L="3886200" marR="0" lvl="8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Char char="•"/>
              <a:defRPr sz="180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r>
              <a:rPr lang="en-IE" sz="2800" err="1">
                <a:solidFill>
                  <a:srgbClr val="FFC000"/>
                </a:solidFill>
                <a:latin typeface="+mj-lt"/>
                <a:cs typeface="Arial"/>
              </a:rPr>
              <a:t>Periodo</a:t>
            </a:r>
            <a:r>
              <a:rPr lang="en-IE" sz="2800" dirty="0">
                <a:solidFill>
                  <a:srgbClr val="FFC000"/>
                </a:solidFill>
                <a:latin typeface="+mj-lt"/>
                <a:cs typeface="Arial"/>
              </a:rPr>
              <a:t> di </a:t>
            </a:r>
            <a:r>
              <a:rPr lang="en-IE" sz="2800" err="1">
                <a:solidFill>
                  <a:srgbClr val="FFC000"/>
                </a:solidFill>
                <a:latin typeface="+mj-lt"/>
                <a:cs typeface="Arial"/>
              </a:rPr>
              <a:t>programmazione</a:t>
            </a:r>
            <a:r>
              <a:rPr lang="en-IE" sz="2800" dirty="0">
                <a:solidFill>
                  <a:srgbClr val="FFC000"/>
                </a:solidFill>
                <a:latin typeface="+mj-lt"/>
                <a:cs typeface="Arial"/>
              </a:rPr>
              <a:t> 2021-2027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13A772A-0E7E-BED5-3393-F1279C311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08966"/>
            <a:ext cx="10515600" cy="816904"/>
          </a:xfrm>
        </p:spPr>
        <p:txBody>
          <a:bodyPr/>
          <a:lstStyle/>
          <a:p>
            <a:r>
              <a:rPr lang="it-IT" sz="3600"/>
              <a:t>1. Audit unico</a:t>
            </a:r>
            <a:endParaRPr lang="it-IT" sz="3600">
              <a:cs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65148C4-CBF5-99A7-F64C-0BF51E37D6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144000" tIns="144000" rIns="144000" bIns="144000" rtlCol="0" anchor="t">
            <a:noAutofit/>
          </a:bodyPr>
          <a:lstStyle/>
          <a:p>
            <a:pPr marL="0" indent="0" algn="just">
              <a:buNone/>
            </a:pPr>
            <a:r>
              <a:rPr lang="it-IT" b="1">
                <a:solidFill>
                  <a:schemeClr val="accent2"/>
                </a:solidFill>
              </a:rPr>
              <a:t>1.1</a:t>
            </a:r>
            <a:r>
              <a:rPr lang="it-IT"/>
              <a:t> </a:t>
            </a:r>
            <a:r>
              <a:rPr lang="it-IT">
                <a:solidFill>
                  <a:schemeClr val="accent2"/>
                </a:solidFill>
              </a:rPr>
              <a:t>L’evoluzione del principio dell’audit unico e di proporzionalità in rapporto al rischio nella programmazione 21-27 ex art. 80 CPR</a:t>
            </a:r>
          </a:p>
          <a:p>
            <a:pPr marL="285750" indent="-285750" algn="just">
              <a:buChar char="•"/>
            </a:pPr>
            <a:r>
              <a:rPr lang="it-IT"/>
              <a:t>Impatto della semplificazione ex art. 80 CPR su campionamento, strategie di audit e audit delle operazioni?</a:t>
            </a:r>
            <a:endParaRPr lang="it-IT">
              <a:cs typeface="Arial"/>
            </a:endParaRPr>
          </a:p>
          <a:p>
            <a:pPr marL="285750" indent="-285750" algn="just">
              <a:buChar char="•"/>
            </a:pPr>
            <a:r>
              <a:rPr lang="it-IT"/>
              <a:t>Controllo dell’AdA basato su reperforming del I livello oppure sulle fonti informative ex art. 72?</a:t>
            </a:r>
            <a:endParaRPr lang="it-IT">
              <a:cs typeface="Arial"/>
            </a:endParaRPr>
          </a:p>
          <a:p>
            <a:pPr algn="just">
              <a:buFont typeface="Arial"/>
              <a:buChar char="•"/>
            </a:pPr>
            <a:endParaRPr lang="it-IT">
              <a:cs typeface="Arial"/>
            </a:endParaRPr>
          </a:p>
          <a:p>
            <a:pPr marL="0" indent="0" algn="just">
              <a:buNone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98804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13A772A-0E7E-BED5-3393-F1279C311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/>
              <a:t>2. Aiuti di Stato</a:t>
            </a:r>
            <a:endParaRPr lang="it-IT" sz="3600">
              <a:cs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65148C4-CBF5-99A7-F64C-0BF51E37D6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144000" tIns="144000" rIns="144000" bIns="144000" rtlCol="0" anchor="t">
            <a:noAutofit/>
          </a:bodyPr>
          <a:lstStyle/>
          <a:p>
            <a:pPr marL="0" indent="0" algn="just">
              <a:buNone/>
            </a:pPr>
            <a:r>
              <a:rPr lang="it-IT">
                <a:solidFill>
                  <a:schemeClr val="accent2"/>
                </a:solidFill>
              </a:rPr>
              <a:t>Richiesta di chiarimenti sull'ambito di applicazione della verifica della condizione di "impresa in difficoltà" (Art. 2, par. 18, Reg. (UE) n. 651/2014) da parte delle Autorità di Audit</a:t>
            </a:r>
          </a:p>
          <a:p>
            <a:pPr marL="285750" indent="-285750" algn="just">
              <a:buChar char="•"/>
            </a:pPr>
            <a:r>
              <a:rPr lang="it-IT"/>
              <a:t>Qual è il corretto ambito soggettivo della verifica sulla condizione di «impresa in difficoltà» che le AdA devono effettuare?</a:t>
            </a:r>
            <a:endParaRPr lang="it-IT">
              <a:cs typeface="Arial"/>
            </a:endParaRPr>
          </a:p>
          <a:p>
            <a:pPr marL="285750" indent="-285750" algn="just">
              <a:buChar char="•"/>
            </a:pPr>
            <a:r>
              <a:rPr lang="it-IT"/>
              <a:t>La verifica deve limitarsi alla singola entità giuridica beneficiaria dell'aiuto oppure deve essere estesa all'unità economica/gruppo? In caso affermativo, qual è la base giuridica di riferimento (nel Regolamento (UE) n. 651/2014 o in altre normative UE pertinenti) che prevede tale estensione della verifica.</a:t>
            </a:r>
            <a:endParaRPr lang="it-IT">
              <a:cs typeface="Arial"/>
            </a:endParaRPr>
          </a:p>
          <a:p>
            <a:pPr marL="0" indent="0" algn="just">
              <a:buNone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18092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13A772A-0E7E-BED5-3393-F1279C311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sz="3600"/>
              <a:t>3. </a:t>
            </a:r>
            <a:r>
              <a:rPr lang="it-IT" sz="3600"/>
              <a:t>Strumenti finanziari</a:t>
            </a:r>
            <a:endParaRPr lang="it-IT" sz="3600">
              <a:cs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65148C4-CBF5-99A7-F64C-0BF51E37D6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144000" tIns="144000" rIns="144000" bIns="144000" rtlCol="0" anchor="t">
            <a:noAutofit/>
          </a:bodyPr>
          <a:lstStyle/>
          <a:p>
            <a:pPr marL="0" indent="0" algn="just">
              <a:buNone/>
            </a:pPr>
            <a:r>
              <a:rPr lang="it-IT" b="1">
                <a:solidFill>
                  <a:schemeClr val="accent2"/>
                </a:solidFill>
              </a:rPr>
              <a:t>3.1</a:t>
            </a:r>
            <a:r>
              <a:rPr lang="it-IT"/>
              <a:t> </a:t>
            </a:r>
            <a:r>
              <a:rPr lang="it-IT">
                <a:solidFill>
                  <a:schemeClr val="accent2"/>
                </a:solidFill>
              </a:rPr>
              <a:t>Perimetro dei controlli dell’Autorità di audit sui destinatari finali di strumenti finanziari</a:t>
            </a:r>
          </a:p>
          <a:p>
            <a:pPr marL="285750" indent="-285750" algn="just">
              <a:buChar char="•"/>
            </a:pPr>
            <a:r>
              <a:rPr lang="it-IT"/>
              <a:t>Chiarimenti relativamente a verifica del doppio finanziamento, rispetto delle regole sul cumulo, tempistica della verifica.</a:t>
            </a:r>
            <a:endParaRPr lang="it-IT">
              <a:cs typeface="Arial"/>
            </a:endParaRPr>
          </a:p>
          <a:p>
            <a:pPr marL="0" indent="0" algn="just">
              <a:buNone/>
            </a:pPr>
            <a:r>
              <a:rPr lang="it-IT" b="1">
                <a:solidFill>
                  <a:schemeClr val="accent2"/>
                </a:solidFill>
              </a:rPr>
              <a:t>3.2</a:t>
            </a:r>
            <a:r>
              <a:rPr lang="it-IT"/>
              <a:t> </a:t>
            </a:r>
            <a:r>
              <a:rPr lang="it-IT">
                <a:solidFill>
                  <a:schemeClr val="accent2"/>
                </a:solidFill>
              </a:rPr>
              <a:t>Audit di sistema sugli organismi che attuano gli strumenti finanziari </a:t>
            </a:r>
          </a:p>
          <a:p>
            <a:pPr marL="285750" indent="-285750" algn="just">
              <a:buChar char="•"/>
            </a:pPr>
            <a:r>
              <a:rPr lang="it-IT"/>
              <a:t>I soggetti che attuano gli strumenti finanziari sono da considerarsi soggetti del </a:t>
            </a:r>
            <a:r>
              <a:rPr lang="it-IT" err="1"/>
              <a:t>SiGeCo</a:t>
            </a:r>
            <a:r>
              <a:rPr lang="it-IT"/>
              <a:t>, e quindi possono essere oggetto di audit di sistema?</a:t>
            </a:r>
            <a:endParaRPr lang="it-IT">
              <a:cs typeface="Arial"/>
            </a:endParaRPr>
          </a:p>
          <a:p>
            <a:pPr marL="0" indent="0" algn="just">
              <a:buNone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2023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13A772A-0E7E-BED5-3393-F1279C311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2126"/>
            <a:ext cx="10515600" cy="816904"/>
          </a:xfrm>
        </p:spPr>
        <p:txBody>
          <a:bodyPr/>
          <a:lstStyle/>
          <a:p>
            <a:r>
              <a:rPr lang="en-IE" sz="3600"/>
              <a:t>4. </a:t>
            </a:r>
            <a:r>
              <a:rPr lang="it-IT" sz="3600"/>
              <a:t>Assenza di previsioni regolamentari su alcuni aspetti </a:t>
            </a:r>
            <a:endParaRPr lang="en-IE" sz="360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65148C4-CBF5-99A7-F64C-0BF51E37D6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144000" tIns="144000" rIns="144000" bIns="144000" rtlCol="0" anchor="t">
            <a:noAutofit/>
          </a:bodyPr>
          <a:lstStyle/>
          <a:p>
            <a:pPr marL="0" indent="0" algn="just">
              <a:buNone/>
            </a:pPr>
            <a:r>
              <a:rPr lang="it-IT" b="1">
                <a:solidFill>
                  <a:schemeClr val="accent2"/>
                </a:solidFill>
              </a:rPr>
              <a:t>4.1</a:t>
            </a:r>
            <a:r>
              <a:rPr lang="it-IT"/>
              <a:t> Soglia minima per recupero importo indebitamente versato </a:t>
            </a:r>
          </a:p>
          <a:p>
            <a:pPr marL="285750" indent="-285750" algn="just">
              <a:buChar char="•"/>
            </a:pPr>
            <a:r>
              <a:rPr lang="it-IT"/>
              <a:t>Lo SM è comunque obbligato al recupero di qualsiasi importo indebitamente versato? Eventuali orientamenti della CE a riguardo?</a:t>
            </a:r>
            <a:endParaRPr lang="it-IT">
              <a:cs typeface="Arial"/>
            </a:endParaRPr>
          </a:p>
          <a:p>
            <a:pPr marL="0" indent="0" algn="just">
              <a:buNone/>
            </a:pPr>
            <a:r>
              <a:rPr lang="it-IT" b="1">
                <a:solidFill>
                  <a:schemeClr val="accent2"/>
                </a:solidFill>
              </a:rPr>
              <a:t>4.2</a:t>
            </a:r>
            <a:r>
              <a:rPr lang="it-IT"/>
              <a:t> Verifica capacità operativa del beneficiario </a:t>
            </a:r>
          </a:p>
          <a:p>
            <a:pPr marL="285750" indent="-285750" algn="just">
              <a:buChar char="•"/>
            </a:pPr>
            <a:r>
              <a:rPr lang="it-IT"/>
              <a:t>Chiarimenti circa la portata dei controlli volti a verificare risorse e meccanismi finanziari dei beneficiari, come da art. 73 del RDC.</a:t>
            </a:r>
            <a:endParaRPr lang="it-IT">
              <a:cs typeface="Arial"/>
            </a:endParaRPr>
          </a:p>
          <a:p>
            <a:pPr marL="0" indent="0" algn="just">
              <a:buNone/>
            </a:pPr>
            <a:r>
              <a:rPr lang="it-IT" b="1">
                <a:solidFill>
                  <a:schemeClr val="accent2"/>
                </a:solidFill>
              </a:rPr>
              <a:t>4.3</a:t>
            </a:r>
            <a:r>
              <a:rPr lang="it-IT"/>
              <a:t> Progetti generatori di entrate</a:t>
            </a:r>
          </a:p>
          <a:p>
            <a:pPr marL="285750" indent="-285750" algn="just">
              <a:buChar char="•"/>
            </a:pPr>
            <a:r>
              <a:rPr lang="it-IT"/>
              <a:t>Necessità per le Autorità e i beneficiari di calcolare il "divario di finanziamento", detrarre il valore delle entrate nette dalle spese ammissibili? Eventuali orientamenti della CE in merito?</a:t>
            </a:r>
            <a:endParaRPr lang="it-IT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73577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13A772A-0E7E-BED5-3393-F1279C311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5840"/>
            <a:ext cx="10515600" cy="816904"/>
          </a:xfrm>
        </p:spPr>
        <p:txBody>
          <a:bodyPr/>
          <a:lstStyle/>
          <a:p>
            <a:r>
              <a:rPr lang="it-IT" sz="3600"/>
              <a:t>5. Doppio finanziamento</a:t>
            </a:r>
            <a:endParaRPr lang="it-IT" sz="3600">
              <a:cs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65148C4-CBF5-99A7-F64C-0BF51E37D6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144000" tIns="144000" rIns="144000" bIns="144000" rtlCol="0" anchor="t">
            <a:noAutofit/>
          </a:bodyPr>
          <a:lstStyle/>
          <a:p>
            <a:pPr marL="0" indent="0" algn="just">
              <a:buNone/>
            </a:pPr>
            <a:r>
              <a:rPr lang="it-IT" b="1">
                <a:solidFill>
                  <a:schemeClr val="accent2"/>
                </a:solidFill>
              </a:rPr>
              <a:t>5.1</a:t>
            </a:r>
            <a:r>
              <a:rPr lang="it-IT">
                <a:solidFill>
                  <a:schemeClr val="accent2"/>
                </a:solidFill>
              </a:rPr>
              <a:t> Esempi di buone pratiche </a:t>
            </a:r>
          </a:p>
          <a:p>
            <a:pPr marL="285750" indent="-285750" algn="just">
              <a:buChar char="•"/>
            </a:pPr>
            <a:r>
              <a:rPr lang="it-IT"/>
              <a:t>Metodologie e buone pratiche da utilizzare per i controlli sull'assenza di doppio finanziamento, in funzione della specificità dei programmi degli interventi sottoposti ad audit (FESR, FSE, PNRR, etc.)?</a:t>
            </a:r>
            <a:endParaRPr lang="it-IT">
              <a:cs typeface="Arial"/>
            </a:endParaRPr>
          </a:p>
          <a:p>
            <a:pPr marL="0" indent="0" algn="just">
              <a:buNone/>
            </a:pPr>
            <a:endParaRPr lang="it-IT"/>
          </a:p>
          <a:p>
            <a:pPr marL="0" indent="0" algn="just">
              <a:buNone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6692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13A772A-0E7E-BED5-3393-F1279C311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64912"/>
            <a:ext cx="10515600" cy="816904"/>
          </a:xfrm>
        </p:spPr>
        <p:txBody>
          <a:bodyPr/>
          <a:lstStyle/>
          <a:p>
            <a:r>
              <a:rPr lang="it-IT" sz="3600"/>
              <a:t>6. Rettifiche nette</a:t>
            </a:r>
            <a:endParaRPr lang="it-IT" sz="3600">
              <a:cs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65148C4-CBF5-99A7-F64C-0BF51E37D6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144000" tIns="144000" rIns="144000" bIns="144000" rtlCol="0" anchor="t">
            <a:noAutofit/>
          </a:bodyPr>
          <a:lstStyle/>
          <a:p>
            <a:pPr marL="0" indent="0" algn="just">
              <a:buNone/>
            </a:pPr>
            <a:r>
              <a:rPr lang="it-IT" b="1">
                <a:solidFill>
                  <a:schemeClr val="accent2"/>
                </a:solidFill>
              </a:rPr>
              <a:t>6.1</a:t>
            </a:r>
            <a:r>
              <a:rPr lang="it-IT"/>
              <a:t> </a:t>
            </a:r>
            <a:r>
              <a:rPr lang="it-IT">
                <a:solidFill>
                  <a:schemeClr val="accent2"/>
                </a:solidFill>
              </a:rPr>
              <a:t>Applicazione della rettifica netta, art. 104 “Rettifiche finanziarie effettuate dalla Commissione” del Reg. (UE) 1060/2021, paragrafo 1, lettera b) </a:t>
            </a:r>
          </a:p>
          <a:p>
            <a:pPr marL="285750" indent="-285750" algn="just">
              <a:buChar char="•"/>
            </a:pPr>
            <a:r>
              <a:rPr lang="it-IT"/>
              <a:t>Cosa si intende esattamente per “individuazione e segnalazione” di una spesa irregolare da parte dell’AdA o dell’AdG? </a:t>
            </a:r>
            <a:endParaRPr lang="it-IT">
              <a:cs typeface="Arial"/>
            </a:endParaRPr>
          </a:p>
          <a:p>
            <a:pPr marL="285750" indent="-285750" algn="just">
              <a:buChar char="•"/>
            </a:pPr>
            <a:r>
              <a:rPr lang="it-IT"/>
              <a:t>Nel caso la CE confermi un’irregolarità che era stata individuata e segnalata dall’AdA, ma risolta a seguito del contraddittorio, e possibile evitare l’applicazione di una rettifica netta?</a:t>
            </a:r>
            <a:endParaRPr lang="it-IT">
              <a:cs typeface="Arial"/>
            </a:endParaRPr>
          </a:p>
          <a:p>
            <a:pPr marL="285750" indent="-285750" algn="just">
              <a:buChar char="•"/>
            </a:pPr>
            <a:r>
              <a:rPr lang="it-IT"/>
              <a:t>Per irregolarità individuate dalla CE su spese di operazioni non rientranti nel campione né </a:t>
            </a:r>
            <a:r>
              <a:rPr lang="it-IT" err="1"/>
              <a:t>dell’AdA</a:t>
            </a:r>
            <a:r>
              <a:rPr lang="it-IT"/>
              <a:t> né dell’</a:t>
            </a:r>
            <a:r>
              <a:rPr lang="it-IT" err="1"/>
              <a:t>AdG</a:t>
            </a:r>
            <a:r>
              <a:rPr lang="it-IT"/>
              <a:t>, viene meno la possibilità per lo SM di identificare e segnalare le irregolarità. È corretto?</a:t>
            </a:r>
            <a:endParaRPr lang="it-IT">
              <a:cs typeface="Arial"/>
            </a:endParaRPr>
          </a:p>
          <a:p>
            <a:pPr marL="0" indent="0" algn="just">
              <a:buNone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14934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13A772A-0E7E-BED5-3393-F1279C311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1197"/>
            <a:ext cx="10515600" cy="816904"/>
          </a:xfrm>
        </p:spPr>
        <p:txBody>
          <a:bodyPr/>
          <a:lstStyle/>
          <a:p>
            <a:r>
              <a:rPr lang="en-IE" sz="3600"/>
              <a:t>7. </a:t>
            </a:r>
            <a:r>
              <a:rPr lang="en-IE" sz="3600" err="1"/>
              <a:t>Altro</a:t>
            </a:r>
            <a:endParaRPr lang="en-IE" sz="360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65148C4-CBF5-99A7-F64C-0BF51E37D6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144000" tIns="144000" rIns="144000" bIns="144000" rtlCol="0" anchor="t">
            <a:noAutofit/>
          </a:bodyPr>
          <a:lstStyle/>
          <a:p>
            <a:pPr marL="0" indent="0" algn="just">
              <a:buNone/>
            </a:pPr>
            <a:r>
              <a:rPr lang="it-IT" b="1">
                <a:solidFill>
                  <a:schemeClr val="accent2"/>
                </a:solidFill>
              </a:rPr>
              <a:t>7.1</a:t>
            </a:r>
            <a:r>
              <a:rPr lang="it-IT"/>
              <a:t> </a:t>
            </a:r>
            <a:r>
              <a:rPr lang="it-IT">
                <a:solidFill>
                  <a:schemeClr val="accent2"/>
                </a:solidFill>
              </a:rPr>
              <a:t>Operazioni traslate dalla precedente alla nuova programmazione </a:t>
            </a:r>
          </a:p>
          <a:p>
            <a:pPr marL="285750" indent="-285750" algn="just">
              <a:buChar char="•"/>
            </a:pPr>
            <a:r>
              <a:rPr lang="it-IT"/>
              <a:t>Orientamenti specifici della CE su procedura dell’</a:t>
            </a:r>
            <a:r>
              <a:rPr lang="it-IT" err="1"/>
              <a:t>AdG</a:t>
            </a:r>
            <a:r>
              <a:rPr lang="it-IT"/>
              <a:t> per adeguare i rapporti giuridici con i beneficiari delle operazioni per fasi</a:t>
            </a:r>
            <a:endParaRPr lang="it-IT">
              <a:cs typeface="Arial"/>
            </a:endParaRPr>
          </a:p>
          <a:p>
            <a:pPr marL="285750" indent="-285750" algn="just">
              <a:buChar char="•"/>
            </a:pPr>
            <a:r>
              <a:rPr lang="it-IT"/>
              <a:t>Gestione delle differenze normative tra i due periodi di programmazione che impattano sull'operazione</a:t>
            </a:r>
            <a:endParaRPr lang="it-IT">
              <a:cs typeface="Arial"/>
            </a:endParaRPr>
          </a:p>
          <a:p>
            <a:pPr marL="285750" indent="-285750" algn="just">
              <a:buChar char="•"/>
            </a:pPr>
            <a:r>
              <a:rPr lang="it-IT"/>
              <a:t>Verifiche che </a:t>
            </a:r>
            <a:r>
              <a:rPr lang="it-IT" err="1"/>
              <a:t>l’AdA</a:t>
            </a:r>
            <a:r>
              <a:rPr lang="it-IT"/>
              <a:t> deve effettuare sulla corretta applicazione di tali procedure di adeguamento</a:t>
            </a:r>
            <a:endParaRPr lang="it-IT">
              <a:cs typeface="Arial"/>
            </a:endParaRPr>
          </a:p>
          <a:p>
            <a:pPr algn="just"/>
            <a:r>
              <a:rPr lang="it-IT" b="1">
                <a:solidFill>
                  <a:schemeClr val="accent2"/>
                </a:solidFill>
              </a:rPr>
              <a:t>7.2</a:t>
            </a:r>
            <a:r>
              <a:rPr lang="it-IT">
                <a:solidFill>
                  <a:schemeClr val="accent2"/>
                </a:solidFill>
              </a:rPr>
              <a:t> Verifica del principio DNSH (non arrecare danno significativo) su singola operazione </a:t>
            </a:r>
            <a:endParaRPr lang="it-IT">
              <a:solidFill>
                <a:schemeClr val="accent2"/>
              </a:solidFill>
              <a:cs typeface="Arial"/>
            </a:endParaRPr>
          </a:p>
          <a:p>
            <a:pPr marL="285750" indent="-285750" algn="just">
              <a:buChar char="•"/>
            </a:pPr>
            <a:r>
              <a:rPr lang="it-IT">
                <a:solidFill>
                  <a:schemeClr val="tx1"/>
                </a:solidFill>
              </a:rPr>
              <a:t>Chiarimenti circa le modalità di verifica rispetto del principio </a:t>
            </a:r>
            <a:r>
              <a:rPr lang="it-IT" i="1">
                <a:solidFill>
                  <a:schemeClr val="tx1"/>
                </a:solidFill>
              </a:rPr>
              <a:t>DNSH</a:t>
            </a:r>
            <a:r>
              <a:rPr lang="it-IT">
                <a:solidFill>
                  <a:schemeClr val="tx1"/>
                </a:solidFill>
              </a:rPr>
              <a:t> per le operazioni cofinanziate dall'FSE+ che per natura non presentato impatto ambientale diretto e prevedibile.</a:t>
            </a:r>
            <a:endParaRPr lang="it-IT">
              <a:solidFill>
                <a:schemeClr val="tx1"/>
              </a:solidFill>
              <a:cs typeface="Arial"/>
            </a:endParaRPr>
          </a:p>
          <a:p>
            <a:pPr marL="0" indent="0" algn="just">
              <a:buNone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21303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589FAE5-D3E9-8389-A22F-2F63C0FC09E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2256739"/>
            <a:ext cx="10515600" cy="1020337"/>
          </a:xfrm>
        </p:spPr>
        <p:txBody>
          <a:bodyPr/>
          <a:lstStyle/>
          <a:p>
            <a:r>
              <a:rPr lang="it-IT" sz="8000"/>
              <a:t>Grazie per l'attenzione</a:t>
            </a:r>
            <a:endParaRPr lang="it-IT" sz="8000">
              <a:cs typeface="Arial"/>
            </a:endParaRPr>
          </a:p>
        </p:txBody>
      </p:sp>
      <p:sp>
        <p:nvSpPr>
          <p:cNvPr id="6" name="Google Shape;445;p20">
            <a:extLst>
              <a:ext uri="{FF2B5EF4-FFF2-40B4-BE49-F238E27FC236}">
                <a16:creationId xmlns:a16="http://schemas.microsoft.com/office/drawing/2014/main" id="{38E61E29-8603-546B-ECBD-D4F8E851B3FC}"/>
              </a:ext>
            </a:extLst>
          </p:cNvPr>
          <p:cNvSpPr txBox="1"/>
          <p:nvPr/>
        </p:nvSpPr>
        <p:spPr>
          <a:xfrm>
            <a:off x="838200" y="4652301"/>
            <a:ext cx="8941016" cy="8001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en-GB" sz="1200" b="1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rPr>
              <a:t>© </a:t>
            </a:r>
            <a:r>
              <a:rPr lang="it-IT" sz="1200" b="1">
                <a:solidFill>
                  <a:schemeClr val="tx2"/>
                </a:solidFill>
                <a:latin typeface="+mj-lt"/>
              </a:rPr>
              <a:t>Unione europea 2025</a:t>
            </a:r>
          </a:p>
          <a:p>
            <a:endParaRPr lang="en-GB" sz="1200" b="1">
              <a:solidFill>
                <a:schemeClr val="tx2"/>
              </a:solidFill>
              <a:latin typeface="+mj-lt"/>
            </a:endParaRPr>
          </a:p>
          <a:p>
            <a:r>
              <a:rPr lang="it-IT" sz="1100">
                <a:solidFill>
                  <a:schemeClr val="tx2"/>
                </a:solidFill>
                <a:latin typeface="+mj-lt"/>
              </a:rPr>
              <a:t>Salvo diversa indicazione, il riutilizzo di questa presentazione è autorizzato a norma della licenza CC BY 4.0. Per qualsiasi utilizzo o  riproduzione di elementi che non sono di proprietà dell'UE, potrebbe essere necessaria l'autorizzazione diretta dei rispettivi titolari dei diritti. </a:t>
            </a:r>
          </a:p>
        </p:txBody>
      </p:sp>
    </p:spTree>
    <p:extLst>
      <p:ext uri="{BB962C8B-B14F-4D97-AF65-F5344CB8AC3E}">
        <p14:creationId xmlns:p14="http://schemas.microsoft.com/office/powerpoint/2010/main" val="878372291"/>
      </p:ext>
    </p:extLst>
  </p:cSld>
  <p:clrMapOvr>
    <a:masterClrMapping/>
  </p:clrMapOvr>
</p:sld>
</file>

<file path=ppt/theme/theme1.xml><?xml version="1.0" encoding="utf-8"?>
<a:theme xmlns:a="http://schemas.openxmlformats.org/drawingml/2006/main" name="colour palette new PPT">
  <a:themeElements>
    <a:clrScheme name="EC Colour Palette 2024">
      <a:dk1>
        <a:sysClr val="windowText" lastClr="000000"/>
      </a:dk1>
      <a:lt1>
        <a:sysClr val="window" lastClr="FFFFFF"/>
      </a:lt1>
      <a:dk2>
        <a:srgbClr val="003399"/>
      </a:dk2>
      <a:lt2>
        <a:srgbClr val="C6E5DF"/>
      </a:lt2>
      <a:accent1>
        <a:srgbClr val="44BA7E"/>
      </a:accent1>
      <a:accent2>
        <a:srgbClr val="000083"/>
      </a:accent2>
      <a:accent3>
        <a:srgbClr val="48038C"/>
      </a:accent3>
      <a:accent4>
        <a:srgbClr val="FF712C"/>
      </a:accent4>
      <a:accent5>
        <a:srgbClr val="FFD34E"/>
      </a:accent5>
      <a:accent6>
        <a:srgbClr val="DD0C86"/>
      </a:accent6>
      <a:hlink>
        <a:srgbClr val="003399"/>
      </a:hlink>
      <a:folHlink>
        <a:srgbClr val="003399"/>
      </a:folHlink>
    </a:clrScheme>
    <a:fontScheme name="EC revam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vamp_VI_EC_Corporate_PPT_Template_2024 2.pptx" id="{82638BCC-62B9-435A-B3D4-91B8F41A0F82}" vid="{331CF50E-8039-4F5B-9C47-F59CDFBC17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D7E5E20A3B6448BB831F127F5CFB05" ma:contentTypeVersion="6" ma:contentTypeDescription="Create a new document." ma:contentTypeScope="" ma:versionID="4f9c962fa346fb4ee4d235e808d9d049">
  <xsd:schema xmlns:xsd="http://www.w3.org/2001/XMLSchema" xmlns:xs="http://www.w3.org/2001/XMLSchema" xmlns:p="http://schemas.microsoft.com/office/2006/metadata/properties" xmlns:ns2="9b53d6be-5940-4371-8a56-d6ca0a43a11a" xmlns:ns3="c1752347-4e16-4ce8-a381-9ddf3e797ad6" targetNamespace="http://schemas.microsoft.com/office/2006/metadata/properties" ma:root="true" ma:fieldsID="460808c2c73fea78cf9bc72727922b06" ns2:_="" ns3:_="">
    <xsd:import namespace="9b53d6be-5940-4371-8a56-d6ca0a43a11a"/>
    <xsd:import namespace="c1752347-4e16-4ce8-a381-9ddf3e797ad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53d6be-5940-4371-8a56-d6ca0a43a11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1752347-4e16-4ce8-a381-9ddf3e797ad6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16ED6F6-EC35-44DD-BBD0-494363FD059F}">
  <ds:schemaRefs>
    <ds:schemaRef ds:uri="9b53d6be-5940-4371-8a56-d6ca0a43a11a"/>
    <ds:schemaRef ds:uri="c1752347-4e16-4ce8-a381-9ddf3e797ad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BC578E49-555D-4D0C-B802-355039F0D82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37B6F83-6DDD-48D8-857B-BE72EE2D0B99}">
  <ds:schemaRefs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685</Words>
  <Application>Microsoft Office PowerPoint</Application>
  <PresentationFormat>Widescreen</PresentationFormat>
  <Paragraphs>42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colour palette new PPT</vt:lpstr>
      <vt:lpstr>Quesiti delle Autorità di Audit </vt:lpstr>
      <vt:lpstr>1. Audit unico</vt:lpstr>
      <vt:lpstr>2. Aiuti di Stato</vt:lpstr>
      <vt:lpstr>3. Strumenti finanziari</vt:lpstr>
      <vt:lpstr>4. Assenza di previsioni regolamentari su alcuni aspetti </vt:lpstr>
      <vt:lpstr>5. Doppio finanziamento</vt:lpstr>
      <vt:lpstr>6. Rettifiche nette</vt:lpstr>
      <vt:lpstr>7. Altro</vt:lpstr>
      <vt:lpstr>Grazie per l'attenzione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MONTANARO Eleonora (EMPL+REGIO-DAC)</dc:creator>
  <cp:lastModifiedBy>FOGLIA Francesco (EMPL+REGIO-DAC)</cp:lastModifiedBy>
  <cp:revision>21</cp:revision>
  <dcterms:created xsi:type="dcterms:W3CDTF">2025-05-07T15:16:18Z</dcterms:created>
  <dcterms:modified xsi:type="dcterms:W3CDTF">2025-05-12T14:05:40Z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0x01010081D7E5E20A3B6448BB831F127F5CFB05</vt:lpwstr>
  </property>
  <property fmtid="{D5CDD505-2E9C-101B-9397-08002B2CF9AE}" pid="3" name="MSIP_Label_6bd9ddd1-4d20-43f6-abfa-fc3c07406f94_Enabled">
    <vt:lpwstr>true</vt:lpwstr>
  </property>
  <property fmtid="{D5CDD505-2E9C-101B-9397-08002B2CF9AE}" pid="4" name="MSIP_Label_6bd9ddd1-4d20-43f6-abfa-fc3c07406f94_SetDate">
    <vt:lpwstr>2023-09-26T10:27:54Z</vt:lpwstr>
  </property>
  <property fmtid="{D5CDD505-2E9C-101B-9397-08002B2CF9AE}" pid="5" name="MSIP_Label_6bd9ddd1-4d20-43f6-abfa-fc3c07406f94_Method">
    <vt:lpwstr>Standard</vt:lpwstr>
  </property>
  <property fmtid="{D5CDD505-2E9C-101B-9397-08002B2CF9AE}" pid="6" name="MSIP_Label_6bd9ddd1-4d20-43f6-abfa-fc3c07406f94_Name">
    <vt:lpwstr>Commission Use</vt:lpwstr>
  </property>
  <property fmtid="{D5CDD505-2E9C-101B-9397-08002B2CF9AE}" pid="7" name="MSIP_Label_6bd9ddd1-4d20-43f6-abfa-fc3c07406f94_SiteId">
    <vt:lpwstr>b24c8b06-522c-46fe-9080-70926f8dddb1</vt:lpwstr>
  </property>
  <property fmtid="{D5CDD505-2E9C-101B-9397-08002B2CF9AE}" pid="8" name="MSIP_Label_6bd9ddd1-4d20-43f6-abfa-fc3c07406f94_ActionId">
    <vt:lpwstr>5f9041e0-26c3-439f-9557-91c751557f9e</vt:lpwstr>
  </property>
  <property fmtid="{D5CDD505-2E9C-101B-9397-08002B2CF9AE}" pid="9" name="MSIP_Label_6bd9ddd1-4d20-43f6-abfa-fc3c07406f94_ContentBits">
    <vt:lpwstr>0</vt:lpwstr>
  </property>
</Properties>
</file>