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920" r:id="rId4"/>
  </p:sldMasterIdLst>
  <p:notesMasterIdLst>
    <p:notesMasterId r:id="rId12"/>
  </p:notesMasterIdLst>
  <p:handoutMasterIdLst>
    <p:handoutMasterId r:id="rId13"/>
  </p:handoutMasterIdLst>
  <p:sldIdLst>
    <p:sldId id="256" r:id="rId5"/>
    <p:sldId id="410" r:id="rId6"/>
    <p:sldId id="366" r:id="rId7"/>
    <p:sldId id="406" r:id="rId8"/>
    <p:sldId id="405" r:id="rId9"/>
    <p:sldId id="408" r:id="rId10"/>
    <p:sldId id="399" r:id="rId11"/>
  </p:sldIdLst>
  <p:sldSz cx="12192000" cy="6858000"/>
  <p:notesSz cx="6797675" cy="987266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352027-7A51-5158-3329-ABEF00B82067}" name="MOLLICA Carmine (EMPL+REGIO-DAC)" initials="M(" userId="S::carmine.mollica@ec.europa.eu::49f5d08d-7f78-4c48-b29c-56113ae0f2e9" providerId="AD"/>
  <p188:author id="{0737E785-C212-D9E5-AEA3-3EE778426F30}" name="FOGLIA Francesco (EMPL+REGIO-DAC)" initials="F(" userId="S::francesco.foglia@ec.europa.eu::81140625-e35e-4162-b6e3-24ae92696e25" providerId="AD"/>
  <p188:author id="{C05383F3-1795-6C0B-5859-22F85252F5B1}" name="LAMBRECHT Regine (ESTAT-EXT)" initials="RL" userId="S::Regine.LAMBRECHT@ext.ec.europa.eu::1a5166bf-0d9b-4429-b96c-64f3c887b7a8" providerId="AD"/>
  <p188:author id="{B0A57BFE-1948-BDD2-EF36-28D3914EA828}" name="FOGLIA Francesco (EMPL+REGIO-DAC)" initials="FF" userId="S::Francesco.FOGLIA@ec.europa.eu::81140625-e35e-4162-b6e3-24ae92696e2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D0D0D"/>
    <a:srgbClr val="003399"/>
    <a:srgbClr val="FFD34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5688C1-02D6-474B-960C-32D06536D71B}" v="1" dt="2025-05-12T13:30:21.307"/>
    <p1510:client id="{6B508D30-7A10-42F9-9517-D4B245761B5B}" v="9" dt="2025-05-12T10:08:50.936"/>
    <p1510:client id="{723EAA27-4381-9F1B-9E64-A61F68316E06}" v="74" dt="2025-05-12T10:06:24.792"/>
    <p1510:client id="{CCF4D7AE-38F3-4EE4-A02D-D86CA636EB11}" v="4" dt="2025-05-12T10:41:21.120"/>
    <p1510:client id="{E292B515-B29A-0823-DBF7-B54035CA981F}" v="38" dt="2025-05-12T08:25:37.6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092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59" Type="http://schemas.microsoft.com/office/2015/10/relationships/revisionInfo" Target="revisionInfo.xml"/><Relationship Id="rId2" Type="http://schemas.openxmlformats.org/officeDocument/2006/relationships/customXml" Target="../customXml/item2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3" Type="http://customschemas.google.com/relationships/presentationmetadata" Target="meta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6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56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152B38F-F146-73F3-63BF-4171C7051EF0}"/>
    <pc:docChg chg="modSld">
      <pc:chgData name="" userId="" providerId="" clId="Web-{A152B38F-F146-73F3-63BF-4171C7051EF0}" dt="2025-05-08T15:44:26.919" v="0" actId="20577"/>
      <pc:docMkLst>
        <pc:docMk/>
      </pc:docMkLst>
      <pc:sldChg chg="modSp modCm">
        <pc:chgData name="" userId="" providerId="" clId="Web-{A152B38F-F146-73F3-63BF-4171C7051EF0}" dt="2025-05-08T15:44:26.919" v="0" actId="20577"/>
        <pc:sldMkLst>
          <pc:docMk/>
          <pc:sldMk cId="1932930444" sldId="405"/>
        </pc:sldMkLst>
        <pc:spChg chg="mod">
          <ac:chgData name="" userId="" providerId="" clId="Web-{A152B38F-F146-73F3-63BF-4171C7051EF0}" dt="2025-05-08T15:44:26.919" v="0" actId="20577"/>
          <ac:spMkLst>
            <pc:docMk/>
            <pc:sldMk cId="1932930444" sldId="405"/>
            <ac:spMk id="5" creationId="{46525DCA-ACF7-D351-367E-5291238633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" userId="" providerId="" clId="Web-{A152B38F-F146-73F3-63BF-4171C7051EF0}" dt="2025-05-08T15:44:26.919" v="0" actId="20577"/>
              <pc2:cmMkLst xmlns:pc2="http://schemas.microsoft.com/office/powerpoint/2019/9/main/command">
                <pc:docMk/>
                <pc:sldMk cId="1932930444" sldId="405"/>
                <pc2:cmMk id="{96DD493A-3F44-45B6-9366-3AE4583AAC9D}"/>
              </pc2:cmMkLst>
            </pc226:cmChg>
          </p:ext>
        </pc:extLst>
      </pc:sldChg>
    </pc:docChg>
  </pc:docChgLst>
  <pc:docChgLst>
    <pc:chgData name="MOLLICA Carmine (EMPL+REGIO-DAC)" userId="49f5d08d-7f78-4c48-b29c-56113ae0f2e9" providerId="ADAL" clId="{D895A06F-8703-4A1E-BA18-0879FD27F621}"/>
    <pc:docChg chg="custSel modSld">
      <pc:chgData name="MOLLICA Carmine (EMPL+REGIO-DAC)" userId="49f5d08d-7f78-4c48-b29c-56113ae0f2e9" providerId="ADAL" clId="{D895A06F-8703-4A1E-BA18-0879FD27F621}" dt="2025-05-06T07:43:36.912" v="97" actId="113"/>
      <pc:docMkLst>
        <pc:docMk/>
      </pc:docMkLst>
      <pc:sldChg chg="delSp modSp mod modClrScheme chgLayout">
        <pc:chgData name="MOLLICA Carmine (EMPL+REGIO-DAC)" userId="49f5d08d-7f78-4c48-b29c-56113ae0f2e9" providerId="ADAL" clId="{D895A06F-8703-4A1E-BA18-0879FD27F621}" dt="2025-05-06T07:43:36.912" v="97" actId="113"/>
        <pc:sldMkLst>
          <pc:docMk/>
          <pc:sldMk cId="2479880471" sldId="366"/>
        </pc:sldMkLst>
        <pc:spChg chg="mod ord">
          <ac:chgData name="MOLLICA Carmine (EMPL+REGIO-DAC)" userId="49f5d08d-7f78-4c48-b29c-56113ae0f2e9" providerId="ADAL" clId="{D895A06F-8703-4A1E-BA18-0879FD27F621}" dt="2025-05-06T07:28:50.832" v="3" actId="113"/>
          <ac:spMkLst>
            <pc:docMk/>
            <pc:sldMk cId="2479880471" sldId="366"/>
            <ac:spMk id="3" creationId="{2E9EFFDF-2A20-D852-DFF2-6B9785B397D5}"/>
          </ac:spMkLst>
        </pc:spChg>
        <pc:spChg chg="del">
          <ac:chgData name="MOLLICA Carmine (EMPL+REGIO-DAC)" userId="49f5d08d-7f78-4c48-b29c-56113ae0f2e9" providerId="ADAL" clId="{D895A06F-8703-4A1E-BA18-0879FD27F621}" dt="2025-05-06T07:28:35.567" v="0" actId="700"/>
          <ac:spMkLst>
            <pc:docMk/>
            <pc:sldMk cId="2479880471" sldId="366"/>
            <ac:spMk id="7" creationId="{F16995D0-EE7F-91FF-418B-D48294F252DA}"/>
          </ac:spMkLst>
        </pc:spChg>
        <pc:spChg chg="mod ord">
          <ac:chgData name="MOLLICA Carmine (EMPL+REGIO-DAC)" userId="49f5d08d-7f78-4c48-b29c-56113ae0f2e9" providerId="ADAL" clId="{D895A06F-8703-4A1E-BA18-0879FD27F621}" dt="2025-05-06T07:43:36.912" v="97" actId="113"/>
          <ac:spMkLst>
            <pc:docMk/>
            <pc:sldMk cId="2479880471" sldId="366"/>
            <ac:spMk id="8" creationId="{251A7BCF-D166-7C26-0977-73DF8B83E1D6}"/>
          </ac:spMkLst>
        </pc:spChg>
        <pc:picChg chg="mod">
          <ac:chgData name="MOLLICA Carmine (EMPL+REGIO-DAC)" userId="49f5d08d-7f78-4c48-b29c-56113ae0f2e9" providerId="ADAL" clId="{D895A06F-8703-4A1E-BA18-0879FD27F621}" dt="2025-05-06T07:28:40.272" v="1" actId="1076"/>
          <ac:picMkLst>
            <pc:docMk/>
            <pc:sldMk cId="2479880471" sldId="366"/>
            <ac:picMk id="2" creationId="{BA594C8D-664D-1400-1277-E4CCB799D727}"/>
          </ac:picMkLst>
        </pc:picChg>
      </pc:sldChg>
      <pc:sldChg chg="delSp modSp mod modClrScheme chgLayout">
        <pc:chgData name="MOLLICA Carmine (EMPL+REGIO-DAC)" userId="49f5d08d-7f78-4c48-b29c-56113ae0f2e9" providerId="ADAL" clId="{D895A06F-8703-4A1E-BA18-0879FD27F621}" dt="2025-05-06T07:38:12.536" v="79" actId="113"/>
        <pc:sldMkLst>
          <pc:docMk/>
          <pc:sldMk cId="1932930444" sldId="405"/>
        </pc:sldMkLst>
        <pc:spChg chg="del mod ord">
          <ac:chgData name="MOLLICA Carmine (EMPL+REGIO-DAC)" userId="49f5d08d-7f78-4c48-b29c-56113ae0f2e9" providerId="ADAL" clId="{D895A06F-8703-4A1E-BA18-0879FD27F621}" dt="2025-05-06T07:36:27.325" v="69" actId="478"/>
          <ac:spMkLst>
            <pc:docMk/>
            <pc:sldMk cId="1932930444" sldId="405"/>
            <ac:spMk id="2" creationId="{B3B207C7-DF23-6848-8EC7-7E2502A7BBC3}"/>
          </ac:spMkLst>
        </pc:spChg>
        <pc:spChg chg="mod ord">
          <ac:chgData name="MOLLICA Carmine (EMPL+REGIO-DAC)" userId="49f5d08d-7f78-4c48-b29c-56113ae0f2e9" providerId="ADAL" clId="{D895A06F-8703-4A1E-BA18-0879FD27F621}" dt="2025-05-06T07:37:08.094" v="75" actId="207"/>
          <ac:spMkLst>
            <pc:docMk/>
            <pc:sldMk cId="1932930444" sldId="405"/>
            <ac:spMk id="5" creationId="{46525DCA-ACF7-D351-367E-529123863312}"/>
          </ac:spMkLst>
        </pc:spChg>
        <pc:spChg chg="mod ord">
          <ac:chgData name="MOLLICA Carmine (EMPL+REGIO-DAC)" userId="49f5d08d-7f78-4c48-b29c-56113ae0f2e9" providerId="ADAL" clId="{D895A06F-8703-4A1E-BA18-0879FD27F621}" dt="2025-05-06T07:38:12.536" v="79" actId="113"/>
          <ac:spMkLst>
            <pc:docMk/>
            <pc:sldMk cId="1932930444" sldId="405"/>
            <ac:spMk id="6" creationId="{43F4262C-3745-4366-D60C-DCDC417596BD}"/>
          </ac:spMkLst>
        </pc:spChg>
      </pc:sldChg>
      <pc:sldChg chg="modSp mod">
        <pc:chgData name="MOLLICA Carmine (EMPL+REGIO-DAC)" userId="49f5d08d-7f78-4c48-b29c-56113ae0f2e9" providerId="ADAL" clId="{D895A06F-8703-4A1E-BA18-0879FD27F621}" dt="2025-05-06T07:35:13.091" v="62" actId="6549"/>
        <pc:sldMkLst>
          <pc:docMk/>
          <pc:sldMk cId="1111007050" sldId="406"/>
        </pc:sldMkLst>
        <pc:spChg chg="mod">
          <ac:chgData name="MOLLICA Carmine (EMPL+REGIO-DAC)" userId="49f5d08d-7f78-4c48-b29c-56113ae0f2e9" providerId="ADAL" clId="{D895A06F-8703-4A1E-BA18-0879FD27F621}" dt="2025-05-06T07:33:14.435" v="54" actId="1076"/>
          <ac:spMkLst>
            <pc:docMk/>
            <pc:sldMk cId="1111007050" sldId="406"/>
            <ac:spMk id="2" creationId="{C83ADC06-3E41-38CB-1264-1AB51F64595D}"/>
          </ac:spMkLst>
        </pc:spChg>
        <pc:spChg chg="mod">
          <ac:chgData name="MOLLICA Carmine (EMPL+REGIO-DAC)" userId="49f5d08d-7f78-4c48-b29c-56113ae0f2e9" providerId="ADAL" clId="{D895A06F-8703-4A1E-BA18-0879FD27F621}" dt="2025-05-06T07:35:13.091" v="62" actId="6549"/>
          <ac:spMkLst>
            <pc:docMk/>
            <pc:sldMk cId="1111007050" sldId="406"/>
            <ac:spMk id="4" creationId="{DA6867EE-7E5B-A6C6-79AB-C1C72FCB232C}"/>
          </ac:spMkLst>
        </pc:spChg>
        <pc:spChg chg="mod">
          <ac:chgData name="MOLLICA Carmine (EMPL+REGIO-DAC)" userId="49f5d08d-7f78-4c48-b29c-56113ae0f2e9" providerId="ADAL" clId="{D895A06F-8703-4A1E-BA18-0879FD27F621}" dt="2025-05-06T07:33:54.009" v="58" actId="255"/>
          <ac:spMkLst>
            <pc:docMk/>
            <pc:sldMk cId="1111007050" sldId="406"/>
            <ac:spMk id="9" creationId="{AFFA08EB-D5F9-055C-B0E7-B1C10B91BE48}"/>
          </ac:spMkLst>
        </pc:spChg>
      </pc:sldChg>
      <pc:sldChg chg="modSp mod">
        <pc:chgData name="MOLLICA Carmine (EMPL+REGIO-DAC)" userId="49f5d08d-7f78-4c48-b29c-56113ae0f2e9" providerId="ADAL" clId="{D895A06F-8703-4A1E-BA18-0879FD27F621}" dt="2025-05-06T07:42:59.208" v="95" actId="113"/>
        <pc:sldMkLst>
          <pc:docMk/>
          <pc:sldMk cId="3484012074" sldId="408"/>
        </pc:sldMkLst>
        <pc:spChg chg="mod">
          <ac:chgData name="MOLLICA Carmine (EMPL+REGIO-DAC)" userId="49f5d08d-7f78-4c48-b29c-56113ae0f2e9" providerId="ADAL" clId="{D895A06F-8703-4A1E-BA18-0879FD27F621}" dt="2025-05-06T07:38:53.989" v="83" actId="255"/>
          <ac:spMkLst>
            <pc:docMk/>
            <pc:sldMk cId="3484012074" sldId="408"/>
            <ac:spMk id="6" creationId="{07E400F9-5D70-3144-94A8-74A04D21C390}"/>
          </ac:spMkLst>
        </pc:spChg>
        <pc:spChg chg="mod">
          <ac:chgData name="MOLLICA Carmine (EMPL+REGIO-DAC)" userId="49f5d08d-7f78-4c48-b29c-56113ae0f2e9" providerId="ADAL" clId="{D895A06F-8703-4A1E-BA18-0879FD27F621}" dt="2025-05-06T07:42:59.208" v="95" actId="113"/>
          <ac:spMkLst>
            <pc:docMk/>
            <pc:sldMk cId="3484012074" sldId="408"/>
            <ac:spMk id="7" creationId="{F05C02C1-EB3F-EDB4-AA4A-E89DBAD90C66}"/>
          </ac:spMkLst>
        </pc:spChg>
      </pc:sldChg>
    </pc:docChg>
  </pc:docChgLst>
  <pc:docChgLst>
    <pc:chgData name="FOGLIA Francesco (EMPL+REGIO-DAC)" userId="81140625-e35e-4162-b6e3-24ae92696e25" providerId="ADAL" clId="{CCF4D7AE-38F3-4EE4-A02D-D86CA636EB11}"/>
    <pc:docChg chg="undo custSel modSld">
      <pc:chgData name="FOGLIA Francesco (EMPL+REGIO-DAC)" userId="81140625-e35e-4162-b6e3-24ae92696e25" providerId="ADAL" clId="{CCF4D7AE-38F3-4EE4-A02D-D86CA636EB11}" dt="2025-05-12T10:41:34.217" v="55" actId="20577"/>
      <pc:docMkLst>
        <pc:docMk/>
      </pc:docMkLst>
      <pc:sldChg chg="modSp mod">
        <pc:chgData name="FOGLIA Francesco (EMPL+REGIO-DAC)" userId="81140625-e35e-4162-b6e3-24ae92696e25" providerId="ADAL" clId="{CCF4D7AE-38F3-4EE4-A02D-D86CA636EB11}" dt="2025-05-12T10:41:34.217" v="55" actId="20577"/>
        <pc:sldMkLst>
          <pc:docMk/>
          <pc:sldMk cId="0" sldId="256"/>
        </pc:sldMkLst>
        <pc:spChg chg="mod">
          <ac:chgData name="FOGLIA Francesco (EMPL+REGIO-DAC)" userId="81140625-e35e-4162-b6e3-24ae92696e25" providerId="ADAL" clId="{CCF4D7AE-38F3-4EE4-A02D-D86CA636EB11}" dt="2025-05-12T10:41:34.217" v="55" actId="20577"/>
          <ac:spMkLst>
            <pc:docMk/>
            <pc:sldMk cId="0" sldId="256"/>
            <ac:spMk id="5" creationId="{C504D590-9922-C06A-407C-2B718394A8D5}"/>
          </ac:spMkLst>
        </pc:spChg>
      </pc:sldChg>
      <pc:sldChg chg="addSp delSp modSp mod chgLayout">
        <pc:chgData name="FOGLIA Francesco (EMPL+REGIO-DAC)" userId="81140625-e35e-4162-b6e3-24ae92696e25" providerId="ADAL" clId="{CCF4D7AE-38F3-4EE4-A02D-D86CA636EB11}" dt="2025-05-12T10:41:24.424" v="54" actId="27614"/>
        <pc:sldMkLst>
          <pc:docMk/>
          <pc:sldMk cId="2479880471" sldId="366"/>
        </pc:sldMkLst>
        <pc:spChg chg="mod ord">
          <ac:chgData name="FOGLIA Francesco (EMPL+REGIO-DAC)" userId="81140625-e35e-4162-b6e3-24ae92696e25" providerId="ADAL" clId="{CCF4D7AE-38F3-4EE4-A02D-D86CA636EB11}" dt="2025-05-12T08:55:09.359" v="0" actId="700"/>
          <ac:spMkLst>
            <pc:docMk/>
            <pc:sldMk cId="2479880471" sldId="366"/>
            <ac:spMk id="3" creationId="{2E9EFFDF-2A20-D852-DFF2-6B9785B397D5}"/>
          </ac:spMkLst>
        </pc:spChg>
        <pc:spChg chg="add del mod ord">
          <ac:chgData name="FOGLIA Francesco (EMPL+REGIO-DAC)" userId="81140625-e35e-4162-b6e3-24ae92696e25" providerId="ADAL" clId="{CCF4D7AE-38F3-4EE4-A02D-D86CA636EB11}" dt="2025-05-12T10:41:21.120" v="53" actId="931"/>
          <ac:spMkLst>
            <pc:docMk/>
            <pc:sldMk cId="2479880471" sldId="366"/>
            <ac:spMk id="4" creationId="{172ADFA9-DC52-84A7-5830-9BCC125C040F}"/>
          </ac:spMkLst>
        </pc:spChg>
        <pc:spChg chg="mod ord">
          <ac:chgData name="FOGLIA Francesco (EMPL+REGIO-DAC)" userId="81140625-e35e-4162-b6e3-24ae92696e25" providerId="ADAL" clId="{CCF4D7AE-38F3-4EE4-A02D-D86CA636EB11}" dt="2025-05-12T08:55:16.188" v="1" actId="14100"/>
          <ac:spMkLst>
            <pc:docMk/>
            <pc:sldMk cId="2479880471" sldId="366"/>
            <ac:spMk id="8" creationId="{251A7BCF-D166-7C26-0977-73DF8B83E1D6}"/>
          </ac:spMkLst>
        </pc:spChg>
        <pc:picChg chg="del">
          <ac:chgData name="FOGLIA Francesco (EMPL+REGIO-DAC)" userId="81140625-e35e-4162-b6e3-24ae92696e25" providerId="ADAL" clId="{CCF4D7AE-38F3-4EE4-A02D-D86CA636EB11}" dt="2025-05-12T10:39:56.497" v="52" actId="478"/>
          <ac:picMkLst>
            <pc:docMk/>
            <pc:sldMk cId="2479880471" sldId="366"/>
            <ac:picMk id="2" creationId="{FC98DC1C-8369-B9CF-5081-A5B625A0D027}"/>
          </ac:picMkLst>
        </pc:picChg>
        <pc:picChg chg="add mod">
          <ac:chgData name="FOGLIA Francesco (EMPL+REGIO-DAC)" userId="81140625-e35e-4162-b6e3-24ae92696e25" providerId="ADAL" clId="{CCF4D7AE-38F3-4EE4-A02D-D86CA636EB11}" dt="2025-05-12T10:41:24.424" v="54" actId="27614"/>
          <ac:picMkLst>
            <pc:docMk/>
            <pc:sldMk cId="2479880471" sldId="366"/>
            <ac:picMk id="6" creationId="{04439079-0451-C5B2-0970-2ECF6DB12371}"/>
          </ac:picMkLst>
        </pc:picChg>
      </pc:sldChg>
      <pc:sldChg chg="addSp delSp modSp mod chgLayout">
        <pc:chgData name="FOGLIA Francesco (EMPL+REGIO-DAC)" userId="81140625-e35e-4162-b6e3-24ae92696e25" providerId="ADAL" clId="{CCF4D7AE-38F3-4EE4-A02D-D86CA636EB11}" dt="2025-05-12T10:35:01.751" v="31" actId="255"/>
        <pc:sldMkLst>
          <pc:docMk/>
          <pc:sldMk cId="1932930444" sldId="405"/>
        </pc:sldMkLst>
        <pc:spChg chg="add del mod">
          <ac:chgData name="FOGLIA Francesco (EMPL+REGIO-DAC)" userId="81140625-e35e-4162-b6e3-24ae92696e25" providerId="ADAL" clId="{CCF4D7AE-38F3-4EE4-A02D-D86CA636EB11}" dt="2025-05-12T10:34:17.886" v="23" actId="6264"/>
          <ac:spMkLst>
            <pc:docMk/>
            <pc:sldMk cId="1932930444" sldId="405"/>
            <ac:spMk id="2" creationId="{ACED9FEF-77BA-EA30-8339-44615571EFE5}"/>
          </ac:spMkLst>
        </pc:spChg>
        <pc:spChg chg="add del mod">
          <ac:chgData name="FOGLIA Francesco (EMPL+REGIO-DAC)" userId="81140625-e35e-4162-b6e3-24ae92696e25" providerId="ADAL" clId="{CCF4D7AE-38F3-4EE4-A02D-D86CA636EB11}" dt="2025-05-12T10:34:17.886" v="23" actId="6264"/>
          <ac:spMkLst>
            <pc:docMk/>
            <pc:sldMk cId="1932930444" sldId="405"/>
            <ac:spMk id="3" creationId="{1C3ACA63-4666-9CA2-293B-8EFC04836664}"/>
          </ac:spMkLst>
        </pc:spChg>
        <pc:spChg chg="mod ord">
          <ac:chgData name="FOGLIA Francesco (EMPL+REGIO-DAC)" userId="81140625-e35e-4162-b6e3-24ae92696e25" providerId="ADAL" clId="{CCF4D7AE-38F3-4EE4-A02D-D86CA636EB11}" dt="2025-05-12T10:35:01.751" v="31" actId="255"/>
          <ac:spMkLst>
            <pc:docMk/>
            <pc:sldMk cId="1932930444" sldId="405"/>
            <ac:spMk id="5" creationId="{46525DCA-ACF7-D351-367E-529123863312}"/>
          </ac:spMkLst>
        </pc:spChg>
        <pc:spChg chg="mod ord">
          <ac:chgData name="FOGLIA Francesco (EMPL+REGIO-DAC)" userId="81140625-e35e-4162-b6e3-24ae92696e25" providerId="ADAL" clId="{CCF4D7AE-38F3-4EE4-A02D-D86CA636EB11}" dt="2025-05-12T10:34:36.218" v="29" actId="403"/>
          <ac:spMkLst>
            <pc:docMk/>
            <pc:sldMk cId="1932930444" sldId="405"/>
            <ac:spMk id="6" creationId="{43F4262C-3745-4366-D60C-DCDC417596BD}"/>
          </ac:spMkLst>
        </pc:spChg>
        <pc:picChg chg="del">
          <ac:chgData name="FOGLIA Francesco (EMPL+REGIO-DAC)" userId="81140625-e35e-4162-b6e3-24ae92696e25" providerId="ADAL" clId="{CCF4D7AE-38F3-4EE4-A02D-D86CA636EB11}" dt="2025-05-12T10:34:08.816" v="21" actId="478"/>
          <ac:picMkLst>
            <pc:docMk/>
            <pc:sldMk cId="1932930444" sldId="405"/>
            <ac:picMk id="9" creationId="{8E0C05F0-3A78-6946-91B9-96588B3E0786}"/>
          </ac:picMkLst>
        </pc:picChg>
        <pc:picChg chg="del">
          <ac:chgData name="FOGLIA Francesco (EMPL+REGIO-DAC)" userId="81140625-e35e-4162-b6e3-24ae92696e25" providerId="ADAL" clId="{CCF4D7AE-38F3-4EE4-A02D-D86CA636EB11}" dt="2025-05-12T10:34:10.392" v="22" actId="478"/>
          <ac:picMkLst>
            <pc:docMk/>
            <pc:sldMk cId="1932930444" sldId="405"/>
            <ac:picMk id="10" creationId="{1807C5D8-45B7-96DB-4AE6-51F17F94AAEF}"/>
          </ac:picMkLst>
        </pc:picChg>
      </pc:sldChg>
      <pc:sldChg chg="addSp delSp modSp mod modClrScheme chgLayout">
        <pc:chgData name="FOGLIA Francesco (EMPL+REGIO-DAC)" userId="81140625-e35e-4162-b6e3-24ae92696e25" providerId="ADAL" clId="{CCF4D7AE-38F3-4EE4-A02D-D86CA636EB11}" dt="2025-05-12T10:39:50.241" v="51" actId="14100"/>
        <pc:sldMkLst>
          <pc:docMk/>
          <pc:sldMk cId="1111007050" sldId="406"/>
        </pc:sldMkLst>
        <pc:spChg chg="mod ord">
          <ac:chgData name="FOGLIA Francesco (EMPL+REGIO-DAC)" userId="81140625-e35e-4162-b6e3-24ae92696e25" providerId="ADAL" clId="{CCF4D7AE-38F3-4EE4-A02D-D86CA636EB11}" dt="2025-05-12T10:38:23.135" v="33" actId="700"/>
          <ac:spMkLst>
            <pc:docMk/>
            <pc:sldMk cId="1111007050" sldId="406"/>
            <ac:spMk id="2" creationId="{C83ADC06-3E41-38CB-1264-1AB51F64595D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53.724" v="18" actId="6264"/>
          <ac:spMkLst>
            <pc:docMk/>
            <pc:sldMk cId="1111007050" sldId="406"/>
            <ac:spMk id="3" creationId="{1FBFD929-9347-504A-F223-E3C628B4239B}"/>
          </ac:spMkLst>
        </pc:spChg>
        <pc:spChg chg="add del mod ord">
          <ac:chgData name="FOGLIA Francesco (EMPL+REGIO-DAC)" userId="81140625-e35e-4162-b6e3-24ae92696e25" providerId="ADAL" clId="{CCF4D7AE-38F3-4EE4-A02D-D86CA636EB11}" dt="2025-05-12T10:38:36.371" v="34" actId="931"/>
          <ac:spMkLst>
            <pc:docMk/>
            <pc:sldMk cId="1111007050" sldId="406"/>
            <ac:spMk id="3" creationId="{B0D37AAA-DB13-82E3-AD3B-F78ECAC70313}"/>
          </ac:spMkLst>
        </pc:spChg>
        <pc:spChg chg="add mod ord">
          <ac:chgData name="FOGLIA Francesco (EMPL+REGIO-DAC)" userId="81140625-e35e-4162-b6e3-24ae92696e25" providerId="ADAL" clId="{CCF4D7AE-38F3-4EE4-A02D-D86CA636EB11}" dt="2025-05-12T10:39:34.758" v="49" actId="20577"/>
          <ac:spMkLst>
            <pc:docMk/>
            <pc:sldMk cId="1111007050" sldId="406"/>
            <ac:spMk id="4" creationId="{C7D546E6-7D2D-B0C0-78C9-B3344B5B60F2}"/>
          </ac:spMkLst>
        </pc:spChg>
        <pc:spChg chg="del">
          <ac:chgData name="FOGLIA Francesco (EMPL+REGIO-DAC)" userId="81140625-e35e-4162-b6e3-24ae92696e25" providerId="ADAL" clId="{CCF4D7AE-38F3-4EE4-A02D-D86CA636EB11}" dt="2025-05-12T09:17:12.647" v="12" actId="478"/>
          <ac:spMkLst>
            <pc:docMk/>
            <pc:sldMk cId="1111007050" sldId="406"/>
            <ac:spMk id="4" creationId="{DA6867EE-7E5B-A6C6-79AB-C1C72FCB232C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23.440" v="14" actId="700"/>
          <ac:spMkLst>
            <pc:docMk/>
            <pc:sldMk cId="1111007050" sldId="406"/>
            <ac:spMk id="5" creationId="{2C7B3933-8435-EF68-71A9-6F6C8867A9F3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23.440" v="14" actId="700"/>
          <ac:spMkLst>
            <pc:docMk/>
            <pc:sldMk cId="1111007050" sldId="406"/>
            <ac:spMk id="7" creationId="{D7F71FD6-DED0-C59D-6392-02D9B8F97385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44.884" v="16" actId="700"/>
          <ac:spMkLst>
            <pc:docMk/>
            <pc:sldMk cId="1111007050" sldId="406"/>
            <ac:spMk id="8" creationId="{317ED83E-05B4-A38F-D1B3-C7469F583AA4}"/>
          </ac:spMkLst>
        </pc:spChg>
        <pc:spChg chg="mod ord">
          <ac:chgData name="FOGLIA Francesco (EMPL+REGIO-DAC)" userId="81140625-e35e-4162-b6e3-24ae92696e25" providerId="ADAL" clId="{CCF4D7AE-38F3-4EE4-A02D-D86CA636EB11}" dt="2025-05-12T10:39:50.241" v="51" actId="14100"/>
          <ac:spMkLst>
            <pc:docMk/>
            <pc:sldMk cId="1111007050" sldId="406"/>
            <ac:spMk id="9" creationId="{AFFA08EB-D5F9-055C-B0E7-B1C10B91BE48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44.884" v="16" actId="700"/>
          <ac:spMkLst>
            <pc:docMk/>
            <pc:sldMk cId="1111007050" sldId="406"/>
            <ac:spMk id="10" creationId="{63F63AA8-E5B9-5BED-6949-370E7F3117F9}"/>
          </ac:spMkLst>
        </pc:spChg>
        <pc:spChg chg="add del mod">
          <ac:chgData name="FOGLIA Francesco (EMPL+REGIO-DAC)" userId="81140625-e35e-4162-b6e3-24ae92696e25" providerId="ADAL" clId="{CCF4D7AE-38F3-4EE4-A02D-D86CA636EB11}" dt="2025-05-12T09:17:53.724" v="18" actId="6264"/>
          <ac:spMkLst>
            <pc:docMk/>
            <pc:sldMk cId="1111007050" sldId="406"/>
            <ac:spMk id="11" creationId="{0F906B10-45B3-29B2-B86A-175EF2574882}"/>
          </ac:spMkLst>
        </pc:spChg>
        <pc:spChg chg="add del mod">
          <ac:chgData name="FOGLIA Francesco (EMPL+REGIO-DAC)" userId="81140625-e35e-4162-b6e3-24ae92696e25" providerId="ADAL" clId="{CCF4D7AE-38F3-4EE4-A02D-D86CA636EB11}" dt="2025-05-12T09:17:53.724" v="18" actId="6264"/>
          <ac:spMkLst>
            <pc:docMk/>
            <pc:sldMk cId="1111007050" sldId="406"/>
            <ac:spMk id="12" creationId="{7236F204-7A7A-EFE7-1E0F-17B9FD4DF640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53.724" v="18" actId="6264"/>
          <ac:spMkLst>
            <pc:docMk/>
            <pc:sldMk cId="1111007050" sldId="406"/>
            <ac:spMk id="13" creationId="{942D398E-12C1-5858-24A5-41D48083F1EC}"/>
          </ac:spMkLst>
        </pc:spChg>
        <pc:spChg chg="add del mod ord">
          <ac:chgData name="FOGLIA Francesco (EMPL+REGIO-DAC)" userId="81140625-e35e-4162-b6e3-24ae92696e25" providerId="ADAL" clId="{CCF4D7AE-38F3-4EE4-A02D-D86CA636EB11}" dt="2025-05-12T09:17:53.724" v="18" actId="6264"/>
          <ac:spMkLst>
            <pc:docMk/>
            <pc:sldMk cId="1111007050" sldId="406"/>
            <ac:spMk id="14" creationId="{B8F891F3-17DA-2C55-ADA6-94B431601D85}"/>
          </ac:spMkLst>
        </pc:spChg>
        <pc:picChg chg="del">
          <ac:chgData name="FOGLIA Francesco (EMPL+REGIO-DAC)" userId="81140625-e35e-4162-b6e3-24ae92696e25" providerId="ADAL" clId="{CCF4D7AE-38F3-4EE4-A02D-D86CA636EB11}" dt="2025-05-12T10:33:47.362" v="19" actId="478"/>
          <ac:picMkLst>
            <pc:docMk/>
            <pc:sldMk cId="1111007050" sldId="406"/>
            <ac:picMk id="6" creationId="{2A34C223-AB21-CAFD-B337-24ED27A69C36}"/>
          </ac:picMkLst>
        </pc:picChg>
        <pc:picChg chg="add mod">
          <ac:chgData name="FOGLIA Francesco (EMPL+REGIO-DAC)" userId="81140625-e35e-4162-b6e3-24ae92696e25" providerId="ADAL" clId="{CCF4D7AE-38F3-4EE4-A02D-D86CA636EB11}" dt="2025-05-12T10:38:39.075" v="36" actId="962"/>
          <ac:picMkLst>
            <pc:docMk/>
            <pc:sldMk cId="1111007050" sldId="406"/>
            <ac:picMk id="7" creationId="{81A87B1B-F9C7-0D08-A338-F82A507C2687}"/>
          </ac:picMkLst>
        </pc:picChg>
      </pc:sldChg>
      <pc:sldChg chg="modSp mod">
        <pc:chgData name="FOGLIA Francesco (EMPL+REGIO-DAC)" userId="81140625-e35e-4162-b6e3-24ae92696e25" providerId="ADAL" clId="{CCF4D7AE-38F3-4EE4-A02D-D86CA636EB11}" dt="2025-05-12T10:35:06.888" v="32" actId="255"/>
        <pc:sldMkLst>
          <pc:docMk/>
          <pc:sldMk cId="3484012074" sldId="408"/>
        </pc:sldMkLst>
        <pc:spChg chg="mod">
          <ac:chgData name="FOGLIA Francesco (EMPL+REGIO-DAC)" userId="81140625-e35e-4162-b6e3-24ae92696e25" providerId="ADAL" clId="{CCF4D7AE-38F3-4EE4-A02D-D86CA636EB11}" dt="2025-05-12T10:35:06.888" v="32" actId="255"/>
          <ac:spMkLst>
            <pc:docMk/>
            <pc:sldMk cId="3484012074" sldId="408"/>
            <ac:spMk id="6" creationId="{07E400F9-5D70-3144-94A8-74A04D21C390}"/>
          </ac:spMkLst>
        </pc:spChg>
      </pc:sldChg>
      <pc:sldChg chg="addSp delSp modSp mod chgLayout">
        <pc:chgData name="FOGLIA Francesco (EMPL+REGIO-DAC)" userId="81140625-e35e-4162-b6e3-24ae92696e25" providerId="ADAL" clId="{CCF4D7AE-38F3-4EE4-A02D-D86CA636EB11}" dt="2025-05-12T09:02:05.547" v="11" actId="404"/>
        <pc:sldMkLst>
          <pc:docMk/>
          <pc:sldMk cId="2830382241" sldId="410"/>
        </pc:sldMkLst>
        <pc:spChg chg="add del mod ord">
          <ac:chgData name="FOGLIA Francesco (EMPL+REGIO-DAC)" userId="81140625-e35e-4162-b6e3-24ae92696e25" providerId="ADAL" clId="{CCF4D7AE-38F3-4EE4-A02D-D86CA636EB11}" dt="2025-05-12T09:01:13.678" v="5" actId="931"/>
          <ac:spMkLst>
            <pc:docMk/>
            <pc:sldMk cId="2830382241" sldId="410"/>
            <ac:spMk id="3" creationId="{D00B3170-76ED-5193-425B-E55B7FF946AE}"/>
          </ac:spMkLst>
        </pc:spChg>
        <pc:spChg chg="add mod ord">
          <ac:chgData name="FOGLIA Francesco (EMPL+REGIO-DAC)" userId="81140625-e35e-4162-b6e3-24ae92696e25" providerId="ADAL" clId="{CCF4D7AE-38F3-4EE4-A02D-D86CA636EB11}" dt="2025-05-12T09:02:05.547" v="11" actId="404"/>
          <ac:spMkLst>
            <pc:docMk/>
            <pc:sldMk cId="2830382241" sldId="410"/>
            <ac:spMk id="4" creationId="{C1AE178C-9E0A-07F3-EA8B-AD89A419020F}"/>
          </ac:spMkLst>
        </pc:spChg>
        <pc:spChg chg="mod ord">
          <ac:chgData name="FOGLIA Francesco (EMPL+REGIO-DAC)" userId="81140625-e35e-4162-b6e3-24ae92696e25" providerId="ADAL" clId="{CCF4D7AE-38F3-4EE4-A02D-D86CA636EB11}" dt="2025-05-12T09:00:55.576" v="4" actId="700"/>
          <ac:spMkLst>
            <pc:docMk/>
            <pc:sldMk cId="2830382241" sldId="410"/>
            <ac:spMk id="5" creationId="{6BA00C0A-B1F7-28DB-2BFF-8BAB7FBFEF17}"/>
          </ac:spMkLst>
        </pc:spChg>
        <pc:spChg chg="mod ord">
          <ac:chgData name="FOGLIA Francesco (EMPL+REGIO-DAC)" userId="81140625-e35e-4162-b6e3-24ae92696e25" providerId="ADAL" clId="{CCF4D7AE-38F3-4EE4-A02D-D86CA636EB11}" dt="2025-05-12T09:00:55.576" v="4" actId="700"/>
          <ac:spMkLst>
            <pc:docMk/>
            <pc:sldMk cId="2830382241" sldId="410"/>
            <ac:spMk id="6" creationId="{A57446E0-F38A-8880-22AC-54AC0AEFB7FA}"/>
          </ac:spMkLst>
        </pc:spChg>
        <pc:spChg chg="del">
          <ac:chgData name="FOGLIA Francesco (EMPL+REGIO-DAC)" userId="81140625-e35e-4162-b6e3-24ae92696e25" providerId="ADAL" clId="{CCF4D7AE-38F3-4EE4-A02D-D86CA636EB11}" dt="2025-05-12T09:00:55.576" v="4" actId="700"/>
          <ac:spMkLst>
            <pc:docMk/>
            <pc:sldMk cId="2830382241" sldId="410"/>
            <ac:spMk id="8" creationId="{B77205A9-AB4A-10B0-73D8-1F142A1E867E}"/>
          </ac:spMkLst>
        </pc:spChg>
        <pc:picChg chg="add del">
          <ac:chgData name="FOGLIA Francesco (EMPL+REGIO-DAC)" userId="81140625-e35e-4162-b6e3-24ae92696e25" providerId="ADAL" clId="{CCF4D7AE-38F3-4EE4-A02D-D86CA636EB11}" dt="2025-05-12T09:00:50.911" v="3" actId="478"/>
          <ac:picMkLst>
            <pc:docMk/>
            <pc:sldMk cId="2830382241" sldId="410"/>
            <ac:picMk id="2" creationId="{ABF6270E-BC7D-2BB2-B2EB-9B4A6AFFBFBD}"/>
          </ac:picMkLst>
        </pc:picChg>
        <pc:picChg chg="add mod">
          <ac:chgData name="FOGLIA Francesco (EMPL+REGIO-DAC)" userId="81140625-e35e-4162-b6e3-24ae92696e25" providerId="ADAL" clId="{CCF4D7AE-38F3-4EE4-A02D-D86CA636EB11}" dt="2025-05-12T09:01:18.556" v="6" actId="27614"/>
          <ac:picMkLst>
            <pc:docMk/>
            <pc:sldMk cId="2830382241" sldId="410"/>
            <ac:picMk id="9" creationId="{F3D7ABFD-7435-0B53-CC56-4FECE2005320}"/>
          </ac:picMkLst>
        </pc:picChg>
      </pc:sldChg>
    </pc:docChg>
  </pc:docChgLst>
  <pc:docChgLst>
    <pc:chgData name="DEBATTISTA Brian (EMPL+REGIO-DAC)" userId="S::brian.debattista@ec.europa.eu::2fa254f6-a250-4214-985a-0ede6194cc29" providerId="AD" clId="Web-{0F56EF5D-26B6-81CA-857F-353E5A59C507}"/>
    <pc:docChg chg="modSld">
      <pc:chgData name="DEBATTISTA Brian (EMPL+REGIO-DAC)" userId="S::brian.debattista@ec.europa.eu::2fa254f6-a250-4214-985a-0ede6194cc29" providerId="AD" clId="Web-{0F56EF5D-26B6-81CA-857F-353E5A59C507}" dt="2025-05-08T21:04:52.882" v="230" actId="20577"/>
      <pc:docMkLst>
        <pc:docMk/>
      </pc:docMkLst>
      <pc:sldChg chg="addSp delSp modSp">
        <pc:chgData name="DEBATTISTA Brian (EMPL+REGIO-DAC)" userId="S::brian.debattista@ec.europa.eu::2fa254f6-a250-4214-985a-0ede6194cc29" providerId="AD" clId="Web-{0F56EF5D-26B6-81CA-857F-353E5A59C507}" dt="2025-05-08T20:36:00.844" v="32" actId="14100"/>
        <pc:sldMkLst>
          <pc:docMk/>
          <pc:sldMk cId="0" sldId="256"/>
        </pc:sldMkLst>
        <pc:spChg chg="add mod">
          <ac:chgData name="DEBATTISTA Brian (EMPL+REGIO-DAC)" userId="S::brian.debattista@ec.europa.eu::2fa254f6-a250-4214-985a-0ede6194cc29" providerId="AD" clId="Web-{0F56EF5D-26B6-81CA-857F-353E5A59C507}" dt="2025-05-08T19:09:38.129" v="26" actId="14100"/>
          <ac:spMkLst>
            <pc:docMk/>
            <pc:sldMk cId="0" sldId="256"/>
            <ac:spMk id="2" creationId="{51456CEF-57DB-B4CE-60F1-7B93F72DA5BA}"/>
          </ac:spMkLst>
        </pc:spChg>
        <pc:spChg chg="mod">
          <ac:chgData name="DEBATTISTA Brian (EMPL+REGIO-DAC)" userId="S::brian.debattista@ec.europa.eu::2fa254f6-a250-4214-985a-0ede6194cc29" providerId="AD" clId="Web-{0F56EF5D-26B6-81CA-857F-353E5A59C507}" dt="2025-05-08T20:36:00.844" v="32" actId="14100"/>
          <ac:spMkLst>
            <pc:docMk/>
            <pc:sldMk cId="0" sldId="256"/>
            <ac:spMk id="4" creationId="{688C7871-9C07-8121-F0CE-9C7A2A2BF378}"/>
          </ac:spMkLst>
        </pc:spChg>
        <pc:spChg chg="mod">
          <ac:chgData name="DEBATTISTA Brian (EMPL+REGIO-DAC)" userId="S::brian.debattista@ec.europa.eu::2fa254f6-a250-4214-985a-0ede6194cc29" providerId="AD" clId="Web-{0F56EF5D-26B6-81CA-857F-353E5A59C507}" dt="2025-05-08T19:08:42.361" v="19"/>
          <ac:spMkLst>
            <pc:docMk/>
            <pc:sldMk cId="0" sldId="256"/>
            <ac:spMk id="5" creationId="{C504D590-9922-C06A-407C-2B718394A8D5}"/>
          </ac:spMkLst>
        </pc:spChg>
        <pc:spChg chg="mod">
          <ac:chgData name="DEBATTISTA Brian (EMPL+REGIO-DAC)" userId="S::brian.debattista@ec.europa.eu::2fa254f6-a250-4214-985a-0ede6194cc29" providerId="AD" clId="Web-{0F56EF5D-26B6-81CA-857F-353E5A59C507}" dt="2025-05-08T19:00:36.702" v="4" actId="1076"/>
          <ac:spMkLst>
            <pc:docMk/>
            <pc:sldMk cId="0" sldId="256"/>
            <ac:spMk id="8" creationId="{CBD512D0-79B6-670C-07FD-9168EC3E20E6}"/>
          </ac:spMkLst>
        </pc:spChg>
        <pc:spChg chg="del">
          <ac:chgData name="DEBATTISTA Brian (EMPL+REGIO-DAC)" userId="S::brian.debattista@ec.europa.eu::2fa254f6-a250-4214-985a-0ede6194cc29" providerId="AD" clId="Web-{0F56EF5D-26B6-81CA-857F-353E5A59C507}" dt="2025-05-08T19:00:03.482" v="0"/>
          <ac:spMkLst>
            <pc:docMk/>
            <pc:sldMk cId="0" sldId="256"/>
            <ac:spMk id="11" creationId="{843EDF66-C2E7-7039-6D07-0F342D777279}"/>
          </ac:spMkLst>
        </pc:spChg>
      </pc:sldChg>
      <pc:sldChg chg="addSp modSp mod chgLayout">
        <pc:chgData name="DEBATTISTA Brian (EMPL+REGIO-DAC)" userId="S::brian.debattista@ec.europa.eu::2fa254f6-a250-4214-985a-0ede6194cc29" providerId="AD" clId="Web-{0F56EF5D-26B6-81CA-857F-353E5A59C507}" dt="2025-05-08T21:04:52.882" v="230" actId="20577"/>
        <pc:sldMkLst>
          <pc:docMk/>
          <pc:sldMk cId="2479880471" sldId="366"/>
        </pc:sldMkLst>
        <pc:spChg chg="mod">
          <ac:chgData name="DEBATTISTA Brian (EMPL+REGIO-DAC)" userId="S::brian.debattista@ec.europa.eu::2fa254f6-a250-4214-985a-0ede6194cc29" providerId="AD" clId="Web-{0F56EF5D-26B6-81CA-857F-353E5A59C507}" dt="2025-05-08T21:04:52.882" v="230" actId="20577"/>
          <ac:spMkLst>
            <pc:docMk/>
            <pc:sldMk cId="2479880471" sldId="366"/>
            <ac:spMk id="3" creationId="{2E9EFFDF-2A20-D852-DFF2-6B9785B397D5}"/>
          </ac:spMkLst>
        </pc:spChg>
        <pc:spChg chg="mod">
          <ac:chgData name="DEBATTISTA Brian (EMPL+REGIO-DAC)" userId="S::brian.debattista@ec.europa.eu::2fa254f6-a250-4214-985a-0ede6194cc29" providerId="AD" clId="Web-{0F56EF5D-26B6-81CA-857F-353E5A59C507}" dt="2025-05-08T20:52:12.472" v="130" actId="14100"/>
          <ac:spMkLst>
            <pc:docMk/>
            <pc:sldMk cId="2479880471" sldId="366"/>
            <ac:spMk id="8" creationId="{251A7BCF-D166-7C26-0977-73DF8B83E1D6}"/>
          </ac:spMkLst>
        </pc:spChg>
        <pc:picChg chg="add mod">
          <ac:chgData name="DEBATTISTA Brian (EMPL+REGIO-DAC)" userId="S::brian.debattista@ec.europa.eu::2fa254f6-a250-4214-985a-0ede6194cc29" providerId="AD" clId="Web-{0F56EF5D-26B6-81CA-857F-353E5A59C507}" dt="2025-05-08T20:52:17.941" v="132" actId="14100"/>
          <ac:picMkLst>
            <pc:docMk/>
            <pc:sldMk cId="2479880471" sldId="366"/>
            <ac:picMk id="2" creationId="{FC98DC1C-8369-B9CF-5081-A5B625A0D027}"/>
          </ac:picMkLst>
        </pc:picChg>
      </pc:sldChg>
      <pc:sldChg chg="addSp delSp modSp">
        <pc:chgData name="DEBATTISTA Brian (EMPL+REGIO-DAC)" userId="S::brian.debattista@ec.europa.eu::2fa254f6-a250-4214-985a-0ede6194cc29" providerId="AD" clId="Web-{0F56EF5D-26B6-81CA-857F-353E5A59C507}" dt="2025-05-08T21:03:34.705" v="205" actId="1076"/>
        <pc:sldMkLst>
          <pc:docMk/>
          <pc:sldMk cId="1932930444" sldId="405"/>
        </pc:sldMkLst>
        <pc:spChg chg="mod">
          <ac:chgData name="DEBATTISTA Brian (EMPL+REGIO-DAC)" userId="S::brian.debattista@ec.europa.eu::2fa254f6-a250-4214-985a-0ede6194cc29" providerId="AD" clId="Web-{0F56EF5D-26B6-81CA-857F-353E5A59C507}" dt="2025-05-08T21:03:08.218" v="200"/>
          <ac:spMkLst>
            <pc:docMk/>
            <pc:sldMk cId="1932930444" sldId="405"/>
            <ac:spMk id="5" creationId="{46525DCA-ACF7-D351-367E-529123863312}"/>
          </ac:spMkLst>
        </pc:spChg>
        <pc:spChg chg="mod">
          <ac:chgData name="DEBATTISTA Brian (EMPL+REGIO-DAC)" userId="S::brian.debattista@ec.europa.eu::2fa254f6-a250-4214-985a-0ede6194cc29" providerId="AD" clId="Web-{0F56EF5D-26B6-81CA-857F-353E5A59C507}" dt="2025-05-08T21:03:34.705" v="205" actId="1076"/>
          <ac:spMkLst>
            <pc:docMk/>
            <pc:sldMk cId="1932930444" sldId="405"/>
            <ac:spMk id="6" creationId="{43F4262C-3745-4366-D60C-DCDC417596BD}"/>
          </ac:spMkLst>
        </pc:spChg>
        <pc:picChg chg="add del mod">
          <ac:chgData name="DEBATTISTA Brian (EMPL+REGIO-DAC)" userId="S::brian.debattista@ec.europa.eu::2fa254f6-a250-4214-985a-0ede6194cc29" providerId="AD" clId="Web-{0F56EF5D-26B6-81CA-857F-353E5A59C507}" dt="2025-05-08T20:58:59.046" v="169"/>
          <ac:picMkLst>
            <pc:docMk/>
            <pc:sldMk cId="1932930444" sldId="405"/>
            <ac:picMk id="2" creationId="{F6DECED0-4816-B4C4-5FA5-B216C8C51E0C}"/>
          </ac:picMkLst>
        </pc:picChg>
        <pc:picChg chg="add del mod">
          <ac:chgData name="DEBATTISTA Brian (EMPL+REGIO-DAC)" userId="S::brian.debattista@ec.europa.eu::2fa254f6-a250-4214-985a-0ede6194cc29" providerId="AD" clId="Web-{0F56EF5D-26B6-81CA-857F-353E5A59C507}" dt="2025-05-08T20:59:27.969" v="171"/>
          <ac:picMkLst>
            <pc:docMk/>
            <pc:sldMk cId="1932930444" sldId="405"/>
            <ac:picMk id="3" creationId="{ACC6FC70-0C8D-7CF8-37C4-3CF581D3EC5F}"/>
          </ac:picMkLst>
        </pc:picChg>
        <pc:picChg chg="add del mod">
          <ac:chgData name="DEBATTISTA Brian (EMPL+REGIO-DAC)" userId="S::brian.debattista@ec.europa.eu::2fa254f6-a250-4214-985a-0ede6194cc29" providerId="AD" clId="Web-{0F56EF5D-26B6-81CA-857F-353E5A59C507}" dt="2025-05-08T21:00:36.161" v="179"/>
          <ac:picMkLst>
            <pc:docMk/>
            <pc:sldMk cId="1932930444" sldId="405"/>
            <ac:picMk id="4" creationId="{0F07D23C-C4F3-52AB-629D-B6776F9A9450}"/>
          </ac:picMkLst>
        </pc:picChg>
        <pc:picChg chg="add del mod">
          <ac:chgData name="DEBATTISTA Brian (EMPL+REGIO-DAC)" userId="S::brian.debattista@ec.europa.eu::2fa254f6-a250-4214-985a-0ede6194cc29" providerId="AD" clId="Web-{0F56EF5D-26B6-81CA-857F-353E5A59C507}" dt="2025-05-08T21:02:03.011" v="184"/>
          <ac:picMkLst>
            <pc:docMk/>
            <pc:sldMk cId="1932930444" sldId="405"/>
            <ac:picMk id="7" creationId="{9C93C1E8-8444-8556-FB82-D947A6F722A4}"/>
          </ac:picMkLst>
        </pc:picChg>
        <pc:picChg chg="add del mod">
          <ac:chgData name="DEBATTISTA Brian (EMPL+REGIO-DAC)" userId="S::brian.debattista@ec.europa.eu::2fa254f6-a250-4214-985a-0ede6194cc29" providerId="AD" clId="Web-{0F56EF5D-26B6-81CA-857F-353E5A59C507}" dt="2025-05-08T21:02:14.043" v="189"/>
          <ac:picMkLst>
            <pc:docMk/>
            <pc:sldMk cId="1932930444" sldId="405"/>
            <ac:picMk id="8" creationId="{92E867C1-F153-1534-EB56-821C92FB18F3}"/>
          </ac:picMkLst>
        </pc:picChg>
        <pc:picChg chg="add mod">
          <ac:chgData name="DEBATTISTA Brian (EMPL+REGIO-DAC)" userId="S::brian.debattista@ec.europa.eu::2fa254f6-a250-4214-985a-0ede6194cc29" providerId="AD" clId="Web-{0F56EF5D-26B6-81CA-857F-353E5A59C507}" dt="2025-05-08T21:03:23.657" v="203" actId="1076"/>
          <ac:picMkLst>
            <pc:docMk/>
            <pc:sldMk cId="1932930444" sldId="405"/>
            <ac:picMk id="9" creationId="{8E0C05F0-3A78-6946-91B9-96588B3E0786}"/>
          </ac:picMkLst>
        </pc:picChg>
        <pc:picChg chg="add mod">
          <ac:chgData name="DEBATTISTA Brian (EMPL+REGIO-DAC)" userId="S::brian.debattista@ec.europa.eu::2fa254f6-a250-4214-985a-0ede6194cc29" providerId="AD" clId="Web-{0F56EF5D-26B6-81CA-857F-353E5A59C507}" dt="2025-05-08T21:03:29.517" v="204" actId="1076"/>
          <ac:picMkLst>
            <pc:docMk/>
            <pc:sldMk cId="1932930444" sldId="405"/>
            <ac:picMk id="10" creationId="{1807C5D8-45B7-96DB-4AE6-51F17F94AAEF}"/>
          </ac:picMkLst>
        </pc:picChg>
      </pc:sldChg>
      <pc:sldChg chg="addSp delSp modSp mod modClrScheme chgLayout">
        <pc:chgData name="DEBATTISTA Brian (EMPL+REGIO-DAC)" userId="S::brian.debattista@ec.europa.eu::2fa254f6-a250-4214-985a-0ede6194cc29" providerId="AD" clId="Web-{0F56EF5D-26B6-81CA-857F-353E5A59C507}" dt="2025-05-08T20:57:47.619" v="167" actId="20577"/>
        <pc:sldMkLst>
          <pc:docMk/>
          <pc:sldMk cId="1111007050" sldId="406"/>
        </pc:sldMkLst>
        <pc:spChg chg="mod">
          <ac:chgData name="DEBATTISTA Brian (EMPL+REGIO-DAC)" userId="S::brian.debattista@ec.europa.eu::2fa254f6-a250-4214-985a-0ede6194cc29" providerId="AD" clId="Web-{0F56EF5D-26B6-81CA-857F-353E5A59C507}" dt="2025-05-08T20:57:47.619" v="167" actId="20577"/>
          <ac:spMkLst>
            <pc:docMk/>
            <pc:sldMk cId="1111007050" sldId="406"/>
            <ac:spMk id="2" creationId="{C83ADC06-3E41-38CB-1264-1AB51F64595D}"/>
          </ac:spMkLst>
        </pc:spChg>
        <pc:spChg chg="mod ord">
          <ac:chgData name="DEBATTISTA Brian (EMPL+REGIO-DAC)" userId="S::brian.debattista@ec.europa.eu::2fa254f6-a250-4214-985a-0ede6194cc29" providerId="AD" clId="Web-{0F56EF5D-26B6-81CA-857F-353E5A59C507}" dt="2025-05-08T20:57:37.743" v="163" actId="1076"/>
          <ac:spMkLst>
            <pc:docMk/>
            <pc:sldMk cId="1111007050" sldId="406"/>
            <ac:spMk id="4" creationId="{DA6867EE-7E5B-A6C6-79AB-C1C72FCB232C}"/>
          </ac:spMkLst>
        </pc:spChg>
        <pc:spChg chg="mod ord">
          <ac:chgData name="DEBATTISTA Brian (EMPL+REGIO-DAC)" userId="S::brian.debattista@ec.europa.eu::2fa254f6-a250-4214-985a-0ede6194cc29" providerId="AD" clId="Web-{0F56EF5D-26B6-81CA-857F-353E5A59C507}" dt="2025-05-08T20:57:44.697" v="165" actId="20577"/>
          <ac:spMkLst>
            <pc:docMk/>
            <pc:sldMk cId="1111007050" sldId="406"/>
            <ac:spMk id="9" creationId="{AFFA08EB-D5F9-055C-B0E7-B1C10B91BE48}"/>
          </ac:spMkLst>
        </pc:spChg>
        <pc:picChg chg="add del mod">
          <ac:chgData name="DEBATTISTA Brian (EMPL+REGIO-DAC)" userId="S::brian.debattista@ec.europa.eu::2fa254f6-a250-4214-985a-0ede6194cc29" providerId="AD" clId="Web-{0F56EF5D-26B6-81CA-857F-353E5A59C507}" dt="2025-05-08T20:54:59.139" v="137"/>
          <ac:picMkLst>
            <pc:docMk/>
            <pc:sldMk cId="1111007050" sldId="406"/>
            <ac:picMk id="3" creationId="{20D97636-E0CE-CC1D-3E7E-7AA5F8A833A8}"/>
          </ac:picMkLst>
        </pc:picChg>
        <pc:picChg chg="add del mod">
          <ac:chgData name="DEBATTISTA Brian (EMPL+REGIO-DAC)" userId="S::brian.debattista@ec.europa.eu::2fa254f6-a250-4214-985a-0ede6194cc29" providerId="AD" clId="Web-{0F56EF5D-26B6-81CA-857F-353E5A59C507}" dt="2025-05-08T20:55:17.062" v="139"/>
          <ac:picMkLst>
            <pc:docMk/>
            <pc:sldMk cId="1111007050" sldId="406"/>
            <ac:picMk id="5" creationId="{E49C7003-7C02-F077-EE8B-CE25A612C639}"/>
          </ac:picMkLst>
        </pc:picChg>
        <pc:picChg chg="add mod ord">
          <ac:chgData name="DEBATTISTA Brian (EMPL+REGIO-DAC)" userId="S::brian.debattista@ec.europa.eu::2fa254f6-a250-4214-985a-0ede6194cc29" providerId="AD" clId="Web-{0F56EF5D-26B6-81CA-857F-353E5A59C507}" dt="2025-05-08T20:56:59.116" v="153"/>
          <ac:picMkLst>
            <pc:docMk/>
            <pc:sldMk cId="1111007050" sldId="406"/>
            <ac:picMk id="6" creationId="{2A34C223-AB21-CAFD-B337-24ED27A69C36}"/>
          </ac:picMkLst>
        </pc:picChg>
      </pc:sldChg>
      <pc:sldChg chg="addSp delSp modSp">
        <pc:chgData name="DEBATTISTA Brian (EMPL+REGIO-DAC)" userId="S::brian.debattista@ec.europa.eu::2fa254f6-a250-4214-985a-0ede6194cc29" providerId="AD" clId="Web-{0F56EF5D-26B6-81CA-857F-353E5A59C507}" dt="2025-05-08T21:04:40.303" v="221"/>
        <pc:sldMkLst>
          <pc:docMk/>
          <pc:sldMk cId="3484012074" sldId="408"/>
        </pc:sldMkLst>
        <pc:spChg chg="mod">
          <ac:chgData name="DEBATTISTA Brian (EMPL+REGIO-DAC)" userId="S::brian.debattista@ec.europa.eu::2fa254f6-a250-4214-985a-0ede6194cc29" providerId="AD" clId="Web-{0F56EF5D-26B6-81CA-857F-353E5A59C507}" dt="2025-05-08T21:03:48.237" v="209" actId="20577"/>
          <ac:spMkLst>
            <pc:docMk/>
            <pc:sldMk cId="3484012074" sldId="408"/>
            <ac:spMk id="7" creationId="{F05C02C1-EB3F-EDB4-AA4A-E89DBAD90C66}"/>
          </ac:spMkLst>
        </pc:spChg>
        <pc:picChg chg="add del mod">
          <ac:chgData name="DEBATTISTA Brian (EMPL+REGIO-DAC)" userId="S::brian.debattista@ec.europa.eu::2fa254f6-a250-4214-985a-0ede6194cc29" providerId="AD" clId="Web-{0F56EF5D-26B6-81CA-857F-353E5A59C507}" dt="2025-05-08T21:04:40.303" v="221"/>
          <ac:picMkLst>
            <pc:docMk/>
            <pc:sldMk cId="3484012074" sldId="408"/>
            <ac:picMk id="2" creationId="{FD6C9798-6BB8-7124-1A58-70D3E8AF1DC0}"/>
          </ac:picMkLst>
        </pc:picChg>
      </pc:sldChg>
      <pc:sldChg chg="addSp delSp modSp mod modClrScheme chgLayout">
        <pc:chgData name="DEBATTISTA Brian (EMPL+REGIO-DAC)" userId="S::brian.debattista@ec.europa.eu::2fa254f6-a250-4214-985a-0ede6194cc29" providerId="AD" clId="Web-{0F56EF5D-26B6-81CA-857F-353E5A59C507}" dt="2025-05-08T20:49:34.727" v="118" actId="1076"/>
        <pc:sldMkLst>
          <pc:docMk/>
          <pc:sldMk cId="2830382241" sldId="410"/>
        </pc:sldMkLst>
        <pc:spChg chg="mod ord">
          <ac:chgData name="DEBATTISTA Brian (EMPL+REGIO-DAC)" userId="S::brian.debattista@ec.europa.eu::2fa254f6-a250-4214-985a-0ede6194cc29" providerId="AD" clId="Web-{0F56EF5D-26B6-81CA-857F-353E5A59C507}" dt="2025-05-08T20:48:43.755" v="93"/>
          <ac:spMkLst>
            <pc:docMk/>
            <pc:sldMk cId="2830382241" sldId="410"/>
            <ac:spMk id="5" creationId="{6BA00C0A-B1F7-28DB-2BFF-8BAB7FBFEF17}"/>
          </ac:spMkLst>
        </pc:spChg>
        <pc:spChg chg="mod ord">
          <ac:chgData name="DEBATTISTA Brian (EMPL+REGIO-DAC)" userId="S::brian.debattista@ec.europa.eu::2fa254f6-a250-4214-985a-0ede6194cc29" providerId="AD" clId="Web-{0F56EF5D-26B6-81CA-857F-353E5A59C507}" dt="2025-05-08T20:49:34.727" v="118" actId="1076"/>
          <ac:spMkLst>
            <pc:docMk/>
            <pc:sldMk cId="2830382241" sldId="410"/>
            <ac:spMk id="6" creationId="{A57446E0-F38A-8880-22AC-54AC0AEFB7FA}"/>
          </ac:spMkLst>
        </pc:spChg>
        <pc:spChg chg="add mod">
          <ac:chgData name="DEBATTISTA Brian (EMPL+REGIO-DAC)" userId="S::brian.debattista@ec.europa.eu::2fa254f6-a250-4214-985a-0ede6194cc29" providerId="AD" clId="Web-{0F56EF5D-26B6-81CA-857F-353E5A59C507}" dt="2025-05-08T20:48:43.755" v="93"/>
          <ac:spMkLst>
            <pc:docMk/>
            <pc:sldMk cId="2830382241" sldId="410"/>
            <ac:spMk id="8" creationId="{B77205A9-AB4A-10B0-73D8-1F142A1E867E}"/>
          </ac:spMkLst>
        </pc:spChg>
        <pc:spChg chg="add del mod">
          <ac:chgData name="DEBATTISTA Brian (EMPL+REGIO-DAC)" userId="S::brian.debattista@ec.europa.eu::2fa254f6-a250-4214-985a-0ede6194cc29" providerId="AD" clId="Web-{0F56EF5D-26B6-81CA-857F-353E5A59C507}" dt="2025-05-08T20:48:24.769" v="90"/>
          <ac:spMkLst>
            <pc:docMk/>
            <pc:sldMk cId="2830382241" sldId="410"/>
            <ac:spMk id="11" creationId="{B77205A9-AB4A-10B0-73D8-1F142A1E867E}"/>
          </ac:spMkLst>
        </pc:spChg>
        <pc:picChg chg="add mod ord">
          <ac:chgData name="DEBATTISTA Brian (EMPL+REGIO-DAC)" userId="S::brian.debattista@ec.europa.eu::2fa254f6-a250-4214-985a-0ede6194cc29" providerId="AD" clId="Web-{0F56EF5D-26B6-81CA-857F-353E5A59C507}" dt="2025-05-08T20:48:43.755" v="93"/>
          <ac:picMkLst>
            <pc:docMk/>
            <pc:sldMk cId="2830382241" sldId="410"/>
            <ac:picMk id="2" creationId="{ABF6270E-BC7D-2BB2-B2EB-9B4A6AFFBFBD}"/>
          </ac:picMkLst>
        </pc:picChg>
      </pc:sldChg>
    </pc:docChg>
  </pc:docChgLst>
  <pc:docChgLst>
    <pc:chgData name="DEBATTISTA Brian (EMPL+REGIO-DAC)" userId="S::brian.debattista@ec.europa.eu::2fa254f6-a250-4214-985a-0ede6194cc29" providerId="AD" clId="Web-{7799CB80-C8A9-8683-1EF1-FAF21F6F9F63}"/>
    <pc:docChg chg="modSld">
      <pc:chgData name="DEBATTISTA Brian (EMPL+REGIO-DAC)" userId="S::brian.debattista@ec.europa.eu::2fa254f6-a250-4214-985a-0ede6194cc29" providerId="AD" clId="Web-{7799CB80-C8A9-8683-1EF1-FAF21F6F9F63}" dt="2025-05-11T08:04:17.074" v="318" actId="1076"/>
      <pc:docMkLst>
        <pc:docMk/>
      </pc:docMkLst>
      <pc:sldChg chg="modSp modCm">
        <pc:chgData name="DEBATTISTA Brian (EMPL+REGIO-DAC)" userId="S::brian.debattista@ec.europa.eu::2fa254f6-a250-4214-985a-0ede6194cc29" providerId="AD" clId="Web-{7799CB80-C8A9-8683-1EF1-FAF21F6F9F63}" dt="2025-05-11T08:04:17.074" v="318" actId="1076"/>
        <pc:sldMkLst>
          <pc:docMk/>
          <pc:sldMk cId="1932930444" sldId="405"/>
        </pc:sldMkLst>
        <pc:spChg chg="mod">
          <ac:chgData name="DEBATTISTA Brian (EMPL+REGIO-DAC)" userId="S::brian.debattista@ec.europa.eu::2fa254f6-a250-4214-985a-0ede6194cc29" providerId="AD" clId="Web-{7799CB80-C8A9-8683-1EF1-FAF21F6F9F63}" dt="2025-05-11T07:56:23.177" v="124" actId="1076"/>
          <ac:spMkLst>
            <pc:docMk/>
            <pc:sldMk cId="1932930444" sldId="405"/>
            <ac:spMk id="5" creationId="{46525DCA-ACF7-D351-367E-529123863312}"/>
          </ac:spMkLst>
        </pc:spChg>
        <pc:spChg chg="mod">
          <ac:chgData name="DEBATTISTA Brian (EMPL+REGIO-DAC)" userId="S::brian.debattista@ec.europa.eu::2fa254f6-a250-4214-985a-0ede6194cc29" providerId="AD" clId="Web-{7799CB80-C8A9-8683-1EF1-FAF21F6F9F63}" dt="2025-05-11T08:04:17.074" v="318" actId="1076"/>
          <ac:spMkLst>
            <pc:docMk/>
            <pc:sldMk cId="1932930444" sldId="405"/>
            <ac:spMk id="6" creationId="{43F4262C-3745-4366-D60C-DCDC417596BD}"/>
          </ac:spMkLst>
        </pc:spChg>
        <pc:picChg chg="mod">
          <ac:chgData name="DEBATTISTA Brian (EMPL+REGIO-DAC)" userId="S::brian.debattista@ec.europa.eu::2fa254f6-a250-4214-985a-0ede6194cc29" providerId="AD" clId="Web-{7799CB80-C8A9-8683-1EF1-FAF21F6F9F63}" dt="2025-05-11T08:03:19.165" v="314" actId="1076"/>
          <ac:picMkLst>
            <pc:docMk/>
            <pc:sldMk cId="1932930444" sldId="405"/>
            <ac:picMk id="9" creationId="{8E0C05F0-3A78-6946-91B9-96588B3E0786}"/>
          </ac:picMkLst>
        </pc:picChg>
        <pc:picChg chg="mod">
          <ac:chgData name="DEBATTISTA Brian (EMPL+REGIO-DAC)" userId="S::brian.debattista@ec.europa.eu::2fa254f6-a250-4214-985a-0ede6194cc29" providerId="AD" clId="Web-{7799CB80-C8A9-8683-1EF1-FAF21F6F9F63}" dt="2025-05-11T08:03:22.587" v="315" actId="1076"/>
          <ac:picMkLst>
            <pc:docMk/>
            <pc:sldMk cId="1932930444" sldId="405"/>
            <ac:picMk id="10" creationId="{1807C5D8-45B7-96DB-4AE6-51F17F94AAE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DEBATTISTA Brian (EMPL+REGIO-DAC)" userId="S::brian.debattista@ec.europa.eu::2fa254f6-a250-4214-985a-0ede6194cc29" providerId="AD" clId="Web-{7799CB80-C8A9-8683-1EF1-FAF21F6F9F63}" dt="2025-05-11T07:56:17.723" v="122" actId="20577"/>
              <pc2:cmMkLst xmlns:pc2="http://schemas.microsoft.com/office/powerpoint/2019/9/main/command">
                <pc:docMk/>
                <pc:sldMk cId="1932930444" sldId="405"/>
                <pc2:cmMk id="{96DD493A-3F44-45B6-9366-3AE4583AAC9D}"/>
              </pc2:cmMkLst>
            </pc226:cmChg>
          </p:ext>
        </pc:extLst>
      </pc:sldChg>
    </pc:docChg>
  </pc:docChgLst>
  <pc:docChgLst>
    <pc:chgData name="FEMINO Joseph (EMPL+REGIO-DAC)" userId="2984cad4-c2a4-4e81-a762-15cfa228bc90" providerId="ADAL" clId="{6B508D30-7A10-42F9-9517-D4B245761B5B}"/>
    <pc:docChg chg="custSel addSld modSld">
      <pc:chgData name="FEMINO Joseph (EMPL+REGIO-DAC)" userId="2984cad4-c2a4-4e81-a762-15cfa228bc90" providerId="ADAL" clId="{6B508D30-7A10-42F9-9517-D4B245761B5B}" dt="2025-05-12T10:08:50.936" v="551" actId="20577"/>
      <pc:docMkLst>
        <pc:docMk/>
      </pc:docMkLst>
      <pc:sldChg chg="modSp mod">
        <pc:chgData name="FEMINO Joseph (EMPL+REGIO-DAC)" userId="2984cad4-c2a4-4e81-a762-15cfa228bc90" providerId="ADAL" clId="{6B508D30-7A10-42F9-9517-D4B245761B5B}" dt="2025-05-08T10:07:06.572" v="511" actId="14100"/>
        <pc:sldMkLst>
          <pc:docMk/>
          <pc:sldMk cId="0" sldId="256"/>
        </pc:sldMkLst>
        <pc:spChg chg="mod">
          <ac:chgData name="FEMINO Joseph (EMPL+REGIO-DAC)" userId="2984cad4-c2a4-4e81-a762-15cfa228bc90" providerId="ADAL" clId="{6B508D30-7A10-42F9-9517-D4B245761B5B}" dt="2025-05-08T10:07:06.572" v="511" actId="14100"/>
          <ac:spMkLst>
            <pc:docMk/>
            <pc:sldMk cId="0" sldId="256"/>
            <ac:spMk id="7" creationId="{51456CEF-57DB-B4CE-60F1-7B93F72DA5BA}"/>
          </ac:spMkLst>
        </pc:spChg>
      </pc:sldChg>
      <pc:sldChg chg="modSp mod">
        <pc:chgData name="FEMINO Joseph (EMPL+REGIO-DAC)" userId="2984cad4-c2a4-4e81-a762-15cfa228bc90" providerId="ADAL" clId="{6B508D30-7A10-42F9-9517-D4B245761B5B}" dt="2025-05-12T10:08:50.936" v="551" actId="20577"/>
        <pc:sldMkLst>
          <pc:docMk/>
          <pc:sldMk cId="1111007050" sldId="406"/>
        </pc:sldMkLst>
        <pc:spChg chg="mod">
          <ac:chgData name="FEMINO Joseph (EMPL+REGIO-DAC)" userId="2984cad4-c2a4-4e81-a762-15cfa228bc90" providerId="ADAL" clId="{6B508D30-7A10-42F9-9517-D4B245761B5B}" dt="2025-05-12T10:08:50.936" v="551" actId="20577"/>
          <ac:spMkLst>
            <pc:docMk/>
            <pc:sldMk cId="1111007050" sldId="406"/>
            <ac:spMk id="9" creationId="{AFFA08EB-D5F9-055C-B0E7-B1C10B91BE48}"/>
          </ac:spMkLst>
        </pc:spChg>
      </pc:sldChg>
      <pc:sldChg chg="addSp delSp modSp new mod modClrScheme chgLayout">
        <pc:chgData name="FEMINO Joseph (EMPL+REGIO-DAC)" userId="2984cad4-c2a4-4e81-a762-15cfa228bc90" providerId="ADAL" clId="{6B508D30-7A10-42F9-9517-D4B245761B5B}" dt="2025-05-08T10:07:52.439" v="542" actId="20577"/>
        <pc:sldMkLst>
          <pc:docMk/>
          <pc:sldMk cId="2830382241" sldId="410"/>
        </pc:sldMkLst>
        <pc:spChg chg="del">
          <ac:chgData name="FEMINO Joseph (EMPL+REGIO-DAC)" userId="2984cad4-c2a4-4e81-a762-15cfa228bc90" providerId="ADAL" clId="{6B508D30-7A10-42F9-9517-D4B245761B5B}" dt="2025-05-08T08:06:32.759" v="3" actId="700"/>
          <ac:spMkLst>
            <pc:docMk/>
            <pc:sldMk cId="2830382241" sldId="410"/>
            <ac:spMk id="2" creationId="{12184806-9C2A-9767-6299-6243DA99C896}"/>
          </ac:spMkLst>
        </pc:spChg>
        <pc:spChg chg="del mod ord">
          <ac:chgData name="FEMINO Joseph (EMPL+REGIO-DAC)" userId="2984cad4-c2a4-4e81-a762-15cfa228bc90" providerId="ADAL" clId="{6B508D30-7A10-42F9-9517-D4B245761B5B}" dt="2025-05-08T08:06:32.759" v="3" actId="700"/>
          <ac:spMkLst>
            <pc:docMk/>
            <pc:sldMk cId="2830382241" sldId="410"/>
            <ac:spMk id="3" creationId="{87FDE3AE-0AE7-AF87-05AB-9BFE0D3CB370}"/>
          </ac:spMkLst>
        </pc:spChg>
        <pc:spChg chg="del mod ord">
          <ac:chgData name="FEMINO Joseph (EMPL+REGIO-DAC)" userId="2984cad4-c2a4-4e81-a762-15cfa228bc90" providerId="ADAL" clId="{6B508D30-7A10-42F9-9517-D4B245761B5B}" dt="2025-05-08T08:06:32.759" v="3" actId="700"/>
          <ac:spMkLst>
            <pc:docMk/>
            <pc:sldMk cId="2830382241" sldId="410"/>
            <ac:spMk id="4" creationId="{E7CF7D3F-C91B-B55C-6399-B0B17EB5E9CA}"/>
          </ac:spMkLst>
        </pc:spChg>
        <pc:spChg chg="add mod ord">
          <ac:chgData name="FEMINO Joseph (EMPL+REGIO-DAC)" userId="2984cad4-c2a4-4e81-a762-15cfa228bc90" providerId="ADAL" clId="{6B508D30-7A10-42F9-9517-D4B245761B5B}" dt="2025-05-08T10:04:54.552" v="505" actId="255"/>
          <ac:spMkLst>
            <pc:docMk/>
            <pc:sldMk cId="2830382241" sldId="410"/>
            <ac:spMk id="5" creationId="{6BA00C0A-B1F7-28DB-2BFF-8BAB7FBFEF17}"/>
          </ac:spMkLst>
        </pc:spChg>
        <pc:spChg chg="add mod ord">
          <ac:chgData name="FEMINO Joseph (EMPL+REGIO-DAC)" userId="2984cad4-c2a4-4e81-a762-15cfa228bc90" providerId="ADAL" clId="{6B508D30-7A10-42F9-9517-D4B245761B5B}" dt="2025-05-08T10:07:52.439" v="542" actId="20577"/>
          <ac:spMkLst>
            <pc:docMk/>
            <pc:sldMk cId="2830382241" sldId="410"/>
            <ac:spMk id="6" creationId="{A57446E0-F38A-8880-22AC-54AC0AEFB7FA}"/>
          </ac:spMkLst>
        </pc:spChg>
        <pc:picChg chg="add mod">
          <ac:chgData name="FEMINO Joseph (EMPL+REGIO-DAC)" userId="2984cad4-c2a4-4e81-a762-15cfa228bc90" providerId="ADAL" clId="{6B508D30-7A10-42F9-9517-D4B245761B5B}" dt="2025-05-08T08:06:44.342" v="4"/>
          <ac:picMkLst>
            <pc:docMk/>
            <pc:sldMk cId="2830382241" sldId="410"/>
            <ac:picMk id="7" creationId="{9CAFD7F8-11C1-EFC3-1D82-9622B57173D8}"/>
          </ac:picMkLst>
        </pc:picChg>
      </pc:sldChg>
    </pc:docChg>
  </pc:docChgLst>
  <pc:docChgLst>
    <pc:chgData name="DEBATTISTA Brian (EMPL+REGIO-DAC)" userId="S::brian.debattista@ec.europa.eu::2fa254f6-a250-4214-985a-0ede6194cc29" providerId="AD" clId="Web-{E292B515-B29A-0823-DBF7-B54035CA981F}"/>
    <pc:docChg chg="modSld">
      <pc:chgData name="DEBATTISTA Brian (EMPL+REGIO-DAC)" userId="S::brian.debattista@ec.europa.eu::2fa254f6-a250-4214-985a-0ede6194cc29" providerId="AD" clId="Web-{E292B515-B29A-0823-DBF7-B54035CA981F}" dt="2025-05-12T08:25:37.616" v="37" actId="20577"/>
      <pc:docMkLst>
        <pc:docMk/>
      </pc:docMkLst>
      <pc:sldChg chg="modSp">
        <pc:chgData name="DEBATTISTA Brian (EMPL+REGIO-DAC)" userId="S::brian.debattista@ec.europa.eu::2fa254f6-a250-4214-985a-0ede6194cc29" providerId="AD" clId="Web-{E292B515-B29A-0823-DBF7-B54035CA981F}" dt="2025-05-12T08:25:37.616" v="37" actId="20577"/>
        <pc:sldMkLst>
          <pc:docMk/>
          <pc:sldMk cId="1932930444" sldId="405"/>
        </pc:sldMkLst>
        <pc:spChg chg="mod">
          <ac:chgData name="DEBATTISTA Brian (EMPL+REGIO-DAC)" userId="S::brian.debattista@ec.europa.eu::2fa254f6-a250-4214-985a-0ede6194cc29" providerId="AD" clId="Web-{E292B515-B29A-0823-DBF7-B54035CA981F}" dt="2025-05-12T08:25:37.616" v="37" actId="20577"/>
          <ac:spMkLst>
            <pc:docMk/>
            <pc:sldMk cId="1932930444" sldId="405"/>
            <ac:spMk id="6" creationId="{43F4262C-3745-4366-D60C-DCDC417596BD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A152B38F-F146-73F3-63BF-4171C7051EF0}"/>
    <pc:docChg chg="mod modSld">
      <pc:chgData name="MOLLICA Carmine (EMPL+REGIO-DAC)" userId="S::carmine.mollica@ec.europa.eu::49f5d08d-7f78-4c48-b29c-56113ae0f2e9" providerId="AD" clId="Web-{A152B38F-F146-73F3-63BF-4171C7051EF0}" dt="2025-05-08T15:44:56.812" v="1"/>
      <pc:docMkLst>
        <pc:docMk/>
      </pc:docMkLst>
      <pc:sldChg chg="modSp modCm">
        <pc:chgData name="MOLLICA Carmine (EMPL+REGIO-DAC)" userId="S::carmine.mollica@ec.europa.eu::49f5d08d-7f78-4c48-b29c-56113ae0f2e9" providerId="AD" clId="Web-{A152B38F-F146-73F3-63BF-4171C7051EF0}" dt="2025-05-08T15:44:36.091" v="0" actId="20577"/>
        <pc:sldMkLst>
          <pc:docMk/>
          <pc:sldMk cId="1932930444" sldId="405"/>
        </pc:sldMkLst>
        <pc:spChg chg="mod">
          <ac:chgData name="MOLLICA Carmine (EMPL+REGIO-DAC)" userId="S::carmine.mollica@ec.europa.eu::49f5d08d-7f78-4c48-b29c-56113ae0f2e9" providerId="AD" clId="Web-{A152B38F-F146-73F3-63BF-4171C7051EF0}" dt="2025-05-08T15:44:36.091" v="0" actId="20577"/>
          <ac:spMkLst>
            <pc:docMk/>
            <pc:sldMk cId="1932930444" sldId="405"/>
            <ac:spMk id="5" creationId="{46525DCA-ACF7-D351-367E-5291238633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OLLICA Carmine (EMPL+REGIO-DAC)" userId="S::carmine.mollica@ec.europa.eu::49f5d08d-7f78-4c48-b29c-56113ae0f2e9" providerId="AD" clId="Web-{A152B38F-F146-73F3-63BF-4171C7051EF0}" dt="2025-05-08T15:44:36.091" v="0" actId="20577"/>
              <pc2:cmMkLst xmlns:pc2="http://schemas.microsoft.com/office/powerpoint/2019/9/main/command">
                <pc:docMk/>
                <pc:sldMk cId="1932930444" sldId="405"/>
                <pc2:cmMk id="{96DD493A-3F44-45B6-9366-3AE4583AAC9D}"/>
              </pc2:cmMkLst>
            </pc226:cmChg>
          </p:ext>
        </pc:extLst>
      </pc:sldChg>
    </pc:docChg>
  </pc:docChgLst>
  <pc:docChgLst>
    <pc:chgData name="MOLLICA Carmine (EMPL+REGIO-DAC)" userId="49f5d08d-7f78-4c48-b29c-56113ae0f2e9" providerId="ADAL" clId="{425688C1-02D6-474B-960C-32D06536D71B}"/>
    <pc:docChg chg="modSld modNotesMaster modHandout">
      <pc:chgData name="MOLLICA Carmine (EMPL+REGIO-DAC)" userId="49f5d08d-7f78-4c48-b29c-56113ae0f2e9" providerId="ADAL" clId="{425688C1-02D6-474B-960C-32D06536D71B}" dt="2025-05-12T13:30:21.307" v="2"/>
      <pc:docMkLst>
        <pc:docMk/>
      </pc:docMkLst>
      <pc:sldChg chg="modNotes">
        <pc:chgData name="MOLLICA Carmine (EMPL+REGIO-DAC)" userId="49f5d08d-7f78-4c48-b29c-56113ae0f2e9" providerId="ADAL" clId="{425688C1-02D6-474B-960C-32D06536D71B}" dt="2025-05-12T13:30:21.307" v="2"/>
        <pc:sldMkLst>
          <pc:docMk/>
          <pc:sldMk cId="0" sldId="256"/>
        </pc:sldMkLst>
      </pc:sldChg>
      <pc:sldChg chg="modSp mod">
        <pc:chgData name="MOLLICA Carmine (EMPL+REGIO-DAC)" userId="49f5d08d-7f78-4c48-b29c-56113ae0f2e9" providerId="ADAL" clId="{425688C1-02D6-474B-960C-32D06536D71B}" dt="2025-05-12T13:22:45.704" v="1" actId="6549"/>
        <pc:sldMkLst>
          <pc:docMk/>
          <pc:sldMk cId="2830382241" sldId="410"/>
        </pc:sldMkLst>
        <pc:spChg chg="mod">
          <ac:chgData name="MOLLICA Carmine (EMPL+REGIO-DAC)" userId="49f5d08d-7f78-4c48-b29c-56113ae0f2e9" providerId="ADAL" clId="{425688C1-02D6-474B-960C-32D06536D71B}" dt="2025-05-12T13:22:45.704" v="1" actId="6549"/>
          <ac:spMkLst>
            <pc:docMk/>
            <pc:sldMk cId="2830382241" sldId="410"/>
            <ac:spMk id="6" creationId="{A57446E0-F38A-8880-22AC-54AC0AEFB7FA}"/>
          </ac:spMkLst>
        </pc:spChg>
      </pc:sldChg>
    </pc:docChg>
  </pc:docChgLst>
  <pc:docChgLst>
    <pc:chgData name="MONTANARO Eleonora (EMPL+REGIO-DAC)" userId="S::eleonora.montanaro@ec.europa.eu::e62e78d4-8158-4829-9800-42edda0429d0" providerId="AD" clId="Web-{4CCFDBAA-0455-0B70-8A3C-031A2100BA92}"/>
    <pc:docChg chg="modSld">
      <pc:chgData name="MONTANARO Eleonora (EMPL+REGIO-DAC)" userId="S::eleonora.montanaro@ec.europa.eu::e62e78d4-8158-4829-9800-42edda0429d0" providerId="AD" clId="Web-{4CCFDBAA-0455-0B70-8A3C-031A2100BA92}" dt="2025-05-06T08:33:59.036" v="1"/>
      <pc:docMkLst>
        <pc:docMk/>
      </pc:docMkLst>
      <pc:sldChg chg="addSp delSp">
        <pc:chgData name="MONTANARO Eleonora (EMPL+REGIO-DAC)" userId="S::eleonora.montanaro@ec.europa.eu::e62e78d4-8158-4829-9800-42edda0429d0" providerId="AD" clId="Web-{4CCFDBAA-0455-0B70-8A3C-031A2100BA92}" dt="2025-05-06T08:33:59.036" v="1"/>
        <pc:sldMkLst>
          <pc:docMk/>
          <pc:sldMk cId="2479880471" sldId="366"/>
        </pc:sldMkLst>
        <pc:picChg chg="add del">
          <ac:chgData name="MONTANARO Eleonora (EMPL+REGIO-DAC)" userId="S::eleonora.montanaro@ec.europa.eu::e62e78d4-8158-4829-9800-42edda0429d0" providerId="AD" clId="Web-{4CCFDBAA-0455-0B70-8A3C-031A2100BA92}" dt="2025-05-06T08:33:59.036" v="1"/>
          <ac:picMkLst>
            <pc:docMk/>
            <pc:sldMk cId="2479880471" sldId="366"/>
            <ac:picMk id="2" creationId="{BA594C8D-664D-1400-1277-E4CCB799D727}"/>
          </ac:picMkLst>
        </pc:picChg>
      </pc:sldChg>
    </pc:docChg>
  </pc:docChgLst>
  <pc:docChgLst>
    <pc:chgData name="MOLLICA Carmine (EMPL+REGIO-DAC)" userId="S::carmine.mollica@ec.europa.eu::49f5d08d-7f78-4c48-b29c-56113ae0f2e9" providerId="AD" clId="Web-{723EAA27-4381-9F1B-9E64-A61F68316E06}"/>
    <pc:docChg chg="modSld">
      <pc:chgData name="MOLLICA Carmine (EMPL+REGIO-DAC)" userId="S::carmine.mollica@ec.europa.eu::49f5d08d-7f78-4c48-b29c-56113ae0f2e9" providerId="AD" clId="Web-{723EAA27-4381-9F1B-9E64-A61F68316E06}" dt="2025-05-12T10:06:24.792" v="71" actId="20577"/>
      <pc:docMkLst>
        <pc:docMk/>
      </pc:docMkLst>
      <pc:sldChg chg="modSp">
        <pc:chgData name="MOLLICA Carmine (EMPL+REGIO-DAC)" userId="S::carmine.mollica@ec.europa.eu::49f5d08d-7f78-4c48-b29c-56113ae0f2e9" providerId="AD" clId="Web-{723EAA27-4381-9F1B-9E64-A61F68316E06}" dt="2025-05-12T10:06:24.792" v="71" actId="20577"/>
        <pc:sldMkLst>
          <pc:docMk/>
          <pc:sldMk cId="1932930444" sldId="405"/>
        </pc:sldMkLst>
        <pc:spChg chg="mod">
          <ac:chgData name="MOLLICA Carmine (EMPL+REGIO-DAC)" userId="S::carmine.mollica@ec.europa.eu::49f5d08d-7f78-4c48-b29c-56113ae0f2e9" providerId="AD" clId="Web-{723EAA27-4381-9F1B-9E64-A61F68316E06}" dt="2025-05-12T10:06:24.792" v="71" actId="20577"/>
          <ac:spMkLst>
            <pc:docMk/>
            <pc:sldMk cId="1932930444" sldId="405"/>
            <ac:spMk id="6" creationId="{43F4262C-3745-4366-D60C-DCDC417596BD}"/>
          </ac:spMkLst>
        </pc:spChg>
      </pc:sldChg>
      <pc:sldChg chg="delSp">
        <pc:chgData name="MOLLICA Carmine (EMPL+REGIO-DAC)" userId="S::carmine.mollica@ec.europa.eu::49f5d08d-7f78-4c48-b29c-56113ae0f2e9" providerId="AD" clId="Web-{723EAA27-4381-9F1B-9E64-A61F68316E06}" dt="2025-05-12T09:46:08.622" v="0"/>
        <pc:sldMkLst>
          <pc:docMk/>
          <pc:sldMk cId="1111007050" sldId="406"/>
        </pc:sldMkLst>
        <pc:spChg chg="del">
          <ac:chgData name="MOLLICA Carmine (EMPL+REGIO-DAC)" userId="S::carmine.mollica@ec.europa.eu::49f5d08d-7f78-4c48-b29c-56113ae0f2e9" providerId="AD" clId="Web-{723EAA27-4381-9F1B-9E64-A61F68316E06}" dt="2025-05-12T09:46:08.622" v="0"/>
          <ac:spMkLst>
            <pc:docMk/>
            <pc:sldMk cId="1111007050" sldId="406"/>
            <ac:spMk id="3" creationId="{1FBFD929-9347-504A-F223-E3C628B4239B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B16DB3B2-AA15-7460-218F-4FF61EBC2CD3}"/>
    <pc:docChg chg="modSld">
      <pc:chgData name="MOLLICA Carmine (EMPL+REGIO-DAC)" userId="S::carmine.mollica@ec.europa.eu::49f5d08d-7f78-4c48-b29c-56113ae0f2e9" providerId="AD" clId="Web-{B16DB3B2-AA15-7460-218F-4FF61EBC2CD3}" dt="2025-05-07T15:04:27.732" v="19" actId="20577"/>
      <pc:docMkLst>
        <pc:docMk/>
      </pc:docMkLst>
      <pc:sldChg chg="modSp">
        <pc:chgData name="MOLLICA Carmine (EMPL+REGIO-DAC)" userId="S::carmine.mollica@ec.europa.eu::49f5d08d-7f78-4c48-b29c-56113ae0f2e9" providerId="AD" clId="Web-{B16DB3B2-AA15-7460-218F-4FF61EBC2CD3}" dt="2025-05-07T15:03:54.247" v="10" actId="20577"/>
        <pc:sldMkLst>
          <pc:docMk/>
          <pc:sldMk cId="2479880471" sldId="366"/>
        </pc:sldMkLst>
        <pc:spChg chg="mod">
          <ac:chgData name="MOLLICA Carmine (EMPL+REGIO-DAC)" userId="S::carmine.mollica@ec.europa.eu::49f5d08d-7f78-4c48-b29c-56113ae0f2e9" providerId="AD" clId="Web-{B16DB3B2-AA15-7460-218F-4FF61EBC2CD3}" dt="2025-05-07T15:02:55.573" v="3" actId="20577"/>
          <ac:spMkLst>
            <pc:docMk/>
            <pc:sldMk cId="2479880471" sldId="366"/>
            <ac:spMk id="3" creationId="{2E9EFFDF-2A20-D852-DFF2-6B9785B397D5}"/>
          </ac:spMkLst>
        </pc:spChg>
        <pc:spChg chg="mod">
          <ac:chgData name="MOLLICA Carmine (EMPL+REGIO-DAC)" userId="S::carmine.mollica@ec.europa.eu::49f5d08d-7f78-4c48-b29c-56113ae0f2e9" providerId="AD" clId="Web-{B16DB3B2-AA15-7460-218F-4FF61EBC2CD3}" dt="2025-05-07T15:03:54.247" v="10" actId="20577"/>
          <ac:spMkLst>
            <pc:docMk/>
            <pc:sldMk cId="2479880471" sldId="366"/>
            <ac:spMk id="8" creationId="{251A7BCF-D166-7C26-0977-73DF8B83E1D6}"/>
          </ac:spMkLst>
        </pc:spChg>
      </pc:sldChg>
      <pc:sldChg chg="modSp">
        <pc:chgData name="MOLLICA Carmine (EMPL+REGIO-DAC)" userId="S::carmine.mollica@ec.europa.eu::49f5d08d-7f78-4c48-b29c-56113ae0f2e9" providerId="AD" clId="Web-{B16DB3B2-AA15-7460-218F-4FF61EBC2CD3}" dt="2025-05-07T15:04:10.700" v="14" actId="20577"/>
        <pc:sldMkLst>
          <pc:docMk/>
          <pc:sldMk cId="1111007050" sldId="406"/>
        </pc:sldMkLst>
        <pc:spChg chg="mod">
          <ac:chgData name="MOLLICA Carmine (EMPL+REGIO-DAC)" userId="S::carmine.mollica@ec.europa.eu::49f5d08d-7f78-4c48-b29c-56113ae0f2e9" providerId="AD" clId="Web-{B16DB3B2-AA15-7460-218F-4FF61EBC2CD3}" dt="2025-05-07T15:04:10.700" v="14" actId="20577"/>
          <ac:spMkLst>
            <pc:docMk/>
            <pc:sldMk cId="1111007050" sldId="406"/>
            <ac:spMk id="2" creationId="{C83ADC06-3E41-38CB-1264-1AB51F64595D}"/>
          </ac:spMkLst>
        </pc:spChg>
      </pc:sldChg>
      <pc:sldChg chg="modSp">
        <pc:chgData name="MOLLICA Carmine (EMPL+REGIO-DAC)" userId="S::carmine.mollica@ec.europa.eu::49f5d08d-7f78-4c48-b29c-56113ae0f2e9" providerId="AD" clId="Web-{B16DB3B2-AA15-7460-218F-4FF61EBC2CD3}" dt="2025-05-07T15:04:27.732" v="19" actId="20577"/>
        <pc:sldMkLst>
          <pc:docMk/>
          <pc:sldMk cId="3484012074" sldId="408"/>
        </pc:sldMkLst>
        <pc:spChg chg="mod">
          <ac:chgData name="MOLLICA Carmine (EMPL+REGIO-DAC)" userId="S::carmine.mollica@ec.europa.eu::49f5d08d-7f78-4c48-b29c-56113ae0f2e9" providerId="AD" clId="Web-{B16DB3B2-AA15-7460-218F-4FF61EBC2CD3}" dt="2025-05-07T15:04:27.732" v="19" actId="20577"/>
          <ac:spMkLst>
            <pc:docMk/>
            <pc:sldMk cId="3484012074" sldId="408"/>
            <ac:spMk id="7" creationId="{F05C02C1-EB3F-EDB4-AA4A-E89DBAD90C66}"/>
          </ac:spMkLst>
        </pc:spChg>
      </pc:sldChg>
    </pc:docChg>
  </pc:docChgLst>
  <pc:docChgLst>
    <pc:chgData name="FOGLIA Francesco (EMPL+REGIO-DAC)" userId="S::francesco.foglia@ec.europa.eu::81140625-e35e-4162-b6e3-24ae92696e25" providerId="AD" clId="Web-{0BB4CF0A-4430-4051-8BEF-3C19A5A338AE}"/>
    <pc:docChg chg="mod modSld">
      <pc:chgData name="FOGLIA Francesco (EMPL+REGIO-DAC)" userId="S::francesco.foglia@ec.europa.eu::81140625-e35e-4162-b6e3-24ae92696e25" providerId="AD" clId="Web-{0BB4CF0A-4430-4051-8BEF-3C19A5A338AE}" dt="2025-05-08T15:34:30.677" v="41"/>
      <pc:docMkLst>
        <pc:docMk/>
      </pc:docMkLst>
      <pc:sldChg chg="modSp">
        <pc:chgData name="FOGLIA Francesco (EMPL+REGIO-DAC)" userId="S::francesco.foglia@ec.europa.eu::81140625-e35e-4162-b6e3-24ae92696e25" providerId="AD" clId="Web-{0BB4CF0A-4430-4051-8BEF-3C19A5A338AE}" dt="2025-05-08T15:32:36.391" v="40" actId="20577"/>
        <pc:sldMkLst>
          <pc:docMk/>
          <pc:sldMk cId="0" sldId="256"/>
        </pc:sldMkLst>
        <pc:spChg chg="mod">
          <ac:chgData name="FOGLIA Francesco (EMPL+REGIO-DAC)" userId="S::francesco.foglia@ec.europa.eu::81140625-e35e-4162-b6e3-24ae92696e25" providerId="AD" clId="Web-{0BB4CF0A-4430-4051-8BEF-3C19A5A338AE}" dt="2025-05-08T15:32:36.391" v="40" actId="20577"/>
          <ac:spMkLst>
            <pc:docMk/>
            <pc:sldMk cId="0" sldId="256"/>
            <ac:spMk id="5" creationId="{C504D590-9922-C06A-407C-2B718394A8D5}"/>
          </ac:spMkLst>
        </pc:spChg>
      </pc:sldChg>
      <pc:sldChg chg="addSp delSp modSp mod modClrScheme chgLayout">
        <pc:chgData name="FOGLIA Francesco (EMPL+REGIO-DAC)" userId="S::francesco.foglia@ec.europa.eu::81140625-e35e-4162-b6e3-24ae92696e25" providerId="AD" clId="Web-{0BB4CF0A-4430-4051-8BEF-3C19A5A338AE}" dt="2025-05-08T15:31:14.779" v="21" actId="14100"/>
        <pc:sldMkLst>
          <pc:docMk/>
          <pc:sldMk cId="2479880471" sldId="366"/>
        </pc:sldMkLst>
        <pc:spChg chg="mod ord">
          <ac:chgData name="FOGLIA Francesco (EMPL+REGIO-DAC)" userId="S::francesco.foglia@ec.europa.eu::81140625-e35e-4162-b6e3-24ae92696e25" providerId="AD" clId="Web-{0BB4CF0A-4430-4051-8BEF-3C19A5A338AE}" dt="2025-05-08T15:31:14.779" v="21" actId="14100"/>
          <ac:spMkLst>
            <pc:docMk/>
            <pc:sldMk cId="2479880471" sldId="366"/>
            <ac:spMk id="3" creationId="{2E9EFFDF-2A20-D852-DFF2-6B9785B397D5}"/>
          </ac:spMkLst>
        </pc:spChg>
        <pc:spChg chg="add del mod ord">
          <ac:chgData name="FOGLIA Francesco (EMPL+REGIO-DAC)" userId="S::francesco.foglia@ec.europa.eu::81140625-e35e-4162-b6e3-24ae92696e25" providerId="AD" clId="Web-{0BB4CF0A-4430-4051-8BEF-3C19A5A338AE}" dt="2025-05-08T15:30:15.543" v="10"/>
          <ac:spMkLst>
            <pc:docMk/>
            <pc:sldMk cId="2479880471" sldId="366"/>
            <ac:spMk id="4" creationId="{92844AE8-1379-7B87-3975-4DBCB374F208}"/>
          </ac:spMkLst>
        </pc:spChg>
        <pc:spChg chg="mod ord">
          <ac:chgData name="FOGLIA Francesco (EMPL+REGIO-DAC)" userId="S::francesco.foglia@ec.europa.eu::81140625-e35e-4162-b6e3-24ae92696e25" providerId="AD" clId="Web-{0BB4CF0A-4430-4051-8BEF-3C19A5A338AE}" dt="2025-05-08T15:30:15.543" v="10"/>
          <ac:spMkLst>
            <pc:docMk/>
            <pc:sldMk cId="2479880471" sldId="366"/>
            <ac:spMk id="8" creationId="{251A7BCF-D166-7C26-0977-73DF8B83E1D6}"/>
          </ac:spMkLst>
        </pc:spChg>
        <pc:picChg chg="del">
          <ac:chgData name="FOGLIA Francesco (EMPL+REGIO-DAC)" userId="S::francesco.foglia@ec.europa.eu::81140625-e35e-4162-b6e3-24ae92696e25" providerId="AD" clId="Web-{0BB4CF0A-4430-4051-8BEF-3C19A5A338AE}" dt="2025-05-08T15:28:42.617" v="2"/>
          <ac:picMkLst>
            <pc:docMk/>
            <pc:sldMk cId="2479880471" sldId="366"/>
            <ac:picMk id="2" creationId="{BA594C8D-664D-1400-1277-E4CCB799D727}"/>
          </ac:picMkLst>
        </pc:picChg>
      </pc:sldChg>
      <pc:sldChg chg="delSp modSp">
        <pc:chgData name="FOGLIA Francesco (EMPL+REGIO-DAC)" userId="S::francesco.foglia@ec.europa.eu::81140625-e35e-4162-b6e3-24ae92696e25" providerId="AD" clId="Web-{0BB4CF0A-4430-4051-8BEF-3C19A5A338AE}" dt="2025-05-08T15:28:54.665" v="6"/>
        <pc:sldMkLst>
          <pc:docMk/>
          <pc:sldMk cId="878372291" sldId="399"/>
        </pc:sldMkLst>
        <pc:spChg chg="del mod">
          <ac:chgData name="FOGLIA Francesco (EMPL+REGIO-DAC)" userId="S::francesco.foglia@ec.europa.eu::81140625-e35e-4162-b6e3-24ae92696e25" providerId="AD" clId="Web-{0BB4CF0A-4430-4051-8BEF-3C19A5A338AE}" dt="2025-05-08T15:28:54.665" v="6"/>
          <ac:spMkLst>
            <pc:docMk/>
            <pc:sldMk cId="878372291" sldId="399"/>
            <ac:spMk id="2" creationId="{36D114E6-D0BC-BDB4-8662-B5C3F4389BB5}"/>
          </ac:spMkLst>
        </pc:spChg>
      </pc:sldChg>
      <pc:sldChg chg="modSp">
        <pc:chgData name="FOGLIA Francesco (EMPL+REGIO-DAC)" userId="S::francesco.foglia@ec.europa.eu::81140625-e35e-4162-b6e3-24ae92696e25" providerId="AD" clId="Web-{0BB4CF0A-4430-4051-8BEF-3C19A5A338AE}" dt="2025-05-08T15:32:04.468" v="27" actId="20577"/>
        <pc:sldMkLst>
          <pc:docMk/>
          <pc:sldMk cId="1932930444" sldId="405"/>
        </pc:sldMkLst>
        <pc:spChg chg="mod">
          <ac:chgData name="FOGLIA Francesco (EMPL+REGIO-DAC)" userId="S::francesco.foglia@ec.europa.eu::81140625-e35e-4162-b6e3-24ae92696e25" providerId="AD" clId="Web-{0BB4CF0A-4430-4051-8BEF-3C19A5A338AE}" dt="2025-05-08T15:32:00.734" v="26" actId="20577"/>
          <ac:spMkLst>
            <pc:docMk/>
            <pc:sldMk cId="1932930444" sldId="405"/>
            <ac:spMk id="5" creationId="{46525DCA-ACF7-D351-367E-529123863312}"/>
          </ac:spMkLst>
        </pc:spChg>
        <pc:spChg chg="mod">
          <ac:chgData name="FOGLIA Francesco (EMPL+REGIO-DAC)" userId="S::francesco.foglia@ec.europa.eu::81140625-e35e-4162-b6e3-24ae92696e25" providerId="AD" clId="Web-{0BB4CF0A-4430-4051-8BEF-3C19A5A338AE}" dt="2025-05-08T15:32:04.468" v="27" actId="20577"/>
          <ac:spMkLst>
            <pc:docMk/>
            <pc:sldMk cId="1932930444" sldId="405"/>
            <ac:spMk id="6" creationId="{43F4262C-3745-4366-D60C-DCDC417596BD}"/>
          </ac:spMkLst>
        </pc:spChg>
      </pc:sldChg>
      <pc:sldChg chg="modSp mod modClrScheme chgLayout">
        <pc:chgData name="FOGLIA Francesco (EMPL+REGIO-DAC)" userId="S::francesco.foglia@ec.europa.eu::81140625-e35e-4162-b6e3-24ae92696e25" providerId="AD" clId="Web-{0BB4CF0A-4430-4051-8BEF-3C19A5A338AE}" dt="2025-05-08T15:31:40.452" v="24"/>
        <pc:sldMkLst>
          <pc:docMk/>
          <pc:sldMk cId="1111007050" sldId="406"/>
        </pc:sldMkLst>
        <pc:spChg chg="mod ord">
          <ac:chgData name="FOGLIA Francesco (EMPL+REGIO-DAC)" userId="S::francesco.foglia@ec.europa.eu::81140625-e35e-4162-b6e3-24ae92696e25" providerId="AD" clId="Web-{0BB4CF0A-4430-4051-8BEF-3C19A5A338AE}" dt="2025-05-08T15:31:40.452" v="24"/>
          <ac:spMkLst>
            <pc:docMk/>
            <pc:sldMk cId="1111007050" sldId="406"/>
            <ac:spMk id="2" creationId="{C83ADC06-3E41-38CB-1264-1AB51F64595D}"/>
          </ac:spMkLst>
        </pc:spChg>
        <pc:spChg chg="mod ord">
          <ac:chgData name="FOGLIA Francesco (EMPL+REGIO-DAC)" userId="S::francesco.foglia@ec.europa.eu::81140625-e35e-4162-b6e3-24ae92696e25" providerId="AD" clId="Web-{0BB4CF0A-4430-4051-8BEF-3C19A5A338AE}" dt="2025-05-08T15:31:40.452" v="24"/>
          <ac:spMkLst>
            <pc:docMk/>
            <pc:sldMk cId="1111007050" sldId="406"/>
            <ac:spMk id="4" creationId="{DA6867EE-7E5B-A6C6-79AB-C1C72FCB232C}"/>
          </ac:spMkLst>
        </pc:spChg>
        <pc:spChg chg="mod ord">
          <ac:chgData name="FOGLIA Francesco (EMPL+REGIO-DAC)" userId="S::francesco.foglia@ec.europa.eu::81140625-e35e-4162-b6e3-24ae92696e25" providerId="AD" clId="Web-{0BB4CF0A-4430-4051-8BEF-3C19A5A338AE}" dt="2025-05-08T15:31:40.452" v="24"/>
          <ac:spMkLst>
            <pc:docMk/>
            <pc:sldMk cId="1111007050" sldId="406"/>
            <ac:spMk id="9" creationId="{AFFA08EB-D5F9-055C-B0E7-B1C10B91BE48}"/>
          </ac:spMkLst>
        </pc:spChg>
      </pc:sldChg>
      <pc:sldChg chg="modSp">
        <pc:chgData name="FOGLIA Francesco (EMPL+REGIO-DAC)" userId="S::francesco.foglia@ec.europa.eu::81140625-e35e-4162-b6e3-24ae92696e25" providerId="AD" clId="Web-{0BB4CF0A-4430-4051-8BEF-3C19A5A338AE}" dt="2025-05-08T15:32:13.109" v="32" actId="20577"/>
        <pc:sldMkLst>
          <pc:docMk/>
          <pc:sldMk cId="3484012074" sldId="408"/>
        </pc:sldMkLst>
        <pc:spChg chg="mod">
          <ac:chgData name="FOGLIA Francesco (EMPL+REGIO-DAC)" userId="S::francesco.foglia@ec.europa.eu::81140625-e35e-4162-b6e3-24ae92696e25" providerId="AD" clId="Web-{0BB4CF0A-4430-4051-8BEF-3C19A5A338AE}" dt="2025-05-08T15:32:13.109" v="32" actId="20577"/>
          <ac:spMkLst>
            <pc:docMk/>
            <pc:sldMk cId="3484012074" sldId="408"/>
            <ac:spMk id="6" creationId="{07E400F9-5D70-3144-94A8-74A04D21C390}"/>
          </ac:spMkLst>
        </pc:spChg>
      </pc:sldChg>
      <pc:sldChg chg="delSp modSp">
        <pc:chgData name="FOGLIA Francesco (EMPL+REGIO-DAC)" userId="S::francesco.foglia@ec.europa.eu::81140625-e35e-4162-b6e3-24ae92696e25" providerId="AD" clId="Web-{0BB4CF0A-4430-4051-8BEF-3C19A5A338AE}" dt="2025-05-08T15:31:04.419" v="17"/>
        <pc:sldMkLst>
          <pc:docMk/>
          <pc:sldMk cId="2830382241" sldId="410"/>
        </pc:sldMkLst>
        <pc:spChg chg="mod">
          <ac:chgData name="FOGLIA Francesco (EMPL+REGIO-DAC)" userId="S::francesco.foglia@ec.europa.eu::81140625-e35e-4162-b6e3-24ae92696e25" providerId="AD" clId="Web-{0BB4CF0A-4430-4051-8BEF-3C19A5A338AE}" dt="2025-05-08T15:31:04.419" v="17"/>
          <ac:spMkLst>
            <pc:docMk/>
            <pc:sldMk cId="2830382241" sldId="410"/>
            <ac:spMk id="5" creationId="{6BA00C0A-B1F7-28DB-2BFF-8BAB7FBFEF17}"/>
          </ac:spMkLst>
        </pc:spChg>
        <pc:picChg chg="del">
          <ac:chgData name="FOGLIA Francesco (EMPL+REGIO-DAC)" userId="S::francesco.foglia@ec.europa.eu::81140625-e35e-4162-b6e3-24ae92696e25" providerId="AD" clId="Web-{0BB4CF0A-4430-4051-8BEF-3C19A5A338AE}" dt="2025-05-08T15:28:28.929" v="1"/>
          <ac:picMkLst>
            <pc:docMk/>
            <pc:sldMk cId="2830382241" sldId="410"/>
            <ac:picMk id="7" creationId="{9CAFD7F8-11C1-EFC3-1D82-9622B57173D8}"/>
          </ac:picMkLst>
        </pc:picChg>
      </pc:sldChg>
    </pc:docChg>
  </pc:docChgLst>
  <pc:docChgLst>
    <pc:chgData name="MOLLICA Carmine (EMPL+REGIO-DAC)" userId="S::carmine.mollica@ec.europa.eu::49f5d08d-7f78-4c48-b29c-56113ae0f2e9" providerId="AD" clId="Web-{3BD1FF7C-6C8A-62A5-B90F-DFDDD7DE7644}"/>
    <pc:docChg chg="modSld">
      <pc:chgData name="MOLLICA Carmine (EMPL+REGIO-DAC)" userId="S::carmine.mollica@ec.europa.eu::49f5d08d-7f78-4c48-b29c-56113ae0f2e9" providerId="AD" clId="Web-{3BD1FF7C-6C8A-62A5-B90F-DFDDD7DE7644}" dt="2025-05-06T07:44:51.743" v="3" actId="1076"/>
      <pc:docMkLst>
        <pc:docMk/>
      </pc:docMkLst>
      <pc:sldChg chg="modSp">
        <pc:chgData name="MOLLICA Carmine (EMPL+REGIO-DAC)" userId="S::carmine.mollica@ec.europa.eu::49f5d08d-7f78-4c48-b29c-56113ae0f2e9" providerId="AD" clId="Web-{3BD1FF7C-6C8A-62A5-B90F-DFDDD7DE7644}" dt="2025-05-06T07:44:51.743" v="3" actId="1076"/>
        <pc:sldMkLst>
          <pc:docMk/>
          <pc:sldMk cId="0" sldId="256"/>
        </pc:sldMkLst>
        <pc:spChg chg="mod">
          <ac:chgData name="MOLLICA Carmine (EMPL+REGIO-DAC)" userId="S::carmine.mollica@ec.europa.eu::49f5d08d-7f78-4c48-b29c-56113ae0f2e9" providerId="AD" clId="Web-{3BD1FF7C-6C8A-62A5-B90F-DFDDD7DE7644}" dt="2025-05-06T07:44:51.743" v="3" actId="1076"/>
          <ac:spMkLst>
            <pc:docMk/>
            <pc:sldMk cId="0" sldId="256"/>
            <ac:spMk id="5" creationId="{C504D590-9922-C06A-407C-2B718394A8D5}"/>
          </ac:spMkLst>
        </pc:spChg>
      </pc:sldChg>
    </pc:docChg>
  </pc:docChgLst>
  <pc:docChgLst>
    <pc:chgData name="MOLLICA Carmine (EMPL+REGIO-DAC)" userId="49f5d08d-7f78-4c48-b29c-56113ae0f2e9" providerId="ADAL" clId="{FD057992-66B6-4CD5-B7E2-A256A370C1D6}"/>
    <pc:docChg chg="custSel addSld delSld modSld">
      <pc:chgData name="MOLLICA Carmine (EMPL+REGIO-DAC)" userId="49f5d08d-7f78-4c48-b29c-56113ae0f2e9" providerId="ADAL" clId="{FD057992-66B6-4CD5-B7E2-A256A370C1D6}" dt="2025-05-08T13:28:41.267" v="140" actId="20577"/>
      <pc:docMkLst>
        <pc:docMk/>
      </pc:docMkLst>
      <pc:sldChg chg="addSp delSp modSp mod">
        <pc:chgData name="MOLLICA Carmine (EMPL+REGIO-DAC)" userId="49f5d08d-7f78-4c48-b29c-56113ae0f2e9" providerId="ADAL" clId="{FD057992-66B6-4CD5-B7E2-A256A370C1D6}" dt="2025-05-08T13:28:41.267" v="140" actId="20577"/>
        <pc:sldMkLst>
          <pc:docMk/>
          <pc:sldMk cId="0" sldId="256"/>
        </pc:sldMkLst>
        <pc:spChg chg="add del mod">
          <ac:chgData name="MOLLICA Carmine (EMPL+REGIO-DAC)" userId="49f5d08d-7f78-4c48-b29c-56113ae0f2e9" providerId="ADAL" clId="{FD057992-66B6-4CD5-B7E2-A256A370C1D6}" dt="2025-05-08T13:20:07.769" v="2" actId="478"/>
          <ac:spMkLst>
            <pc:docMk/>
            <pc:sldMk cId="0" sldId="256"/>
            <ac:spMk id="3" creationId="{D1BDA623-6FD2-8033-A5B6-D5737F26739C}"/>
          </ac:spMkLst>
        </pc:spChg>
        <pc:spChg chg="add mod">
          <ac:chgData name="MOLLICA Carmine (EMPL+REGIO-DAC)" userId="49f5d08d-7f78-4c48-b29c-56113ae0f2e9" providerId="ADAL" clId="{FD057992-66B6-4CD5-B7E2-A256A370C1D6}" dt="2025-05-08T13:20:04.305" v="1"/>
          <ac:spMkLst>
            <pc:docMk/>
            <pc:sldMk cId="0" sldId="256"/>
            <ac:spMk id="4" creationId="{688C7871-9C07-8121-F0CE-9C7A2A2BF378}"/>
          </ac:spMkLst>
        </pc:spChg>
        <pc:spChg chg="mod">
          <ac:chgData name="MOLLICA Carmine (EMPL+REGIO-DAC)" userId="49f5d08d-7f78-4c48-b29c-56113ae0f2e9" providerId="ADAL" clId="{FD057992-66B6-4CD5-B7E2-A256A370C1D6}" dt="2025-05-08T13:21:15.213" v="16" actId="20577"/>
          <ac:spMkLst>
            <pc:docMk/>
            <pc:sldMk cId="0" sldId="256"/>
            <ac:spMk id="5" creationId="{C504D590-9922-C06A-407C-2B718394A8D5}"/>
          </ac:spMkLst>
        </pc:spChg>
        <pc:spChg chg="del">
          <ac:chgData name="MOLLICA Carmine (EMPL+REGIO-DAC)" userId="49f5d08d-7f78-4c48-b29c-56113ae0f2e9" providerId="ADAL" clId="{FD057992-66B6-4CD5-B7E2-A256A370C1D6}" dt="2025-05-08T13:20:02.931" v="0" actId="478"/>
          <ac:spMkLst>
            <pc:docMk/>
            <pc:sldMk cId="0" sldId="256"/>
            <ac:spMk id="6" creationId="{AE68706F-E58B-D844-F68A-2379B7D107A7}"/>
          </ac:spMkLst>
        </pc:spChg>
        <pc:spChg chg="del">
          <ac:chgData name="MOLLICA Carmine (EMPL+REGIO-DAC)" userId="49f5d08d-7f78-4c48-b29c-56113ae0f2e9" providerId="ADAL" clId="{FD057992-66B6-4CD5-B7E2-A256A370C1D6}" dt="2025-05-08T13:20:14.014" v="3" actId="478"/>
          <ac:spMkLst>
            <pc:docMk/>
            <pc:sldMk cId="0" sldId="256"/>
            <ac:spMk id="7" creationId="{51456CEF-57DB-B4CE-60F1-7B93F72DA5BA}"/>
          </ac:spMkLst>
        </pc:spChg>
        <pc:spChg chg="mod">
          <ac:chgData name="MOLLICA Carmine (EMPL+REGIO-DAC)" userId="49f5d08d-7f78-4c48-b29c-56113ae0f2e9" providerId="ADAL" clId="{FD057992-66B6-4CD5-B7E2-A256A370C1D6}" dt="2025-05-08T13:28:41.267" v="140" actId="20577"/>
          <ac:spMkLst>
            <pc:docMk/>
            <pc:sldMk cId="0" sldId="256"/>
            <ac:spMk id="8" creationId="{CBD512D0-79B6-670C-07FD-9168EC3E20E6}"/>
          </ac:spMkLst>
        </pc:spChg>
        <pc:spChg chg="add mod">
          <ac:chgData name="MOLLICA Carmine (EMPL+REGIO-DAC)" userId="49f5d08d-7f78-4c48-b29c-56113ae0f2e9" providerId="ADAL" clId="{FD057992-66B6-4CD5-B7E2-A256A370C1D6}" dt="2025-05-08T13:20:14.014" v="3" actId="478"/>
          <ac:spMkLst>
            <pc:docMk/>
            <pc:sldMk cId="0" sldId="256"/>
            <ac:spMk id="11" creationId="{843EDF66-C2E7-7039-6D07-0F342D777279}"/>
          </ac:spMkLst>
        </pc:spChg>
      </pc:sldChg>
      <pc:sldChg chg="modSp mod">
        <pc:chgData name="MOLLICA Carmine (EMPL+REGIO-DAC)" userId="49f5d08d-7f78-4c48-b29c-56113ae0f2e9" providerId="ADAL" clId="{FD057992-66B6-4CD5-B7E2-A256A370C1D6}" dt="2025-05-08T13:24:20.824" v="108" actId="20577"/>
        <pc:sldMkLst>
          <pc:docMk/>
          <pc:sldMk cId="2479880471" sldId="366"/>
        </pc:sldMkLst>
        <pc:spChg chg="mod">
          <ac:chgData name="MOLLICA Carmine (EMPL+REGIO-DAC)" userId="49f5d08d-7f78-4c48-b29c-56113ae0f2e9" providerId="ADAL" clId="{FD057992-66B6-4CD5-B7E2-A256A370C1D6}" dt="2025-05-08T13:24:20.824" v="108" actId="20577"/>
          <ac:spMkLst>
            <pc:docMk/>
            <pc:sldMk cId="2479880471" sldId="366"/>
            <ac:spMk id="3" creationId="{2E9EFFDF-2A20-D852-DFF2-6B9785B397D5}"/>
          </ac:spMkLst>
        </pc:spChg>
      </pc:sldChg>
      <pc:sldChg chg="add">
        <pc:chgData name="MOLLICA Carmine (EMPL+REGIO-DAC)" userId="49f5d08d-7f78-4c48-b29c-56113ae0f2e9" providerId="ADAL" clId="{FD057992-66B6-4CD5-B7E2-A256A370C1D6}" dt="2025-05-08T13:27:55.558" v="136"/>
        <pc:sldMkLst>
          <pc:docMk/>
          <pc:sldMk cId="878372291" sldId="399"/>
        </pc:sldMkLst>
      </pc:sldChg>
      <pc:sldChg chg="modSp mod">
        <pc:chgData name="MOLLICA Carmine (EMPL+REGIO-DAC)" userId="49f5d08d-7f78-4c48-b29c-56113ae0f2e9" providerId="ADAL" clId="{FD057992-66B6-4CD5-B7E2-A256A370C1D6}" dt="2025-05-08T13:27:08.947" v="135" actId="20577"/>
        <pc:sldMkLst>
          <pc:docMk/>
          <pc:sldMk cId="1932930444" sldId="405"/>
        </pc:sldMkLst>
        <pc:spChg chg="mod">
          <ac:chgData name="MOLLICA Carmine (EMPL+REGIO-DAC)" userId="49f5d08d-7f78-4c48-b29c-56113ae0f2e9" providerId="ADAL" clId="{FD057992-66B6-4CD5-B7E2-A256A370C1D6}" dt="2025-05-08T13:27:08.947" v="135" actId="20577"/>
          <ac:spMkLst>
            <pc:docMk/>
            <pc:sldMk cId="1932930444" sldId="405"/>
            <ac:spMk id="6" creationId="{43F4262C-3745-4366-D60C-DCDC417596BD}"/>
          </ac:spMkLst>
        </pc:spChg>
      </pc:sldChg>
      <pc:sldChg chg="modSp mod">
        <pc:chgData name="MOLLICA Carmine (EMPL+REGIO-DAC)" userId="49f5d08d-7f78-4c48-b29c-56113ae0f2e9" providerId="ADAL" clId="{FD057992-66B6-4CD5-B7E2-A256A370C1D6}" dt="2025-05-08T13:26:44.138" v="127" actId="6549"/>
        <pc:sldMkLst>
          <pc:docMk/>
          <pc:sldMk cId="1111007050" sldId="406"/>
        </pc:sldMkLst>
        <pc:spChg chg="mod">
          <ac:chgData name="MOLLICA Carmine (EMPL+REGIO-DAC)" userId="49f5d08d-7f78-4c48-b29c-56113ae0f2e9" providerId="ADAL" clId="{FD057992-66B6-4CD5-B7E2-A256A370C1D6}" dt="2025-05-08T13:26:44.138" v="127" actId="6549"/>
          <ac:spMkLst>
            <pc:docMk/>
            <pc:sldMk cId="1111007050" sldId="406"/>
            <ac:spMk id="4" creationId="{DA6867EE-7E5B-A6C6-79AB-C1C72FCB232C}"/>
          </ac:spMkLst>
        </pc:spChg>
        <pc:spChg chg="mod">
          <ac:chgData name="MOLLICA Carmine (EMPL+REGIO-DAC)" userId="49f5d08d-7f78-4c48-b29c-56113ae0f2e9" providerId="ADAL" clId="{FD057992-66B6-4CD5-B7E2-A256A370C1D6}" dt="2025-05-08T13:26:39.331" v="125" actId="20577"/>
          <ac:spMkLst>
            <pc:docMk/>
            <pc:sldMk cId="1111007050" sldId="406"/>
            <ac:spMk id="9" creationId="{AFFA08EB-D5F9-055C-B0E7-B1C10B91BE48}"/>
          </ac:spMkLst>
        </pc:spChg>
      </pc:sldChg>
      <pc:sldChg chg="del">
        <pc:chgData name="MOLLICA Carmine (EMPL+REGIO-DAC)" userId="49f5d08d-7f78-4c48-b29c-56113ae0f2e9" providerId="ADAL" clId="{FD057992-66B6-4CD5-B7E2-A256A370C1D6}" dt="2025-05-08T13:27:58.933" v="137" actId="2696"/>
        <pc:sldMkLst>
          <pc:docMk/>
          <pc:sldMk cId="1006943505" sldId="409"/>
        </pc:sldMkLst>
      </pc:sldChg>
      <pc:sldChg chg="modSp mod">
        <pc:chgData name="MOLLICA Carmine (EMPL+REGIO-DAC)" userId="49f5d08d-7f78-4c48-b29c-56113ae0f2e9" providerId="ADAL" clId="{FD057992-66B6-4CD5-B7E2-A256A370C1D6}" dt="2025-05-08T13:21:41.118" v="28" actId="20577"/>
        <pc:sldMkLst>
          <pc:docMk/>
          <pc:sldMk cId="2830382241" sldId="410"/>
        </pc:sldMkLst>
        <pc:spChg chg="mod">
          <ac:chgData name="MOLLICA Carmine (EMPL+REGIO-DAC)" userId="49f5d08d-7f78-4c48-b29c-56113ae0f2e9" providerId="ADAL" clId="{FD057992-66B6-4CD5-B7E2-A256A370C1D6}" dt="2025-05-08T13:20:37.437" v="5" actId="6549"/>
          <ac:spMkLst>
            <pc:docMk/>
            <pc:sldMk cId="2830382241" sldId="410"/>
            <ac:spMk id="5" creationId="{6BA00C0A-B1F7-28DB-2BFF-8BAB7FBFEF17}"/>
          </ac:spMkLst>
        </pc:spChg>
        <pc:spChg chg="mod">
          <ac:chgData name="MOLLICA Carmine (EMPL+REGIO-DAC)" userId="49f5d08d-7f78-4c48-b29c-56113ae0f2e9" providerId="ADAL" clId="{FD057992-66B6-4CD5-B7E2-A256A370C1D6}" dt="2025-05-08T13:21:41.118" v="28" actId="20577"/>
          <ac:spMkLst>
            <pc:docMk/>
            <pc:sldMk cId="2830382241" sldId="410"/>
            <ac:spMk id="6" creationId="{A57446E0-F38A-8880-22AC-54AC0AEFB7FA}"/>
          </ac:spMkLst>
        </pc:spChg>
      </pc:sldChg>
    </pc:docChg>
  </pc:docChgLst>
  <pc:docChgLst>
    <pc:chgData name="DEBATTISTA Brian (EMPL+REGIO-DAC)" userId="S::brian.debattista@ec.europa.eu::2fa254f6-a250-4214-985a-0ede6194cc29" providerId="AD" clId="Web-{2107B4B9-7E01-EF69-B104-65383B4AF400}"/>
    <pc:docChg chg="modSld">
      <pc:chgData name="DEBATTISTA Brian (EMPL+REGIO-DAC)" userId="S::brian.debattista@ec.europa.eu::2fa254f6-a250-4214-985a-0ede6194cc29" providerId="AD" clId="Web-{2107B4B9-7E01-EF69-B104-65383B4AF400}" dt="2025-05-11T07:51:12.252" v="40" actId="20577"/>
      <pc:docMkLst>
        <pc:docMk/>
      </pc:docMkLst>
      <pc:sldChg chg="modSp">
        <pc:chgData name="DEBATTISTA Brian (EMPL+REGIO-DAC)" userId="S::brian.debattista@ec.europa.eu::2fa254f6-a250-4214-985a-0ede6194cc29" providerId="AD" clId="Web-{2107B4B9-7E01-EF69-B104-65383B4AF400}" dt="2025-05-11T07:51:12.252" v="40" actId="20577"/>
        <pc:sldMkLst>
          <pc:docMk/>
          <pc:sldMk cId="1932930444" sldId="405"/>
        </pc:sldMkLst>
        <pc:spChg chg="mod">
          <ac:chgData name="DEBATTISTA Brian (EMPL+REGIO-DAC)" userId="S::brian.debattista@ec.europa.eu::2fa254f6-a250-4214-985a-0ede6194cc29" providerId="AD" clId="Web-{2107B4B9-7E01-EF69-B104-65383B4AF400}" dt="2025-05-11T07:51:12.252" v="40" actId="20577"/>
          <ac:spMkLst>
            <pc:docMk/>
            <pc:sldMk cId="1932930444" sldId="405"/>
            <ac:spMk id="6" creationId="{43F4262C-3745-4366-D60C-DCDC417596BD}"/>
          </ac:spMkLst>
        </pc:spChg>
      </pc:sldChg>
      <pc:sldChg chg="modSp">
        <pc:chgData name="DEBATTISTA Brian (EMPL+REGIO-DAC)" userId="S::brian.debattista@ec.europa.eu::2fa254f6-a250-4214-985a-0ede6194cc29" providerId="AD" clId="Web-{2107B4B9-7E01-EF69-B104-65383B4AF400}" dt="2025-05-11T07:48:11.730" v="33" actId="1076"/>
        <pc:sldMkLst>
          <pc:docMk/>
          <pc:sldMk cId="1111007050" sldId="406"/>
        </pc:sldMkLst>
        <pc:spChg chg="mod">
          <ac:chgData name="DEBATTISTA Brian (EMPL+REGIO-DAC)" userId="S::brian.debattista@ec.europa.eu::2fa254f6-a250-4214-985a-0ede6194cc29" providerId="AD" clId="Web-{2107B4B9-7E01-EF69-B104-65383B4AF400}" dt="2025-05-11T07:48:11.730" v="33" actId="1076"/>
          <ac:spMkLst>
            <pc:docMk/>
            <pc:sldMk cId="1111007050" sldId="406"/>
            <ac:spMk id="2" creationId="{C83ADC06-3E41-38CB-1264-1AB51F64595D}"/>
          </ac:spMkLst>
        </pc:spChg>
        <pc:spChg chg="mod">
          <ac:chgData name="DEBATTISTA Brian (EMPL+REGIO-DAC)" userId="S::brian.debattista@ec.europa.eu::2fa254f6-a250-4214-985a-0ede6194cc29" providerId="AD" clId="Web-{2107B4B9-7E01-EF69-B104-65383B4AF400}" dt="2025-05-11T07:46:34.524" v="5" actId="20577"/>
          <ac:spMkLst>
            <pc:docMk/>
            <pc:sldMk cId="1111007050" sldId="406"/>
            <ac:spMk id="4" creationId="{DA6867EE-7E5B-A6C6-79AB-C1C72FCB232C}"/>
          </ac:spMkLst>
        </pc:spChg>
        <pc:spChg chg="mod">
          <ac:chgData name="DEBATTISTA Brian (EMPL+REGIO-DAC)" userId="S::brian.debattista@ec.europa.eu::2fa254f6-a250-4214-985a-0ede6194cc29" providerId="AD" clId="Web-{2107B4B9-7E01-EF69-B104-65383B4AF400}" dt="2025-05-11T07:47:48.370" v="27" actId="1076"/>
          <ac:spMkLst>
            <pc:docMk/>
            <pc:sldMk cId="1111007050" sldId="406"/>
            <ac:spMk id="9" creationId="{AFFA08EB-D5F9-055C-B0E7-B1C10B91BE48}"/>
          </ac:spMkLst>
        </pc:spChg>
        <pc:picChg chg="mod">
          <ac:chgData name="DEBATTISTA Brian (EMPL+REGIO-DAC)" userId="S::brian.debattista@ec.europa.eu::2fa254f6-a250-4214-985a-0ede6194cc29" providerId="AD" clId="Web-{2107B4B9-7E01-EF69-B104-65383B4AF400}" dt="2025-05-11T07:48:07.996" v="32" actId="1076"/>
          <ac:picMkLst>
            <pc:docMk/>
            <pc:sldMk cId="1111007050" sldId="406"/>
            <ac:picMk id="6" creationId="{2A34C223-AB21-CAFD-B337-24ED27A69C36}"/>
          </ac:picMkLst>
        </pc:picChg>
      </pc:sldChg>
      <pc:sldChg chg="modSp">
        <pc:chgData name="DEBATTISTA Brian (EMPL+REGIO-DAC)" userId="S::brian.debattista@ec.europa.eu::2fa254f6-a250-4214-985a-0ede6194cc29" providerId="AD" clId="Web-{2107B4B9-7E01-EF69-B104-65383B4AF400}" dt="2025-05-11T07:45:13.428" v="4" actId="20577"/>
        <pc:sldMkLst>
          <pc:docMk/>
          <pc:sldMk cId="2830382241" sldId="410"/>
        </pc:sldMkLst>
        <pc:spChg chg="mod">
          <ac:chgData name="DEBATTISTA Brian (EMPL+REGIO-DAC)" userId="S::brian.debattista@ec.europa.eu::2fa254f6-a250-4214-985a-0ede6194cc29" providerId="AD" clId="Web-{2107B4B9-7E01-EF69-B104-65383B4AF400}" dt="2025-05-11T07:45:13.428" v="4" actId="20577"/>
          <ac:spMkLst>
            <pc:docMk/>
            <pc:sldMk cId="2830382241" sldId="410"/>
            <ac:spMk id="6" creationId="{A57446E0-F38A-8880-22AC-54AC0AEFB7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12/05/2025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251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BD512D0-79B6-670C-07FD-9168EC3E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59005" y="5666999"/>
            <a:ext cx="2743200" cy="54423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14-15/05/2025</a:t>
            </a:r>
            <a:endParaRPr lang="en-I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447" y="2592479"/>
            <a:ext cx="10838328" cy="1020337"/>
          </a:xfrm>
        </p:spPr>
        <p:txBody>
          <a:bodyPr/>
          <a:lstStyle/>
          <a:p>
            <a:pPr algn="ctr"/>
            <a:r>
              <a:rPr lang="it-IT" sz="5400"/>
              <a:t>Rettifiche finanziarie nette</a:t>
            </a:r>
            <a:endParaRPr lang="it-IT" sz="5400">
              <a:cs typeface="Arial"/>
            </a:endParaRPr>
          </a:p>
        </p:txBody>
      </p:sp>
      <p:pic>
        <p:nvPicPr>
          <p:cNvPr id="9" name="Picture 8" descr="European Commission">
            <a:extLst>
              <a:ext uri="{FF2B5EF4-FFF2-40B4-BE49-F238E27FC236}">
                <a16:creationId xmlns:a16="http://schemas.microsoft.com/office/drawing/2014/main" id="{179F3FC9-B6FB-BFA2-12E7-546955BFD0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688C7871-9C07-8121-F0CE-9C7A2A2BF378}"/>
              </a:ext>
            </a:extLst>
          </p:cNvPr>
          <p:cNvSpPr>
            <a:spLocks noGrp="1"/>
          </p:cNvSpPr>
          <p:nvPr/>
        </p:nvSpPr>
        <p:spPr>
          <a:xfrm>
            <a:off x="959514" y="5080000"/>
            <a:ext cx="6769023" cy="583193"/>
          </a:xfrm>
          <a:prstGeom prst="rect">
            <a:avLst/>
          </a:prstGeom>
          <a:solidFill>
            <a:schemeClr val="accent5"/>
          </a:solidFill>
          <a:ln w="12700" cap="rnd">
            <a:noFill/>
            <a:round/>
          </a:ln>
        </p:spPr>
        <p:txBody>
          <a:bodyPr vert="horz" lIns="144000" tIns="144000" rIns="144000" bIns="144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b="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i="0">
                <a:ea typeface="+mn-lt"/>
                <a:cs typeface="+mn-lt"/>
              </a:rPr>
              <a:t>Incontro tecnico tra la CE, IGRUE e le AdA Italiane – Genova 2025</a:t>
            </a:r>
            <a:endParaRPr lang="it-IT">
              <a:cs typeface="Arial"/>
            </a:endParaRP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/>
        </p:nvSpPr>
        <p:spPr>
          <a:xfrm>
            <a:off x="2755467" y="1002696"/>
            <a:ext cx="6898966" cy="611188"/>
          </a:xfrm>
          <a:prstGeom prst="rect">
            <a:avLst/>
          </a:prstGeom>
        </p:spPr>
        <p:txBody>
          <a:bodyPr vert="horz" lIns="144000" tIns="144000" rIns="144000" bIns="144000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0" i="0" u="none" strike="noStrike" kern="1200" cap="none">
                <a:solidFill>
                  <a:schemeClr val="bg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L="742950" marR="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L="1143000" marR="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L="1600200" marR="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L="2057400" marR="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L="2514600" marR="0" lvl="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L="2971800" marR="0" lvl="6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L="3429000" marR="0" lvl="7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L="3886200" marR="0" lvl="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 sz="18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r>
              <a:rPr lang="en-IE" sz="2800" err="1">
                <a:solidFill>
                  <a:srgbClr val="FFC000"/>
                </a:solidFill>
                <a:latin typeface="+mj-lt"/>
                <a:cs typeface="Arial"/>
              </a:rPr>
              <a:t>Periodo</a:t>
            </a:r>
            <a:r>
              <a:rPr lang="en-IE" sz="2800">
                <a:solidFill>
                  <a:srgbClr val="FFC000"/>
                </a:solidFill>
                <a:latin typeface="+mj-lt"/>
                <a:cs typeface="Arial"/>
              </a:rPr>
              <a:t> di </a:t>
            </a:r>
            <a:r>
              <a:rPr lang="en-IE" sz="3200" err="1">
                <a:solidFill>
                  <a:srgbClr val="FFC000"/>
                </a:solidFill>
                <a:latin typeface="+mj-lt"/>
                <a:cs typeface="Arial"/>
              </a:rPr>
              <a:t>programmazione</a:t>
            </a:r>
            <a:r>
              <a:rPr lang="en-IE" sz="2800">
                <a:solidFill>
                  <a:srgbClr val="FFC000"/>
                </a:solidFill>
                <a:latin typeface="+mj-lt"/>
                <a:cs typeface="Arial"/>
              </a:rPr>
              <a:t> 2021-2027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w of books on a shelf&#10;&#10;AI-generated content may be incorrect.">
            <a:extLst>
              <a:ext uri="{FF2B5EF4-FFF2-40B4-BE49-F238E27FC236}">
                <a16:creationId xmlns:a16="http://schemas.microsoft.com/office/drawing/2014/main" id="{ABF6270E-BC7D-2BB2-B2EB-9B4A6AFFBF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463" r="18090" b="-2"/>
          <a:stretch/>
        </p:blipFill>
        <p:spPr>
          <a:xfrm>
            <a:off x="20" y="1"/>
            <a:ext cx="5388409" cy="6857999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</p:pic>
      <p:pic>
        <p:nvPicPr>
          <p:cNvPr id="9" name="Picture Placeholder 8" descr="A group of open books on a table&#10;&#10;AI-generated content may be incorrect.">
            <a:extLst>
              <a:ext uri="{FF2B5EF4-FFF2-40B4-BE49-F238E27FC236}">
                <a16:creationId xmlns:a16="http://schemas.microsoft.com/office/drawing/2014/main" id="{F3D7ABFD-7435-0B53-CC56-4FECE200532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3790" r="23790"/>
          <a:stretch>
            <a:fillRect/>
          </a:stretch>
        </p:blipFill>
        <p:spPr/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AE178C-9E0A-07F3-EA8B-AD89A419020F}"/>
              </a:ext>
            </a:extLst>
          </p:cNvPr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r>
              <a:rPr lang="en-IE" sz="1100" b="1" i="0">
                <a:solidFill>
                  <a:srgbClr val="787878"/>
                </a:solidFill>
                <a:effectLst/>
                <a:latin typeface="Arial" panose="020B0604020202020204" pitchFamily="34" charset="0"/>
              </a:rPr>
              <a:t>Source:</a:t>
            </a:r>
            <a:r>
              <a:rPr lang="en-IE" sz="1100" b="0" i="0">
                <a:solidFill>
                  <a:srgbClr val="787878"/>
                </a:solidFill>
                <a:effectLst/>
                <a:latin typeface="Arial" panose="020B0604020202020204" pitchFamily="34" charset="0"/>
              </a:rPr>
              <a:t> EC - Audiovisual Service</a:t>
            </a:r>
            <a:endParaRPr lang="en-IE" sz="11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BA00C0A-B1F7-28DB-2BFF-8BAB7FBFE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IE" sz="2800" err="1"/>
              <a:t>Articolo</a:t>
            </a:r>
            <a:r>
              <a:rPr lang="en-IE" sz="2800"/>
              <a:t> 104 RDC 2021/1060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7446E0-F38A-8880-22AC-54AC0AEFB7FA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it-IT" sz="1600"/>
              <a:t>La CE applicherà rettifiche finanziarie riducendo il sostegno dei fondi a un programma, quando conclude che: </a:t>
            </a:r>
            <a:endParaRPr lang="it-IT" sz="1600">
              <a:cs typeface="Arial"/>
            </a:endParaRPr>
          </a:p>
          <a:p>
            <a:r>
              <a:rPr lang="it-IT" sz="1600"/>
              <a:t>a) Esiste una grave carenza che ha messo a rischio il sostegno dei fondi già versato al programma; </a:t>
            </a:r>
            <a:endParaRPr lang="it-IT" sz="1600">
              <a:cs typeface="Arial"/>
            </a:endParaRPr>
          </a:p>
          <a:p>
            <a:pPr>
              <a:buFont typeface="Arial"/>
            </a:pPr>
            <a:r>
              <a:rPr lang="it-IT" sz="1600">
                <a:solidFill>
                  <a:srgbClr val="FF0000"/>
                </a:solidFill>
              </a:rPr>
              <a:t>b)</a:t>
            </a:r>
            <a:r>
              <a:rPr lang="it-IT" sz="1600"/>
              <a:t> </a:t>
            </a:r>
            <a:r>
              <a:rPr lang="it-IT" sz="1600">
                <a:solidFill>
                  <a:srgbClr val="FF0000"/>
                </a:solidFill>
              </a:rPr>
              <a:t>Le spese figuranti nei conti accettati sono irregolari e non sono state individuate e segnalate dallo Stato membro</a:t>
            </a:r>
            <a:r>
              <a:rPr lang="it-IT" sz="1600"/>
              <a:t>;  </a:t>
            </a:r>
            <a:endParaRPr lang="it-IT" sz="1600">
              <a:cs typeface="Arial"/>
            </a:endParaRPr>
          </a:p>
          <a:p>
            <a:r>
              <a:rPr lang="it-IT" sz="1600"/>
              <a:t>c) lo Stato membro non ha ottemperato ai propri obblighi a norma dell’articolo 97 (Sospensione dei pagamenti) prima dell’avvio della procedura di rettifica finanziaria da parte della Commissione</a:t>
            </a:r>
            <a:endParaRPr lang="it-IT" sz="1600">
              <a:cs typeface="Arial"/>
            </a:endParaRPr>
          </a:p>
          <a:p>
            <a:pPr marL="457200" indent="-457200">
              <a:buFont typeface="+mj-lt"/>
              <a:buAutoNum type="alphaLcParenR"/>
            </a:pPr>
            <a:endParaRPr lang="it-IT" sz="1400">
              <a:cs typeface="Arial"/>
            </a:endParaRPr>
          </a:p>
          <a:p>
            <a:r>
              <a:rPr lang="it-IT" sz="1600"/>
              <a:t>Se uno Stato membro accetta la rettifica, solo per i casi a) e c) prima dell’adozione della decisione potrà </a:t>
            </a:r>
            <a:r>
              <a:rPr lang="it-IT" sz="1600" u="sng"/>
              <a:t>reimpiegare </a:t>
            </a:r>
            <a:r>
              <a:rPr lang="it-IT" sz="1600"/>
              <a:t>(sostituire) gli importi in questione. Tale possibilità </a:t>
            </a:r>
            <a:r>
              <a:rPr lang="it-IT" sz="1600" u="sng"/>
              <a:t>non si applica </a:t>
            </a:r>
            <a:r>
              <a:rPr lang="it-IT" sz="1600"/>
              <a:t>per il caso b) dove la rettifica è sempre netta.</a:t>
            </a:r>
            <a:endParaRPr lang="en-IE" sz="16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0382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EFFDF-2A20-D852-DFF2-6B9785B39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sz="3400"/>
              <a:t>Focus </a:t>
            </a:r>
            <a:r>
              <a:rPr lang="en-GB" sz="3400" err="1"/>
              <a:t>su</a:t>
            </a:r>
            <a:r>
              <a:rPr lang="en-GB" sz="3400"/>
              <a:t> Art. 104(1)(b) - </a:t>
            </a:r>
            <a:r>
              <a:rPr lang="en-GB" sz="3400" err="1"/>
              <a:t>rettifiche</a:t>
            </a:r>
            <a:r>
              <a:rPr lang="en-GB" sz="3400"/>
              <a:t> </a:t>
            </a:r>
            <a:r>
              <a:rPr lang="en-GB" sz="3400" err="1"/>
              <a:t>finanziarie</a:t>
            </a:r>
            <a:r>
              <a:rPr lang="en-GB" sz="3400"/>
              <a:t> </a:t>
            </a:r>
            <a:r>
              <a:rPr lang="en-GB" sz="3400" err="1"/>
              <a:t>nette</a:t>
            </a:r>
            <a:r>
              <a:rPr lang="en-GB" sz="3400"/>
              <a:t>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51A7BCF-D166-7C26-0977-73DF8B83E1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5257800" cy="3638549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it-IT"/>
              <a:t>Nel periodo 2021-2027, </a:t>
            </a:r>
            <a:r>
              <a:rPr lang="it-IT" b="1"/>
              <a:t>tutte</a:t>
            </a:r>
            <a:r>
              <a:rPr lang="it-IT"/>
              <a:t> le irregolarità (indipendentemente dall’importo) contenute nei </a:t>
            </a:r>
            <a:r>
              <a:rPr lang="it-IT" b="1" u="sng"/>
              <a:t>conti accettati</a:t>
            </a:r>
            <a:r>
              <a:rPr lang="it-IT"/>
              <a:t>, che:</a:t>
            </a:r>
            <a:endParaRPr lang="it-IT">
              <a:cs typeface="Arial"/>
            </a:endParaRPr>
          </a:p>
          <a:p>
            <a:pPr marL="626745" indent="-342900">
              <a:buFont typeface="Wingdings" panose="05000000000000000000" pitchFamily="2" charset="2"/>
              <a:buChar char="ü"/>
            </a:pPr>
            <a:r>
              <a:rPr lang="it-IT"/>
              <a:t>non sono state rilevate e segnalate in primo luogo dallo Stato membro </a:t>
            </a:r>
            <a:endParaRPr lang="it-IT">
              <a:cs typeface="Arial"/>
            </a:endParaRPr>
          </a:p>
          <a:p>
            <a:pPr marL="626745" indent="-342900">
              <a:buFont typeface="Wingdings" panose="05000000000000000000" pitchFamily="2" charset="2"/>
              <a:buChar char="ü"/>
            </a:pPr>
            <a:r>
              <a:rPr lang="it-IT"/>
              <a:t>ma sono identificate attraverso audit della CE, della CCE o da indagini OLAF, </a:t>
            </a:r>
            <a:endParaRPr lang="it-IT"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/>
              <a:t>comporteranno </a:t>
            </a:r>
            <a:r>
              <a:rPr lang="it-IT" b="1"/>
              <a:t>rettifiche finanziarie nette </a:t>
            </a:r>
            <a:r>
              <a:rPr lang="it-IT"/>
              <a:t>(gli importi non possono essere riutilizzati) → art. 104(1)(b) del Regolamento Disposizioni Comuni (RDC).</a:t>
            </a:r>
            <a:endParaRPr lang="en-GB">
              <a:cs typeface="Arial"/>
            </a:endParaRPr>
          </a:p>
        </p:txBody>
      </p:sp>
      <p:pic>
        <p:nvPicPr>
          <p:cNvPr id="6" name="Picture Placeholder 5" descr="A gavel and a book&#10;&#10;AI-generated content may be incorrect.">
            <a:extLst>
              <a:ext uri="{FF2B5EF4-FFF2-40B4-BE49-F238E27FC236}">
                <a16:creationId xmlns:a16="http://schemas.microsoft.com/office/drawing/2014/main" id="{04439079-0451-C5B2-0970-2ECF6DB123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523" b="15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9880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hand holding a pen over a checklist&#10;&#10;AI-generated content may be incorrect.">
            <a:extLst>
              <a:ext uri="{FF2B5EF4-FFF2-40B4-BE49-F238E27FC236}">
                <a16:creationId xmlns:a16="http://schemas.microsoft.com/office/drawing/2014/main" id="{81A87B1B-F9C7-0D08-A338-F82A507C2687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23822" r="23822"/>
          <a:stretch>
            <a:fillRect/>
          </a:stretch>
        </p:blipFill>
        <p:spPr/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D546E6-7D2D-B0C0-78C9-B3344B5B60F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125185" y="6162533"/>
            <a:ext cx="3157030" cy="390667"/>
          </a:xfrm>
        </p:spPr>
        <p:txBody>
          <a:bodyPr/>
          <a:lstStyle/>
          <a:p>
            <a:r>
              <a:rPr lang="en-US" sz="1050">
                <a:solidFill>
                  <a:schemeClr val="bg1">
                    <a:lumMod val="75000"/>
                  </a:schemeClr>
                </a:solidFill>
              </a:rPr>
              <a:t>Image by </a:t>
            </a:r>
            <a:r>
              <a:rPr lang="en-US" sz="1050" err="1">
                <a:solidFill>
                  <a:schemeClr val="bg1">
                    <a:lumMod val="75000"/>
                  </a:schemeClr>
                </a:solidFill>
              </a:rPr>
              <a:t>Methawee</a:t>
            </a:r>
            <a:r>
              <a:rPr lang="en-US" sz="105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050" err="1">
                <a:solidFill>
                  <a:schemeClr val="bg1">
                    <a:lumMod val="75000"/>
                  </a:schemeClr>
                </a:solidFill>
              </a:rPr>
              <a:t>Krasaeden</a:t>
            </a:r>
            <a:r>
              <a:rPr lang="en-US" sz="1050">
                <a:solidFill>
                  <a:schemeClr val="bg1">
                    <a:lumMod val="75000"/>
                  </a:schemeClr>
                </a:solidFill>
              </a:rPr>
              <a:t> from </a:t>
            </a:r>
            <a:r>
              <a:rPr lang="en-US" sz="1050" err="1">
                <a:solidFill>
                  <a:schemeClr val="bg1">
                    <a:lumMod val="75000"/>
                  </a:schemeClr>
                </a:solidFill>
              </a:rPr>
              <a:t>Pixabay</a:t>
            </a:r>
            <a:endParaRPr lang="en-US" sz="105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3ADC06-3E41-38CB-1264-1AB51F645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it-IT" altLang="en-US" sz="3400"/>
              <a:t>Le rettifiche saranno nette indipendentemente dai seguenti elementi:</a:t>
            </a:r>
            <a:endParaRPr lang="en-US" altLang="en-US" sz="3400" b="1">
              <a:cs typeface="Arial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FFA08EB-D5F9-055C-B0E7-B1C10B91BE4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2" y="1895333"/>
            <a:ext cx="5138057" cy="3845577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457200" indent="-457200">
              <a:spcAft>
                <a:spcPts val="1800"/>
              </a:spcAft>
              <a:buClrTx/>
              <a:buSzPct val="120000"/>
              <a:buFont typeface="+mj-lt"/>
              <a:buAutoNum type="arabicPeriod"/>
            </a:pPr>
            <a:r>
              <a:rPr lang="en-IE" altLang="en-US" sz="2400"/>
              <a:t>Lo </a:t>
            </a:r>
            <a:r>
              <a:rPr lang="it-IT" altLang="en-US" sz="2400"/>
              <a:t>Stato</a:t>
            </a:r>
            <a:r>
              <a:rPr lang="en-IE" altLang="en-US" sz="2400"/>
              <a:t> </a:t>
            </a:r>
            <a:r>
              <a:rPr lang="it-IT" altLang="en-US" sz="2400"/>
              <a:t>membro</a:t>
            </a:r>
            <a:r>
              <a:rPr lang="en-IE" altLang="en-US" sz="2400"/>
              <a:t> </a:t>
            </a:r>
            <a:r>
              <a:rPr lang="it-IT" altLang="en-US" sz="2400"/>
              <a:t>accetta</a:t>
            </a:r>
            <a:r>
              <a:rPr lang="en-IE" altLang="en-US" sz="2400"/>
              <a:t> o </a:t>
            </a:r>
            <a:r>
              <a:rPr lang="en-IE" altLang="en-US" sz="2400" err="1"/>
              <a:t>attua</a:t>
            </a:r>
            <a:r>
              <a:rPr lang="en-IE" altLang="en-US" sz="2400"/>
              <a:t> la </a:t>
            </a:r>
            <a:r>
              <a:rPr lang="en-IE" altLang="en-US" sz="2400" err="1"/>
              <a:t>rettifica</a:t>
            </a:r>
            <a:r>
              <a:rPr lang="en-IE" altLang="en-US" sz="2400"/>
              <a:t> (dopo </a:t>
            </a:r>
            <a:r>
              <a:rPr lang="en-IE" altLang="en-US" sz="2400" err="1"/>
              <a:t>l’accettazione</a:t>
            </a:r>
            <a:r>
              <a:rPr lang="en-IE" altLang="en-US" sz="2400"/>
              <a:t> </a:t>
            </a:r>
            <a:r>
              <a:rPr lang="en-IE" altLang="en-US" sz="2400" err="1"/>
              <a:t>dei</a:t>
            </a:r>
            <a:r>
              <a:rPr lang="en-IE" altLang="en-US" sz="2400"/>
              <a:t> </a:t>
            </a:r>
            <a:r>
              <a:rPr lang="en-IE" altLang="en-US" sz="2400" err="1"/>
              <a:t>conti</a:t>
            </a:r>
            <a:r>
              <a:rPr lang="en-IE" altLang="en-US" sz="2400"/>
              <a:t>)</a:t>
            </a:r>
            <a:endParaRPr lang="en-US" altLang="en-US" sz="2400">
              <a:cs typeface="Arial"/>
            </a:endParaRPr>
          </a:p>
          <a:p>
            <a:pPr marL="457200" indent="-457200">
              <a:spcAft>
                <a:spcPts val="1800"/>
              </a:spcAft>
              <a:buClrTx/>
              <a:buSzPct val="120000"/>
              <a:buFont typeface="+mj-lt"/>
              <a:buAutoNum type="arabicPeriod"/>
            </a:pPr>
            <a:r>
              <a:rPr lang="en-US" sz="2400"/>
              <a:t>La natura e la </a:t>
            </a:r>
            <a:r>
              <a:rPr lang="en-US" sz="2400" err="1"/>
              <a:t>gravit</a:t>
            </a:r>
            <a:r>
              <a:rPr lang="it-IT" sz="2400"/>
              <a:t>à della violazione del diritto applicabile e le sue implicazioni finanziarie per il bilancio dell’Unione</a:t>
            </a:r>
            <a:endParaRPr lang="it-IT" sz="2400">
              <a:cs typeface="Arial"/>
            </a:endParaRPr>
          </a:p>
          <a:p>
            <a:pPr marL="457200" indent="-457200">
              <a:spcAft>
                <a:spcPts val="1800"/>
              </a:spcAft>
              <a:buClrTx/>
              <a:buSzPct val="120000"/>
              <a:buAutoNum type="arabicPeriod"/>
            </a:pPr>
            <a:r>
              <a:rPr lang="it-IT" sz="2400"/>
              <a:t>La</a:t>
            </a:r>
            <a:r>
              <a:rPr lang="it-IT" sz="2400">
                <a:cs typeface="Arial"/>
              </a:rPr>
              <a:t> data della lettera di pre-correzione </a:t>
            </a:r>
          </a:p>
          <a:p>
            <a:pPr marL="457200" indent="-457200">
              <a:spcAft>
                <a:spcPts val="1800"/>
              </a:spcAft>
              <a:buClrTx/>
              <a:buSzPct val="120000"/>
              <a:buAutoNum type="arabicPeriod"/>
            </a:pPr>
            <a:endParaRPr lang="it-IT" sz="24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1007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525DCA-ACF7-D351-367E-529123863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/>
          <a:lstStyle/>
          <a:p>
            <a:r>
              <a:rPr lang="it-IT" sz="3400"/>
              <a:t>Le rettifiche finanziarie </a:t>
            </a:r>
            <a:r>
              <a:rPr lang="it-IT" sz="3400">
                <a:solidFill>
                  <a:srgbClr val="FF0000"/>
                </a:solidFill>
              </a:rPr>
              <a:t>non saranno nette </a:t>
            </a:r>
            <a:r>
              <a:rPr lang="it-IT" sz="3400"/>
              <a:t>quando lo Stato Membro: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F4262C-3745-4366-D60C-DCDC41759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8738" y="1943612"/>
            <a:ext cx="7794523" cy="3638550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/>
              <a:t>rimuove gli importi dai conti prima della loro trasmissione o accettazione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/>
              <a:t>ha rilevato (e riportato alla CE) per primo l'irregolarità, anche se l'irregolarità non è stata trattata correttamente nei conti</a:t>
            </a:r>
          </a:p>
        </p:txBody>
      </p:sp>
    </p:spTree>
    <p:extLst>
      <p:ext uri="{BB962C8B-B14F-4D97-AF65-F5344CB8AC3E}">
        <p14:creationId xmlns:p14="http://schemas.microsoft.com/office/powerpoint/2010/main" val="1932930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E400F9-5D70-3144-94A8-74A04D21C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998"/>
            <a:ext cx="10515600" cy="816904"/>
          </a:xfrm>
        </p:spPr>
        <p:txBody>
          <a:bodyPr/>
          <a:lstStyle/>
          <a:p>
            <a:r>
              <a:rPr lang="en-IE" sz="3400" err="1"/>
              <a:t>Conclusioni</a:t>
            </a:r>
            <a:endParaRPr lang="en-IE" sz="3400">
              <a:cs typeface="Arial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05C02C1-EB3F-EDB4-AA4A-E89DBAD90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2265"/>
            <a:ext cx="10515600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457200" indent="-457200">
              <a:spcAft>
                <a:spcPts val="1800"/>
              </a:spcAft>
              <a:buClrTx/>
              <a:buSzPct val="120000"/>
              <a:buFont typeface="+mj-lt"/>
              <a:buAutoNum type="arabicPeriod"/>
            </a:pPr>
            <a:r>
              <a:rPr lang="it-IT" sz="2400"/>
              <a:t>L'obbligo di applicare rettifiche finanziarie nette ai sensi dell'articolo 104(1)(b) dell’RDC implica la necessità di una </a:t>
            </a:r>
            <a:r>
              <a:rPr lang="it-IT" sz="2400" b="1">
                <a:solidFill>
                  <a:srgbClr val="FF0000"/>
                </a:solidFill>
              </a:rPr>
              <a:t>buona capacità di individuazione</a:t>
            </a:r>
            <a:r>
              <a:rPr lang="it-IT" sz="2400"/>
              <a:t> delle irregolarità da parte delle autorità di programma, in particolare:</a:t>
            </a:r>
          </a:p>
          <a:p>
            <a:pPr lvl="1"/>
            <a:r>
              <a:rPr lang="it-IT" sz="2400"/>
              <a:t>verifiche di gestione basate su un’adeguata valutazione del rischio (prima linea di difesa);</a:t>
            </a:r>
            <a:endParaRPr lang="it-IT" sz="2400">
              <a:cs typeface="Arial"/>
            </a:endParaRPr>
          </a:p>
          <a:p>
            <a:pPr lvl="1"/>
            <a:r>
              <a:rPr lang="it-IT" sz="2400"/>
              <a:t>attività di audit efficaci (seconda linea di difesa).</a:t>
            </a:r>
            <a:endParaRPr lang="it-IT" sz="2400">
              <a:cs typeface="Arial"/>
            </a:endParaRPr>
          </a:p>
          <a:p>
            <a:pPr marL="457200" lvl="1" indent="0">
              <a:buClr>
                <a:srgbClr val="003399"/>
              </a:buClr>
              <a:buNone/>
            </a:pPr>
            <a:endParaRPr lang="it-IT" sz="2400">
              <a:solidFill>
                <a:srgbClr val="000000"/>
              </a:solidFill>
              <a:cs typeface="Arial"/>
            </a:endParaRPr>
          </a:p>
          <a:p>
            <a:pPr marL="457200" indent="-457200">
              <a:spcAft>
                <a:spcPts val="1800"/>
              </a:spcAft>
              <a:buClrTx/>
              <a:buSzPct val="120000"/>
              <a:buFont typeface="+mj-lt"/>
              <a:buAutoNum type="arabicPeriod"/>
            </a:pPr>
            <a:r>
              <a:rPr lang="it-IT" sz="2400"/>
              <a:t>La CE raggrupperà i casi in </a:t>
            </a:r>
            <a:r>
              <a:rPr lang="it-IT" sz="2400" b="1">
                <a:solidFill>
                  <a:srgbClr val="FF0000"/>
                </a:solidFill>
              </a:rPr>
              <a:t>un’unica decisione </a:t>
            </a:r>
            <a:r>
              <a:rPr lang="it-IT" sz="2400"/>
              <a:t>della Commissione per Stato membro per tutti i casi che risultano completi a seguito di una procedura in contraddittorio approfondita – articolo 104(2,3) RDC.</a:t>
            </a:r>
            <a:endParaRPr lang="en-IE" sz="2400"/>
          </a:p>
        </p:txBody>
      </p:sp>
    </p:spTree>
    <p:extLst>
      <p:ext uri="{BB962C8B-B14F-4D97-AF65-F5344CB8AC3E}">
        <p14:creationId xmlns:p14="http://schemas.microsoft.com/office/powerpoint/2010/main" val="3484012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89FAE5-D3E9-8389-A22F-2F63C0FC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6600"/>
              <a:t>Grazie per </a:t>
            </a:r>
            <a:r>
              <a:rPr lang="en-IE" sz="6600" err="1"/>
              <a:t>l’attenzione</a:t>
            </a:r>
            <a:endParaRPr sz="6600" err="1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5C0DC-F406-3C80-40AD-12D2D17E9A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Google Shape;445;p20">
            <a:extLst>
              <a:ext uri="{FF2B5EF4-FFF2-40B4-BE49-F238E27FC236}">
                <a16:creationId xmlns:a16="http://schemas.microsoft.com/office/drawing/2014/main" id="{38E61E29-8603-546B-ECBD-D4F8E851B3FC}"/>
              </a:ext>
            </a:extLst>
          </p:cNvPr>
          <p:cNvSpPr txBox="1"/>
          <p:nvPr/>
        </p:nvSpPr>
        <p:spPr>
          <a:xfrm>
            <a:off x="838200" y="4652301"/>
            <a:ext cx="8941016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defRPr>
            </a:pPr>
            <a:r>
              <a:t>© </a:t>
            </a:r>
            <a:r>
              <a:rPr err="1"/>
              <a:t>Unione</a:t>
            </a:r>
            <a:r>
              <a:t> </a:t>
            </a:r>
            <a:r>
              <a:rPr err="1"/>
              <a:t>europea</a:t>
            </a:r>
            <a:r>
              <a:t> </a:t>
            </a:r>
            <a:r>
              <a:rPr lang="en-US"/>
              <a:t>2025</a:t>
            </a:r>
            <a:endParaRPr sz="1200">
              <a:solidFill>
                <a:schemeClr val="tx2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defRPr>
            </a:pPr>
            <a:r>
              <a:t>Salvo </a:t>
            </a:r>
            <a:r>
              <a:rPr err="1"/>
              <a:t>diversa</a:t>
            </a:r>
            <a:r>
              <a:t> </a:t>
            </a:r>
            <a:r>
              <a:rPr err="1"/>
              <a:t>indicazione</a:t>
            </a:r>
            <a:r>
              <a:t>, il </a:t>
            </a:r>
            <a:r>
              <a:rPr err="1"/>
              <a:t>riutilizzo</a:t>
            </a:r>
            <a:r>
              <a:t> di </a:t>
            </a:r>
            <a:r>
              <a:rPr err="1"/>
              <a:t>questa</a:t>
            </a:r>
            <a:r>
              <a:t> </a:t>
            </a:r>
            <a:r>
              <a:rPr err="1"/>
              <a:t>presentazione</a:t>
            </a:r>
            <a:r>
              <a:t> è </a:t>
            </a:r>
            <a:r>
              <a:rPr err="1"/>
              <a:t>autorizzato</a:t>
            </a:r>
            <a:r>
              <a:t> a norma </a:t>
            </a:r>
            <a:r>
              <a:rPr err="1"/>
              <a:t>della</a:t>
            </a:r>
            <a:r>
              <a:t> </a:t>
            </a:r>
            <a:r>
              <a:rPr err="1"/>
              <a:t>licenza</a:t>
            </a:r>
            <a:r>
              <a:t> </a:t>
            </a:r>
            <a:r>
              <a:rPr u="sng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t>. Per </a:t>
            </a:r>
            <a:r>
              <a:rPr err="1"/>
              <a:t>qualsiasi</a:t>
            </a:r>
            <a:r>
              <a:t> </a:t>
            </a:r>
            <a:r>
              <a:rPr err="1"/>
              <a:t>utilizzo</a:t>
            </a:r>
            <a:r>
              <a:t> o </a:t>
            </a:r>
            <a:r>
              <a:rPr err="1"/>
              <a:t>riproduzione</a:t>
            </a:r>
            <a:r>
              <a:t> di </a:t>
            </a:r>
            <a:r>
              <a:rPr err="1"/>
              <a:t>elementi</a:t>
            </a:r>
            <a:r>
              <a:t> </a:t>
            </a:r>
            <a:r>
              <a:rPr err="1"/>
              <a:t>che</a:t>
            </a:r>
            <a:r>
              <a:t> non </a:t>
            </a:r>
            <a:r>
              <a:rPr err="1"/>
              <a:t>sono</a:t>
            </a:r>
            <a:r>
              <a:t> di </a:t>
            </a:r>
            <a:r>
              <a:rPr err="1"/>
              <a:t>proprietà</a:t>
            </a:r>
            <a:r>
              <a:t> </a:t>
            </a:r>
            <a:r>
              <a:rPr err="1"/>
              <a:t>dell'UE</a:t>
            </a:r>
            <a:r>
              <a:t>, </a:t>
            </a:r>
            <a:r>
              <a:rPr err="1"/>
              <a:t>potrebbe</a:t>
            </a:r>
            <a:r>
              <a:t> </a:t>
            </a:r>
            <a:r>
              <a:rPr err="1"/>
              <a:t>essere</a:t>
            </a:r>
            <a:r>
              <a:t> necessaria </a:t>
            </a:r>
            <a:r>
              <a:rPr err="1"/>
              <a:t>l'autorizzazione</a:t>
            </a:r>
            <a:r>
              <a:t> </a:t>
            </a:r>
            <a:r>
              <a:rPr err="1"/>
              <a:t>diretta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rispettivi</a:t>
            </a:r>
            <a:r>
              <a:t> </a:t>
            </a:r>
            <a:r>
              <a:rPr err="1"/>
              <a:t>titolari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diritti</a:t>
            </a:r>
            <a:r>
              <a:t>.</a:t>
            </a:r>
            <a:endParaRPr sz="1200">
              <a:solidFill>
                <a:srgbClr val="FF0000"/>
              </a:solidFill>
              <a:latin typeface="+mj-lt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372291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D7E5E20A3B6448BB831F127F5CFB05" ma:contentTypeVersion="6" ma:contentTypeDescription="Create a new document." ma:contentTypeScope="" ma:versionID="4f9c962fa346fb4ee4d235e808d9d049">
  <xsd:schema xmlns:xsd="http://www.w3.org/2001/XMLSchema" xmlns:xs="http://www.w3.org/2001/XMLSchema" xmlns:p="http://schemas.microsoft.com/office/2006/metadata/properties" xmlns:ns2="9b53d6be-5940-4371-8a56-d6ca0a43a11a" xmlns:ns3="c1752347-4e16-4ce8-a381-9ddf3e797ad6" targetNamespace="http://schemas.microsoft.com/office/2006/metadata/properties" ma:root="true" ma:fieldsID="460808c2c73fea78cf9bc72727922b06" ns2:_="" ns3:_="">
    <xsd:import namespace="9b53d6be-5940-4371-8a56-d6ca0a43a11a"/>
    <xsd:import namespace="c1752347-4e16-4ce8-a381-9ddf3e797a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3d6be-5940-4371-8a56-d6ca0a43a1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752347-4e16-4ce8-a381-9ddf3e797a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F3B215-DCD8-4B08-9205-EA8636E862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15C732-3812-4272-93AC-2662381B63EB}">
  <ds:schemaRefs>
    <ds:schemaRef ds:uri="9b53d6be-5940-4371-8a56-d6ca0a43a11a"/>
    <ds:schemaRef ds:uri="c1752347-4e16-4ce8-a381-9ddf3e797a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8A2DCB3-BFED-4F85-829E-3A1A9F4EE1EF}">
  <ds:schemaRefs>
    <ds:schemaRef ds:uri="9b53d6be-5940-4371-8a56-d6ca0a43a11a"/>
    <ds:schemaRef ds:uri="c1752347-4e16-4ce8-a381-9ddf3e797a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7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colour palette new PPT</vt:lpstr>
      <vt:lpstr>Rettifiche finanziarie nette</vt:lpstr>
      <vt:lpstr>Articolo 104 RDC 2021/1060</vt:lpstr>
      <vt:lpstr>Focus su Art. 104(1)(b) - rettifiche finanziarie nette </vt:lpstr>
      <vt:lpstr>Le rettifiche saranno nette indipendentemente dai seguenti elementi:</vt:lpstr>
      <vt:lpstr>Le rettifiche finanziarie non saranno nette quando lo Stato Membro: </vt:lpstr>
      <vt:lpstr>Conclusioni</vt:lpstr>
      <vt:lpstr>Grazie per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revision>1</cp:revision>
  <cp:lastPrinted>2025-05-12T13:30:32Z</cp:lastPrinted>
  <dcterms:created xsi:type="dcterms:W3CDTF">2019-08-09T12:06:42Z</dcterms:created>
  <dcterms:modified xsi:type="dcterms:W3CDTF">2025-05-12T14:06:44Z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0x01010081D7E5E20A3B6448BB831F127F5CFB05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</Properties>
</file>