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920" r:id="rId4"/>
  </p:sldMasterIdLst>
  <p:notesMasterIdLst>
    <p:notesMasterId r:id="rId18"/>
  </p:notesMasterIdLst>
  <p:handoutMasterIdLst>
    <p:handoutMasterId r:id="rId19"/>
  </p:handoutMasterIdLst>
  <p:sldIdLst>
    <p:sldId id="256" r:id="rId5"/>
    <p:sldId id="416" r:id="rId6"/>
    <p:sldId id="415" r:id="rId7"/>
    <p:sldId id="404" r:id="rId8"/>
    <p:sldId id="405" r:id="rId9"/>
    <p:sldId id="408" r:id="rId10"/>
    <p:sldId id="407" r:id="rId11"/>
    <p:sldId id="417" r:id="rId12"/>
    <p:sldId id="410" r:id="rId13"/>
    <p:sldId id="411" r:id="rId14"/>
    <p:sldId id="412" r:id="rId15"/>
    <p:sldId id="413" r:id="rId16"/>
    <p:sldId id="399" r:id="rId17"/>
  </p:sldIdLst>
  <p:sldSz cx="12192000" cy="6858000"/>
  <p:notesSz cx="6797675" cy="987266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3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B93B44-BD78-BC6E-0460-C6A7B09334B5}" name="SANZ REDRADO Gema (EMPL+REGIO-DAC)" initials="" userId="S::gema.sanz-redrado@ec.europa.eu::be1b037a-9c2f-47a8-82cd-605553ad0919" providerId="AD"/>
  <p188:author id="{0737E785-C212-D9E5-AEA3-3EE778426F30}" name="FOGLIA Francesco (EMPL+REGIO-DAC)" initials="F(" userId="S::francesco.foglia@ec.europa.eu::81140625-e35e-4162-b6e3-24ae92696e25" providerId="AD"/>
  <p188:author id="{8778FFBB-7568-C8FA-D896-D468671DA0C2}" name="MOLLICA Carmine (EMPL+REGIO-DAC)" initials="CM" userId="S::Carmine.MOLLICA@ec.europa.eu::49f5d08d-7f78-4c48-b29c-56113ae0f2e9" providerId="AD"/>
  <p188:author id="{C05383F3-1795-6C0B-5859-22F85252F5B1}" name="LAMBRECHT Regine (ESTAT-EXT)" initials="RL" userId="S::Regine.LAMBRECHT@ext.ec.europa.eu::1a5166bf-0d9b-4429-b96c-64f3c887b7a8" providerId="AD"/>
  <p188:author id="{B0A57BFE-1948-BDD2-EF36-28D3914EA828}" name="FOGLIA Francesco (EMPL+REGIO-DAC)" initials="FF" userId="S::Francesco.FOGLIA@ec.europa.eu::81140625-e35e-4162-b6e3-24ae92696e2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D34E"/>
    <a:srgbClr val="000000"/>
    <a:srgbClr val="0D0D0D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43A5AF-4A15-227C-C3D8-4AE2A2CD3D1A}" v="35" dt="2025-05-13T23:34:24.385"/>
    <p1510:client id="{349771C1-3EA5-E74A-9ABF-CABF06DBFC9E}" v="2" dt="2025-05-14T10:13:50.404"/>
    <p1510:client id="{54B39050-4630-64E4-5148-A4B88C7E45C9}" v="2" dt="2025-05-13T23:13:26.481"/>
    <p1510:client id="{913BC5BA-60B7-C821-6FD3-D53E624C28FE}" v="1197" dt="2025-05-14T10:58:31.896"/>
    <p1510:client id="{98FC2159-CDA2-4D6A-AF97-69DEC086ECDE}" v="1" dt="2025-05-12T13:30:11.958"/>
    <p1510:client id="{E462DD77-8028-97C6-A2EB-61DDC458AEAE}" v="43" dt="2025-05-13T23:09:09.5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092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59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3" Type="http://customschemas.google.com/relationships/presentationmetadata" Target="meta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6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6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ICA Carmine (EMPL+REGIO-DAC)" userId="49f5d08d-7f78-4c48-b29c-56113ae0f2e9" providerId="ADAL" clId="{98FC2159-CDA2-4D6A-AF97-69DEC086ECDE}"/>
    <pc:docChg chg="modSld modNotesMaster modHandout">
      <pc:chgData name="MOLLICA Carmine (EMPL+REGIO-DAC)" userId="49f5d08d-7f78-4c48-b29c-56113ae0f2e9" providerId="ADAL" clId="{98FC2159-CDA2-4D6A-AF97-69DEC086ECDE}" dt="2025-05-12T13:30:11.958" v="0"/>
      <pc:docMkLst>
        <pc:docMk/>
      </pc:docMkLst>
      <pc:sldChg chg="modNotes">
        <pc:chgData name="MOLLICA Carmine (EMPL+REGIO-DAC)" userId="49f5d08d-7f78-4c48-b29c-56113ae0f2e9" providerId="ADAL" clId="{98FC2159-CDA2-4D6A-AF97-69DEC086ECDE}" dt="2025-05-12T13:30:11.958" v="0"/>
        <pc:sldMkLst>
          <pc:docMk/>
          <pc:sldMk cId="0" sldId="256"/>
        </pc:sldMkLst>
      </pc:sldChg>
    </pc:docChg>
  </pc:docChgLst>
  <pc:docChgLst>
    <pc:chgData name="FOGLIA Francesco (EMPL+REGIO-DAC)" userId="S::francesco.foglia@ec.europa.eu::81140625-e35e-4162-b6e3-24ae92696e25" providerId="AD" clId="Web-{18096AF0-F362-4633-8599-294DEB901CA7}"/>
    <pc:docChg chg="addSld delSld modSld sldOrd">
      <pc:chgData name="FOGLIA Francesco (EMPL+REGIO-DAC)" userId="S::francesco.foglia@ec.europa.eu::81140625-e35e-4162-b6e3-24ae92696e25" providerId="AD" clId="Web-{18096AF0-F362-4633-8599-294DEB901CA7}" dt="2025-04-30T13:48:55.609" v="403" actId="1076"/>
      <pc:docMkLst>
        <pc:docMk/>
      </pc:docMkLst>
      <pc:sldChg chg="addSp delSp modSp mod modClrScheme chgLayout">
        <pc:chgData name="FOGLIA Francesco (EMPL+REGIO-DAC)" userId="S::francesco.foglia@ec.europa.eu::81140625-e35e-4162-b6e3-24ae92696e25" providerId="AD" clId="Web-{18096AF0-F362-4633-8599-294DEB901CA7}" dt="2025-04-30T13:44:31.870" v="366" actId="20577"/>
        <pc:sldMkLst>
          <pc:docMk/>
          <pc:sldMk cId="2479880471" sldId="366"/>
        </pc:sldMkLst>
        <pc:spChg chg="mod ord">
          <ac:chgData name="FOGLIA Francesco (EMPL+REGIO-DAC)" userId="S::francesco.foglia@ec.europa.eu::81140625-e35e-4162-b6e3-24ae92696e25" providerId="AD" clId="Web-{18096AF0-F362-4633-8599-294DEB901CA7}" dt="2025-04-30T13:38:28.420" v="326" actId="20577"/>
          <ac:spMkLst>
            <pc:docMk/>
            <pc:sldMk cId="2479880471" sldId="366"/>
            <ac:spMk id="3" creationId="{2E9EFFDF-2A20-D852-DFF2-6B9785B397D5}"/>
          </ac:spMkLst>
        </pc:spChg>
        <pc:spChg chg="add del mod ord">
          <ac:chgData name="FOGLIA Francesco (EMPL+REGIO-DAC)" userId="S::francesco.foglia@ec.europa.eu::81140625-e35e-4162-b6e3-24ae92696e25" providerId="AD" clId="Web-{18096AF0-F362-4633-8599-294DEB901CA7}" dt="2025-04-30T13:23:38.899" v="2"/>
          <ac:spMkLst>
            <pc:docMk/>
            <pc:sldMk cId="2479880471" sldId="366"/>
            <ac:spMk id="4" creationId="{A7A742FA-A2C3-05B6-FA79-21BAA65BE09F}"/>
          </ac:spMkLst>
        </pc:spChg>
        <pc:spChg chg="mod ord">
          <ac:chgData name="FOGLIA Francesco (EMPL+REGIO-DAC)" userId="S::francesco.foglia@ec.europa.eu::81140625-e35e-4162-b6e3-24ae92696e25" providerId="AD" clId="Web-{18096AF0-F362-4633-8599-294DEB901CA7}" dt="2025-04-30T13:44:31.870" v="366" actId="20577"/>
          <ac:spMkLst>
            <pc:docMk/>
            <pc:sldMk cId="2479880471" sldId="366"/>
            <ac:spMk id="8" creationId="{251A7BCF-D166-7C26-0977-73DF8B83E1D6}"/>
          </ac:spMkLst>
        </pc:spChg>
        <pc:picChg chg="del mod ord modCrop">
          <ac:chgData name="FOGLIA Francesco (EMPL+REGIO-DAC)" userId="S::francesco.foglia@ec.europa.eu::81140625-e35e-4162-b6e3-24ae92696e25" providerId="AD" clId="Web-{18096AF0-F362-4633-8599-294DEB901CA7}" dt="2025-04-30T13:24:14.714" v="8"/>
          <ac:picMkLst>
            <pc:docMk/>
            <pc:sldMk cId="2479880471" sldId="366"/>
            <ac:picMk id="2" creationId="{2131FF4E-10DA-2E63-099A-DCEF4C57A12C}"/>
          </ac:picMkLst>
        </pc:picChg>
        <pc:picChg chg="add del mod">
          <ac:chgData name="FOGLIA Francesco (EMPL+REGIO-DAC)" userId="S::francesco.foglia@ec.europa.eu::81140625-e35e-4162-b6e3-24ae92696e25" providerId="AD" clId="Web-{18096AF0-F362-4633-8599-294DEB901CA7}" dt="2025-04-30T13:41:10.698" v="349"/>
          <ac:picMkLst>
            <pc:docMk/>
            <pc:sldMk cId="2479880471" sldId="366"/>
            <ac:picMk id="5" creationId="{AFEB4FCB-2425-A390-87AF-73C9694A7259}"/>
          </ac:picMkLst>
        </pc:picChg>
      </pc:sldChg>
      <pc:sldChg chg="addSp delSp modSp mod modClrScheme chgLayout">
        <pc:chgData name="FOGLIA Francesco (EMPL+REGIO-DAC)" userId="S::francesco.foglia@ec.europa.eu::81140625-e35e-4162-b6e3-24ae92696e25" providerId="AD" clId="Web-{18096AF0-F362-4633-8599-294DEB901CA7}" dt="2025-04-30T13:38:20.107" v="324" actId="20577"/>
        <pc:sldMkLst>
          <pc:docMk/>
          <pc:sldMk cId="1716383035" sldId="404"/>
        </pc:sldMkLst>
        <pc:spChg chg="mod ord">
          <ac:chgData name="FOGLIA Francesco (EMPL+REGIO-DAC)" userId="S::francesco.foglia@ec.europa.eu::81140625-e35e-4162-b6e3-24ae92696e25" providerId="AD" clId="Web-{18096AF0-F362-4633-8599-294DEB901CA7}" dt="2025-04-30T13:38:20.107" v="324" actId="20577"/>
          <ac:spMkLst>
            <pc:docMk/>
            <pc:sldMk cId="1716383035" sldId="404"/>
            <ac:spMk id="2" creationId="{AF7245D5-1DF1-25F8-7F77-049AD2CB04B5}"/>
          </ac:spMkLst>
        </pc:spChg>
        <pc:spChg chg="mod ord">
          <ac:chgData name="FOGLIA Francesco (EMPL+REGIO-DAC)" userId="S::francesco.foglia@ec.europa.eu::81140625-e35e-4162-b6e3-24ae92696e25" providerId="AD" clId="Web-{18096AF0-F362-4633-8599-294DEB901CA7}" dt="2025-04-30T13:38:11.137" v="321" actId="20577"/>
          <ac:spMkLst>
            <pc:docMk/>
            <pc:sldMk cId="1716383035" sldId="404"/>
            <ac:spMk id="3" creationId="{06A8258F-872F-4469-4CD0-239A4A3A8C52}"/>
          </ac:spMkLst>
        </pc:spChg>
        <pc:spChg chg="mod ord">
          <ac:chgData name="FOGLIA Francesco (EMPL+REGIO-DAC)" userId="S::francesco.foglia@ec.europa.eu::81140625-e35e-4162-b6e3-24ae92696e25" providerId="AD" clId="Web-{18096AF0-F362-4633-8599-294DEB901CA7}" dt="2025-04-30T13:31:15.371" v="131"/>
          <ac:spMkLst>
            <pc:docMk/>
            <pc:sldMk cId="1716383035" sldId="404"/>
            <ac:spMk id="4" creationId="{748915B1-F885-E9E5-F708-BF07D2FAB220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28:50.766" v="106"/>
          <ac:spMkLst>
            <pc:docMk/>
            <pc:sldMk cId="1716383035" sldId="404"/>
            <ac:spMk id="6" creationId="{96096607-4B9C-21BB-7579-6AE15DDD9FBB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28:50.766" v="105"/>
          <ac:spMkLst>
            <pc:docMk/>
            <pc:sldMk cId="1716383035" sldId="404"/>
            <ac:spMk id="8" creationId="{4DF3736A-5B6A-D8FC-F9B0-D6648415DC7E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30:37.743" v="124"/>
          <ac:spMkLst>
            <pc:docMk/>
            <pc:sldMk cId="1716383035" sldId="404"/>
            <ac:spMk id="10" creationId="{B550FCB2-9CD9-9429-8153-1CF94F10280E}"/>
          </ac:spMkLst>
        </pc:spChg>
        <pc:spChg chg="add del mod">
          <ac:chgData name="FOGLIA Francesco (EMPL+REGIO-DAC)" userId="S::francesco.foglia@ec.europa.eu::81140625-e35e-4162-b6e3-24ae92696e25" providerId="AD" clId="Web-{18096AF0-F362-4633-8599-294DEB901CA7}" dt="2025-04-30T13:30:28.664" v="122"/>
          <ac:spMkLst>
            <pc:docMk/>
            <pc:sldMk cId="1716383035" sldId="404"/>
            <ac:spMk id="11" creationId="{322CC5AB-7433-3C84-FFC5-7FED6B15504E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30:55.416" v="126"/>
          <ac:spMkLst>
            <pc:docMk/>
            <pc:sldMk cId="1716383035" sldId="404"/>
            <ac:spMk id="13" creationId="{386A0360-7325-29A6-3A17-98A6A94C71A1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31:07.417" v="130"/>
          <ac:spMkLst>
            <pc:docMk/>
            <pc:sldMk cId="1716383035" sldId="404"/>
            <ac:spMk id="15" creationId="{246C6F9F-1E02-AF2E-B2AD-7CC18739943E}"/>
          </ac:spMkLst>
        </pc:spChg>
        <pc:spChg chg="add del">
          <ac:chgData name="FOGLIA Francesco (EMPL+REGIO-DAC)" userId="S::francesco.foglia@ec.europa.eu::81140625-e35e-4162-b6e3-24ae92696e25" providerId="AD" clId="Web-{18096AF0-F362-4633-8599-294DEB901CA7}" dt="2025-04-30T13:31:07.417" v="129"/>
          <ac:spMkLst>
            <pc:docMk/>
            <pc:sldMk cId="1716383035" sldId="404"/>
            <ac:spMk id="17" creationId="{9A4D0648-9D59-1AD1-AE00-4E0C8709B6D8}"/>
          </ac:spMkLst>
        </pc:spChg>
        <pc:spChg chg="add mod ord">
          <ac:chgData name="FOGLIA Francesco (EMPL+REGIO-DAC)" userId="S::francesco.foglia@ec.europa.eu::81140625-e35e-4162-b6e3-24ae92696e25" providerId="AD" clId="Web-{18096AF0-F362-4633-8599-294DEB901CA7}" dt="2025-04-30T13:38:14.950" v="322" actId="20577"/>
          <ac:spMkLst>
            <pc:docMk/>
            <pc:sldMk cId="1716383035" sldId="404"/>
            <ac:spMk id="18" creationId="{02749C0D-B0E5-7634-53AC-4424F7541165}"/>
          </ac:spMkLst>
        </pc:spChg>
        <pc:spChg chg="add del mod ord">
          <ac:chgData name="FOGLIA Francesco (EMPL+REGIO-DAC)" userId="S::francesco.foglia@ec.europa.eu::81140625-e35e-4162-b6e3-24ae92696e25" providerId="AD" clId="Web-{18096AF0-F362-4633-8599-294DEB901CA7}" dt="2025-04-30T13:31:20.402" v="132"/>
          <ac:spMkLst>
            <pc:docMk/>
            <pc:sldMk cId="1716383035" sldId="404"/>
            <ac:spMk id="19" creationId="{8A92163D-0951-1C62-DB13-76874F9239C8}"/>
          </ac:spMkLst>
        </pc:spChg>
        <pc:spChg chg="add del mod ord">
          <ac:chgData name="FOGLIA Francesco (EMPL+REGIO-DAC)" userId="S::francesco.foglia@ec.europa.eu::81140625-e35e-4162-b6e3-24ae92696e25" providerId="AD" clId="Web-{18096AF0-F362-4633-8599-294DEB901CA7}" dt="2025-04-30T13:31:21.965" v="133"/>
          <ac:spMkLst>
            <pc:docMk/>
            <pc:sldMk cId="1716383035" sldId="404"/>
            <ac:spMk id="20" creationId="{03303979-7C29-936C-F213-714B8599DF15}"/>
          </ac:spMkLst>
        </pc:spChg>
      </pc:sldChg>
      <pc:sldChg chg="addSp delSp modSp mod modClrScheme chgLayout">
        <pc:chgData name="FOGLIA Francesco (EMPL+REGIO-DAC)" userId="S::francesco.foglia@ec.europa.eu::81140625-e35e-4162-b6e3-24ae92696e25" providerId="AD" clId="Web-{18096AF0-F362-4633-8599-294DEB901CA7}" dt="2025-04-30T13:48:55.609" v="403" actId="1076"/>
        <pc:sldMkLst>
          <pc:docMk/>
          <pc:sldMk cId="3658564324" sldId="405"/>
        </pc:sldMkLst>
        <pc:spChg chg="mod ord">
          <ac:chgData name="FOGLIA Francesco (EMPL+REGIO-DAC)" userId="S::francesco.foglia@ec.europa.eu::81140625-e35e-4162-b6e3-24ae92696e25" providerId="AD" clId="Web-{18096AF0-F362-4633-8599-294DEB901CA7}" dt="2025-04-30T13:28:57.079" v="109" actId="20577"/>
          <ac:spMkLst>
            <pc:docMk/>
            <pc:sldMk cId="3658564324" sldId="405"/>
            <ac:spMk id="2" creationId="{88AAAC56-FB08-26FF-748B-BEDE86BFD481}"/>
          </ac:spMkLst>
        </pc:spChg>
        <pc:spChg chg="mod ord">
          <ac:chgData name="FOGLIA Francesco (EMPL+REGIO-DAC)" userId="S::francesco.foglia@ec.europa.eu::81140625-e35e-4162-b6e3-24ae92696e25" providerId="AD" clId="Web-{18096AF0-F362-4633-8599-294DEB901CA7}" dt="2025-04-30T13:48:55.563" v="401" actId="1076"/>
          <ac:spMkLst>
            <pc:docMk/>
            <pc:sldMk cId="3658564324" sldId="405"/>
            <ac:spMk id="3" creationId="{287C89AF-290E-DB2C-026B-2E206D98F75F}"/>
          </ac:spMkLst>
        </pc:spChg>
        <pc:spChg chg="mod ord">
          <ac:chgData name="FOGLIA Francesco (EMPL+REGIO-DAC)" userId="S::francesco.foglia@ec.europa.eu::81140625-e35e-4162-b6e3-24ae92696e25" providerId="AD" clId="Web-{18096AF0-F362-4633-8599-294DEB901CA7}" dt="2025-04-30T13:26:47.663" v="47"/>
          <ac:spMkLst>
            <pc:docMk/>
            <pc:sldMk cId="3658564324" sldId="405"/>
            <ac:spMk id="4" creationId="{6C9D1686-8A92-D99C-F0CE-6D7CCDB46E12}"/>
          </ac:spMkLst>
        </pc:spChg>
        <pc:spChg chg="add mod ord">
          <ac:chgData name="FOGLIA Francesco (EMPL+REGIO-DAC)" userId="S::francesco.foglia@ec.europa.eu::81140625-e35e-4162-b6e3-24ae92696e25" providerId="AD" clId="Web-{18096AF0-F362-4633-8599-294DEB901CA7}" dt="2025-04-30T13:48:55.546" v="400" actId="1076"/>
          <ac:spMkLst>
            <pc:docMk/>
            <pc:sldMk cId="3658564324" sldId="405"/>
            <ac:spMk id="5" creationId="{8A5B3A50-7C89-8A04-8566-9A1FAB04D234}"/>
          </ac:spMkLst>
        </pc:spChg>
        <pc:spChg chg="del mod">
          <ac:chgData name="FOGLIA Francesco (EMPL+REGIO-DAC)" userId="S::francesco.foglia@ec.europa.eu::81140625-e35e-4162-b6e3-24ae92696e25" providerId="AD" clId="Web-{18096AF0-F362-4633-8599-294DEB901CA7}" dt="2025-04-30T13:26:52.116" v="48"/>
          <ac:spMkLst>
            <pc:docMk/>
            <pc:sldMk cId="3658564324" sldId="405"/>
            <ac:spMk id="6" creationId="{CA9A9059-5093-273F-5E6F-CF484785DD1B}"/>
          </ac:spMkLst>
        </pc:spChg>
        <pc:spChg chg="add mod ord">
          <ac:chgData name="FOGLIA Francesco (EMPL+REGIO-DAC)" userId="S::francesco.foglia@ec.europa.eu::81140625-e35e-4162-b6e3-24ae92696e25" providerId="AD" clId="Web-{18096AF0-F362-4633-8599-294DEB901CA7}" dt="2025-04-30T13:48:55.609" v="403" actId="1076"/>
          <ac:spMkLst>
            <pc:docMk/>
            <pc:sldMk cId="3658564324" sldId="405"/>
            <ac:spMk id="7" creationId="{52A6C82A-7D9D-3730-78B7-C93B0CD9694A}"/>
          </ac:spMkLst>
        </pc:spChg>
        <pc:spChg chg="del mod">
          <ac:chgData name="FOGLIA Francesco (EMPL+REGIO-DAC)" userId="S::francesco.foglia@ec.europa.eu::81140625-e35e-4162-b6e3-24ae92696e25" providerId="AD" clId="Web-{18096AF0-F362-4633-8599-294DEB901CA7}" dt="2025-04-30T13:26:54.304" v="49"/>
          <ac:spMkLst>
            <pc:docMk/>
            <pc:sldMk cId="3658564324" sldId="405"/>
            <ac:spMk id="8" creationId="{7075D3F8-8992-A6B8-798A-193DE08C58B2}"/>
          </ac:spMkLst>
        </pc:spChg>
        <pc:spChg chg="add mod ord">
          <ac:chgData name="FOGLIA Francesco (EMPL+REGIO-DAC)" userId="S::francesco.foglia@ec.europa.eu::81140625-e35e-4162-b6e3-24ae92696e25" providerId="AD" clId="Web-{18096AF0-F362-4633-8599-294DEB901CA7}" dt="2025-04-30T13:48:55.577" v="402" actId="1076"/>
          <ac:spMkLst>
            <pc:docMk/>
            <pc:sldMk cId="3658564324" sldId="405"/>
            <ac:spMk id="9" creationId="{A864B899-5E4B-034F-B8B3-0ED2C782128A}"/>
          </ac:spMkLst>
        </pc:spChg>
      </pc:sldChg>
      <pc:sldChg chg="del ord">
        <pc:chgData name="FOGLIA Francesco (EMPL+REGIO-DAC)" userId="S::francesco.foglia@ec.europa.eu::81140625-e35e-4162-b6e3-24ae92696e25" providerId="AD" clId="Web-{18096AF0-F362-4633-8599-294DEB901CA7}" dt="2025-04-30T13:38:00.918" v="319"/>
        <pc:sldMkLst>
          <pc:docMk/>
          <pc:sldMk cId="2470176960" sldId="406"/>
        </pc:sldMkLst>
      </pc:sldChg>
      <pc:sldChg chg="modSp add replId">
        <pc:chgData name="FOGLIA Francesco (EMPL+REGIO-DAC)" userId="S::francesco.foglia@ec.europa.eu::81140625-e35e-4162-b6e3-24ae92696e25" providerId="AD" clId="Web-{18096AF0-F362-4633-8599-294DEB901CA7}" dt="2025-04-30T13:48:50.874" v="399" actId="1076"/>
        <pc:sldMkLst>
          <pc:docMk/>
          <pc:sldMk cId="1971355559" sldId="408"/>
        </pc:sldMkLst>
        <pc:spChg chg="mod">
          <ac:chgData name="FOGLIA Francesco (EMPL+REGIO-DAC)" userId="S::francesco.foglia@ec.europa.eu::81140625-e35e-4162-b6e3-24ae92696e25" providerId="AD" clId="Web-{18096AF0-F362-4633-8599-294DEB901CA7}" dt="2025-04-30T13:48:50.858" v="397" actId="1076"/>
          <ac:spMkLst>
            <pc:docMk/>
            <pc:sldMk cId="1971355559" sldId="408"/>
            <ac:spMk id="3" creationId="{F71C255B-1ACD-69ED-F0A5-EF11DF66B695}"/>
          </ac:spMkLst>
        </pc:spChg>
        <pc:spChg chg="mod">
          <ac:chgData name="FOGLIA Francesco (EMPL+REGIO-DAC)" userId="S::francesco.foglia@ec.europa.eu::81140625-e35e-4162-b6e3-24ae92696e25" providerId="AD" clId="Web-{18096AF0-F362-4633-8599-294DEB901CA7}" dt="2025-04-30T13:48:50.843" v="396" actId="1076"/>
          <ac:spMkLst>
            <pc:docMk/>
            <pc:sldMk cId="1971355559" sldId="408"/>
            <ac:spMk id="5" creationId="{0AC0C28F-FAAD-7451-3D5D-F9B93E0F9E8D}"/>
          </ac:spMkLst>
        </pc:spChg>
        <pc:spChg chg="mod">
          <ac:chgData name="FOGLIA Francesco (EMPL+REGIO-DAC)" userId="S::francesco.foglia@ec.europa.eu::81140625-e35e-4162-b6e3-24ae92696e25" providerId="AD" clId="Web-{18096AF0-F362-4633-8599-294DEB901CA7}" dt="2025-04-30T13:48:50.874" v="399" actId="1076"/>
          <ac:spMkLst>
            <pc:docMk/>
            <pc:sldMk cId="1971355559" sldId="408"/>
            <ac:spMk id="7" creationId="{1FC9680D-04ED-6500-8A00-E2EE7A85882F}"/>
          </ac:spMkLst>
        </pc:spChg>
        <pc:spChg chg="mod">
          <ac:chgData name="FOGLIA Francesco (EMPL+REGIO-DAC)" userId="S::francesco.foglia@ec.europa.eu::81140625-e35e-4162-b6e3-24ae92696e25" providerId="AD" clId="Web-{18096AF0-F362-4633-8599-294DEB901CA7}" dt="2025-04-30T13:48:50.874" v="398" actId="1076"/>
          <ac:spMkLst>
            <pc:docMk/>
            <pc:sldMk cId="1971355559" sldId="408"/>
            <ac:spMk id="9" creationId="{30B55B71-FDFD-9092-7E30-375E72ABDD1D}"/>
          </ac:spMkLst>
        </pc:spChg>
      </pc:sldChg>
    </pc:docChg>
  </pc:docChgLst>
  <pc:docChgLst>
    <pc:chgData name="MOLLICA Carmine (EMPL+REGIO-DAC)" userId="49f5d08d-7f78-4c48-b29c-56113ae0f2e9" providerId="ADAL" clId="{3F000698-35E3-4FDB-918C-F21337F18857}"/>
    <pc:docChg chg="custSel addSld delSld modSld">
      <pc:chgData name="MOLLICA Carmine (EMPL+REGIO-DAC)" userId="49f5d08d-7f78-4c48-b29c-56113ae0f2e9" providerId="ADAL" clId="{3F000698-35E3-4FDB-918C-F21337F18857}" dt="2025-05-08T14:33:15.971" v="116" actId="2696"/>
      <pc:docMkLst>
        <pc:docMk/>
      </pc:docMkLst>
      <pc:sldChg chg="modSp mod">
        <pc:chgData name="MOLLICA Carmine (EMPL+REGIO-DAC)" userId="49f5d08d-7f78-4c48-b29c-56113ae0f2e9" providerId="ADAL" clId="{3F000698-35E3-4FDB-918C-F21337F18857}" dt="2025-05-08T13:07:45.883" v="10" actId="20577"/>
        <pc:sldMkLst>
          <pc:docMk/>
          <pc:sldMk cId="3658564324" sldId="405"/>
        </pc:sldMkLst>
        <pc:spChg chg="mod">
          <ac:chgData name="MOLLICA Carmine (EMPL+REGIO-DAC)" userId="49f5d08d-7f78-4c48-b29c-56113ae0f2e9" providerId="ADAL" clId="{3F000698-35E3-4FDB-918C-F21337F18857}" dt="2025-05-08T13:07:45.883" v="10" actId="20577"/>
          <ac:spMkLst>
            <pc:docMk/>
            <pc:sldMk cId="3658564324" sldId="405"/>
            <ac:spMk id="7" creationId="{52A6C82A-7D9D-3730-78B7-C93B0CD9694A}"/>
          </ac:spMkLst>
        </pc:spChg>
      </pc:sldChg>
      <pc:sldChg chg="modSp mod">
        <pc:chgData name="MOLLICA Carmine (EMPL+REGIO-DAC)" userId="49f5d08d-7f78-4c48-b29c-56113ae0f2e9" providerId="ADAL" clId="{3F000698-35E3-4FDB-918C-F21337F18857}" dt="2025-05-08T13:11:30.590" v="70" actId="20577"/>
        <pc:sldMkLst>
          <pc:docMk/>
          <pc:sldMk cId="2545807959" sldId="410"/>
        </pc:sldMkLst>
        <pc:spChg chg="mod">
          <ac:chgData name="MOLLICA Carmine (EMPL+REGIO-DAC)" userId="49f5d08d-7f78-4c48-b29c-56113ae0f2e9" providerId="ADAL" clId="{3F000698-35E3-4FDB-918C-F21337F18857}" dt="2025-05-08T13:11:30.590" v="70" actId="20577"/>
          <ac:spMkLst>
            <pc:docMk/>
            <pc:sldMk cId="2545807959" sldId="410"/>
            <ac:spMk id="3" creationId="{FB4EEF19-9209-A5FD-95E0-F5D714074616}"/>
          </ac:spMkLst>
        </pc:spChg>
      </pc:sldChg>
      <pc:sldChg chg="modSp mod">
        <pc:chgData name="MOLLICA Carmine (EMPL+REGIO-DAC)" userId="49f5d08d-7f78-4c48-b29c-56113ae0f2e9" providerId="ADAL" clId="{3F000698-35E3-4FDB-918C-F21337F18857}" dt="2025-05-08T13:12:17.732" v="72" actId="6549"/>
        <pc:sldMkLst>
          <pc:docMk/>
          <pc:sldMk cId="2133574819" sldId="411"/>
        </pc:sldMkLst>
        <pc:spChg chg="mod">
          <ac:chgData name="MOLLICA Carmine (EMPL+REGIO-DAC)" userId="49f5d08d-7f78-4c48-b29c-56113ae0f2e9" providerId="ADAL" clId="{3F000698-35E3-4FDB-918C-F21337F18857}" dt="2025-05-08T13:12:17.732" v="72" actId="6549"/>
          <ac:spMkLst>
            <pc:docMk/>
            <pc:sldMk cId="2133574819" sldId="411"/>
            <ac:spMk id="3" creationId="{FB4EEF19-9209-A5FD-95E0-F5D714074616}"/>
          </ac:spMkLst>
        </pc:spChg>
      </pc:sldChg>
      <pc:sldChg chg="modSp mod">
        <pc:chgData name="MOLLICA Carmine (EMPL+REGIO-DAC)" userId="49f5d08d-7f78-4c48-b29c-56113ae0f2e9" providerId="ADAL" clId="{3F000698-35E3-4FDB-918C-F21337F18857}" dt="2025-05-08T13:16:06.425" v="114" actId="20577"/>
        <pc:sldMkLst>
          <pc:docMk/>
          <pc:sldMk cId="3605028918" sldId="413"/>
        </pc:sldMkLst>
        <pc:spChg chg="mod">
          <ac:chgData name="MOLLICA Carmine (EMPL+REGIO-DAC)" userId="49f5d08d-7f78-4c48-b29c-56113ae0f2e9" providerId="ADAL" clId="{3F000698-35E3-4FDB-918C-F21337F18857}" dt="2025-05-08T13:16:06.425" v="114" actId="20577"/>
          <ac:spMkLst>
            <pc:docMk/>
            <pc:sldMk cId="3605028918" sldId="413"/>
            <ac:spMk id="3" creationId="{FB4EEF19-9209-A5FD-95E0-F5D714074616}"/>
          </ac:spMkLst>
        </pc:spChg>
      </pc:sldChg>
      <pc:sldChg chg="new del">
        <pc:chgData name="MOLLICA Carmine (EMPL+REGIO-DAC)" userId="49f5d08d-7f78-4c48-b29c-56113ae0f2e9" providerId="ADAL" clId="{3F000698-35E3-4FDB-918C-F21337F18857}" dt="2025-05-08T14:33:15.971" v="116" actId="2696"/>
        <pc:sldMkLst>
          <pc:docMk/>
          <pc:sldMk cId="1157947079" sldId="414"/>
        </pc:sldMkLst>
      </pc:sldChg>
    </pc:docChg>
  </pc:docChgLst>
  <pc:docChgLst>
    <pc:chgData name="FOGLIA Francesco (EMPL+REGIO-DAC)" userId="S::francesco.foglia@ec.europa.eu::81140625-e35e-4162-b6e3-24ae92696e25" providerId="AD" clId="Web-{2BA5E5AD-A587-4B06-A1C0-E6FB11B43263}"/>
    <pc:docChg chg="addSld delSld modSld">
      <pc:chgData name="FOGLIA Francesco (EMPL+REGIO-DAC)" userId="S::francesco.foglia@ec.europa.eu::81140625-e35e-4162-b6e3-24ae92696e25" providerId="AD" clId="Web-{2BA5E5AD-A587-4B06-A1C0-E6FB11B43263}" dt="2025-05-08T14:57:05.259" v="7"/>
      <pc:docMkLst>
        <pc:docMk/>
      </pc:docMkLst>
      <pc:sldChg chg="delSp">
        <pc:chgData name="FOGLIA Francesco (EMPL+REGIO-DAC)" userId="S::francesco.foglia@ec.europa.eu::81140625-e35e-4162-b6e3-24ae92696e25" providerId="AD" clId="Web-{2BA5E5AD-A587-4B06-A1C0-E6FB11B43263}" dt="2025-05-08T14:56:12.070" v="1"/>
        <pc:sldMkLst>
          <pc:docMk/>
          <pc:sldMk cId="878372291" sldId="399"/>
        </pc:sldMkLst>
        <pc:spChg chg="del">
          <ac:chgData name="FOGLIA Francesco (EMPL+REGIO-DAC)" userId="S::francesco.foglia@ec.europa.eu::81140625-e35e-4162-b6e3-24ae92696e25" providerId="AD" clId="Web-{2BA5E5AD-A587-4B06-A1C0-E6FB11B43263}" dt="2025-05-08T14:56:03.007" v="0"/>
          <ac:spMkLst>
            <pc:docMk/>
            <pc:sldMk cId="878372291" sldId="399"/>
            <ac:spMk id="2" creationId="{36D114E6-D0BC-BDB4-8662-B5C3F4389BB5}"/>
          </ac:spMkLst>
        </pc:spChg>
        <pc:spChg chg="del">
          <ac:chgData name="FOGLIA Francesco (EMPL+REGIO-DAC)" userId="S::francesco.foglia@ec.europa.eu::81140625-e35e-4162-b6e3-24ae92696e25" providerId="AD" clId="Web-{2BA5E5AD-A587-4B06-A1C0-E6FB11B43263}" dt="2025-05-08T14:56:12.070" v="1"/>
          <ac:spMkLst>
            <pc:docMk/>
            <pc:sldMk cId="878372291" sldId="399"/>
            <ac:spMk id="5" creationId="{EE55C0DC-F406-3C80-40AD-12D2D17E9A9F}"/>
          </ac:spMkLst>
        </pc:spChg>
      </pc:sldChg>
      <pc:sldChg chg="addSp delSp">
        <pc:chgData name="FOGLIA Francesco (EMPL+REGIO-DAC)" userId="S::francesco.foglia@ec.europa.eu::81140625-e35e-4162-b6e3-24ae92696e25" providerId="AD" clId="Web-{2BA5E5AD-A587-4B06-A1C0-E6FB11B43263}" dt="2025-05-08T14:56:30.821" v="3"/>
        <pc:sldMkLst>
          <pc:docMk/>
          <pc:sldMk cId="1122409744" sldId="407"/>
        </pc:sldMkLst>
        <pc:spChg chg="add del">
          <ac:chgData name="FOGLIA Francesco (EMPL+REGIO-DAC)" userId="S::francesco.foglia@ec.europa.eu::81140625-e35e-4162-b6e3-24ae92696e25" providerId="AD" clId="Web-{2BA5E5AD-A587-4B06-A1C0-E6FB11B43263}" dt="2025-05-08T14:56:30.821" v="3"/>
          <ac:spMkLst>
            <pc:docMk/>
            <pc:sldMk cId="1122409744" sldId="407"/>
            <ac:spMk id="7" creationId="{B7DE3709-3C9C-B14E-4D76-D2981704188C}"/>
          </ac:spMkLst>
        </pc:spChg>
      </pc:sldChg>
      <pc:sldChg chg="modSp add del mod replId modClrScheme chgLayout">
        <pc:chgData name="FOGLIA Francesco (EMPL+REGIO-DAC)" userId="S::francesco.foglia@ec.europa.eu::81140625-e35e-4162-b6e3-24ae92696e25" providerId="AD" clId="Web-{2BA5E5AD-A587-4B06-A1C0-E6FB11B43263}" dt="2025-05-08T14:57:05.259" v="7"/>
        <pc:sldMkLst>
          <pc:docMk/>
          <pc:sldMk cId="1884436739" sldId="414"/>
        </pc:sldMkLst>
        <pc:spChg chg="mod ord">
          <ac:chgData name="FOGLIA Francesco (EMPL+REGIO-DAC)" userId="S::francesco.foglia@ec.europa.eu::81140625-e35e-4162-b6e3-24ae92696e25" providerId="AD" clId="Web-{2BA5E5AD-A587-4B06-A1C0-E6FB11B43263}" dt="2025-05-08T14:57:02.900" v="6"/>
          <ac:spMkLst>
            <pc:docMk/>
            <pc:sldMk cId="1884436739" sldId="414"/>
            <ac:spMk id="2" creationId="{7A08F02B-B249-2CC3-194D-3504421E8CB4}"/>
          </ac:spMkLst>
        </pc:spChg>
        <pc:spChg chg="mod ord">
          <ac:chgData name="FOGLIA Francesco (EMPL+REGIO-DAC)" userId="S::francesco.foglia@ec.europa.eu::81140625-e35e-4162-b6e3-24ae92696e25" providerId="AD" clId="Web-{2BA5E5AD-A587-4B06-A1C0-E6FB11B43263}" dt="2025-05-08T14:57:02.900" v="6"/>
          <ac:spMkLst>
            <pc:docMk/>
            <pc:sldMk cId="1884436739" sldId="414"/>
            <ac:spMk id="3" creationId="{09A0D2CE-6A41-13E9-BDF8-7E77784E2BEF}"/>
          </ac:spMkLst>
        </pc:spChg>
      </pc:sldChg>
    </pc:docChg>
  </pc:docChgLst>
  <pc:docChgLst>
    <pc:chgData name="SANZ REDRADO Gema (EMPL+REGIO-DAC)" userId="S::gema.sanz-redrado@ec.europa.eu::be1b037a-9c2f-47a8-82cd-605553ad0919" providerId="AD" clId="Web-{F5C07EDD-4639-0CF0-979C-BB6DCF9D746D}"/>
    <pc:docChg chg="mod">
      <pc:chgData name="SANZ REDRADO Gema (EMPL+REGIO-DAC)" userId="S::gema.sanz-redrado@ec.europa.eu::be1b037a-9c2f-47a8-82cd-605553ad0919" providerId="AD" clId="Web-{F5C07EDD-4639-0CF0-979C-BB6DCF9D746D}" dt="2025-05-06T19:47:48.334" v="0" actId="33475"/>
      <pc:docMkLst>
        <pc:docMk/>
      </pc:docMkLst>
    </pc:docChg>
  </pc:docChgLst>
  <pc:docChgLst>
    <pc:chgData name="FOGLIA Francesco (EMPL+REGIO-DAC)" userId="S::francesco.foglia@ec.europa.eu::81140625-e35e-4162-b6e3-24ae92696e25" providerId="AD" clId="Web-{63CE5931-5021-40CA-BB55-021673C0E811}"/>
    <pc:docChg chg="modSld">
      <pc:chgData name="FOGLIA Francesco (EMPL+REGIO-DAC)" userId="S::francesco.foglia@ec.europa.eu::81140625-e35e-4162-b6e3-24ae92696e25" providerId="AD" clId="Web-{63CE5931-5021-40CA-BB55-021673C0E811}" dt="2025-04-30T08:34:46.583" v="173" actId="20577"/>
      <pc:docMkLst>
        <pc:docMk/>
      </pc:docMkLst>
      <pc:sldChg chg="modSp">
        <pc:chgData name="FOGLIA Francesco (EMPL+REGIO-DAC)" userId="S::francesco.foglia@ec.europa.eu::81140625-e35e-4162-b6e3-24ae92696e25" providerId="AD" clId="Web-{63CE5931-5021-40CA-BB55-021673C0E811}" dt="2025-04-30T08:28:24.048" v="37" actId="20577"/>
        <pc:sldMkLst>
          <pc:docMk/>
          <pc:sldMk cId="0" sldId="256"/>
        </pc:sldMkLst>
        <pc:spChg chg="mod">
          <ac:chgData name="FOGLIA Francesco (EMPL+REGIO-DAC)" userId="S::francesco.foglia@ec.europa.eu::81140625-e35e-4162-b6e3-24ae92696e25" providerId="AD" clId="Web-{63CE5931-5021-40CA-BB55-021673C0E811}" dt="2025-04-30T08:28:20.829" v="36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FOGLIA Francesco (EMPL+REGIO-DAC)" userId="S::francesco.foglia@ec.europa.eu::81140625-e35e-4162-b6e3-24ae92696e25" providerId="AD" clId="Web-{63CE5931-5021-40CA-BB55-021673C0E811}" dt="2025-04-30T08:28:24.048" v="37" actId="20577"/>
          <ac:spMkLst>
            <pc:docMk/>
            <pc:sldMk cId="0" sldId="256"/>
            <ac:spMk id="7" creationId="{51456CEF-57DB-B4CE-60F1-7B93F72DA5BA}"/>
          </ac:spMkLst>
        </pc:spChg>
      </pc:sldChg>
      <pc:sldChg chg="delSp modSp">
        <pc:chgData name="FOGLIA Francesco (EMPL+REGIO-DAC)" userId="S::francesco.foglia@ec.europa.eu::81140625-e35e-4162-b6e3-24ae92696e25" providerId="AD" clId="Web-{63CE5931-5021-40CA-BB55-021673C0E811}" dt="2025-04-30T08:30:28.007" v="102" actId="14100"/>
        <pc:sldMkLst>
          <pc:docMk/>
          <pc:sldMk cId="2479880471" sldId="366"/>
        </pc:sldMkLst>
        <pc:spChg chg="mod">
          <ac:chgData name="FOGLIA Francesco (EMPL+REGIO-DAC)" userId="S::francesco.foglia@ec.europa.eu::81140625-e35e-4162-b6e3-24ae92696e25" providerId="AD" clId="Web-{63CE5931-5021-40CA-BB55-021673C0E811}" dt="2025-04-30T08:30:28.007" v="102" actId="14100"/>
          <ac:spMkLst>
            <pc:docMk/>
            <pc:sldMk cId="2479880471" sldId="366"/>
            <ac:spMk id="8" creationId="{251A7BCF-D166-7C26-0977-73DF8B83E1D6}"/>
          </ac:spMkLst>
        </pc:spChg>
        <pc:picChg chg="del">
          <ac:chgData name="FOGLIA Francesco (EMPL+REGIO-DAC)" userId="S::francesco.foglia@ec.europa.eu::81140625-e35e-4162-b6e3-24ae92696e25" providerId="AD" clId="Web-{63CE5931-5021-40CA-BB55-021673C0E811}" dt="2025-04-30T08:29:35.458" v="71"/>
          <ac:picMkLst>
            <pc:docMk/>
            <pc:sldMk cId="2479880471" sldId="366"/>
            <ac:picMk id="2" creationId="{BA594C8D-664D-1400-1277-E4CCB799D727}"/>
          </ac:picMkLst>
        </pc:picChg>
      </pc:sldChg>
      <pc:sldChg chg="modSp">
        <pc:chgData name="FOGLIA Francesco (EMPL+REGIO-DAC)" userId="S::francesco.foglia@ec.europa.eu::81140625-e35e-4162-b6e3-24ae92696e25" providerId="AD" clId="Web-{63CE5931-5021-40CA-BB55-021673C0E811}" dt="2025-04-30T08:34:46.583" v="173" actId="20577"/>
        <pc:sldMkLst>
          <pc:docMk/>
          <pc:sldMk cId="1716383035" sldId="404"/>
        </pc:sldMkLst>
        <pc:spChg chg="mod">
          <ac:chgData name="FOGLIA Francesco (EMPL+REGIO-DAC)" userId="S::francesco.foglia@ec.europa.eu::81140625-e35e-4162-b6e3-24ae92696e25" providerId="AD" clId="Web-{63CE5931-5021-40CA-BB55-021673C0E811}" dt="2025-04-30T08:30:42.258" v="119" actId="20577"/>
          <ac:spMkLst>
            <pc:docMk/>
            <pc:sldMk cId="1716383035" sldId="404"/>
            <ac:spMk id="2" creationId="{AF7245D5-1DF1-25F8-7F77-049AD2CB04B5}"/>
          </ac:spMkLst>
        </pc:spChg>
        <pc:spChg chg="mod">
          <ac:chgData name="FOGLIA Francesco (EMPL+REGIO-DAC)" userId="S::francesco.foglia@ec.europa.eu::81140625-e35e-4162-b6e3-24ae92696e25" providerId="AD" clId="Web-{63CE5931-5021-40CA-BB55-021673C0E811}" dt="2025-04-30T08:34:46.583" v="173" actId="20577"/>
          <ac:spMkLst>
            <pc:docMk/>
            <pc:sldMk cId="1716383035" sldId="404"/>
            <ac:spMk id="3" creationId="{06A8258F-872F-4469-4CD0-239A4A3A8C52}"/>
          </ac:spMkLst>
        </pc:spChg>
      </pc:sldChg>
    </pc:docChg>
  </pc:docChgLst>
  <pc:docChgLst>
    <pc:chgData name="SANZ REDRADO Gema (EMPL+REGIO-DAC)" userId="S::gema.sanz-redrado@ec.europa.eu::be1b037a-9c2f-47a8-82cd-605553ad0919" providerId="AD" clId="Web-{E462DD77-8028-97C6-A2EB-61DDC458AEAE}"/>
    <pc:docChg chg="modSld">
      <pc:chgData name="SANZ REDRADO Gema (EMPL+REGIO-DAC)" userId="S::gema.sanz-redrado@ec.europa.eu::be1b037a-9c2f-47a8-82cd-605553ad0919" providerId="AD" clId="Web-{E462DD77-8028-97C6-A2EB-61DDC458AEAE}" dt="2025-05-13T23:09:09.509" v="39" actId="20577"/>
      <pc:docMkLst>
        <pc:docMk/>
      </pc:docMkLst>
      <pc:sldChg chg="modSp">
        <pc:chgData name="SANZ REDRADO Gema (EMPL+REGIO-DAC)" userId="S::gema.sanz-redrado@ec.europa.eu::be1b037a-9c2f-47a8-82cd-605553ad0919" providerId="AD" clId="Web-{E462DD77-8028-97C6-A2EB-61DDC458AEAE}" dt="2025-05-13T22:59:53.005" v="34" actId="14100"/>
        <pc:sldMkLst>
          <pc:docMk/>
          <pc:sldMk cId="2545807959" sldId="410"/>
        </pc:sldMkLst>
        <pc:spChg chg="mod">
          <ac:chgData name="SANZ REDRADO Gema (EMPL+REGIO-DAC)" userId="S::gema.sanz-redrado@ec.europa.eu::be1b037a-9c2f-47a8-82cd-605553ad0919" providerId="AD" clId="Web-{E462DD77-8028-97C6-A2EB-61DDC458AEAE}" dt="2025-05-13T22:55:12.604" v="21" actId="20577"/>
          <ac:spMkLst>
            <pc:docMk/>
            <pc:sldMk cId="2545807959" sldId="410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E462DD77-8028-97C6-A2EB-61DDC458AEAE}" dt="2025-05-13T22:59:53.005" v="34" actId="14100"/>
          <ac:picMkLst>
            <pc:docMk/>
            <pc:sldMk cId="2545807959" sldId="410"/>
            <ac:picMk id="8" creationId="{5B48D94C-BC4F-E08F-C6C3-ACF7AC6BD9F5}"/>
          </ac:picMkLst>
        </pc:picChg>
      </pc:sldChg>
      <pc:sldChg chg="modSp">
        <pc:chgData name="SANZ REDRADO Gema (EMPL+REGIO-DAC)" userId="S::gema.sanz-redrado@ec.europa.eu::be1b037a-9c2f-47a8-82cd-605553ad0919" providerId="AD" clId="Web-{E462DD77-8028-97C6-A2EB-61DDC458AEAE}" dt="2025-05-13T22:59:02.378" v="33" actId="1076"/>
        <pc:sldMkLst>
          <pc:docMk/>
          <pc:sldMk cId="2133574819" sldId="411"/>
        </pc:sldMkLst>
        <pc:spChg chg="mod">
          <ac:chgData name="SANZ REDRADO Gema (EMPL+REGIO-DAC)" userId="S::gema.sanz-redrado@ec.europa.eu::be1b037a-9c2f-47a8-82cd-605553ad0919" providerId="AD" clId="Web-{E462DD77-8028-97C6-A2EB-61DDC458AEAE}" dt="2025-05-13T22:59:02.378" v="33" actId="1076"/>
          <ac:spMkLst>
            <pc:docMk/>
            <pc:sldMk cId="2133574819" sldId="411"/>
            <ac:spMk id="3" creationId="{FB4EEF19-9209-A5FD-95E0-F5D714074616}"/>
          </ac:spMkLst>
        </pc:spChg>
      </pc:sldChg>
      <pc:sldChg chg="modSp">
        <pc:chgData name="SANZ REDRADO Gema (EMPL+REGIO-DAC)" userId="S::gema.sanz-redrado@ec.europa.eu::be1b037a-9c2f-47a8-82cd-605553ad0919" providerId="AD" clId="Web-{E462DD77-8028-97C6-A2EB-61DDC458AEAE}" dt="2025-05-13T23:03:41.373" v="36" actId="20577"/>
        <pc:sldMkLst>
          <pc:docMk/>
          <pc:sldMk cId="846799035" sldId="412"/>
        </pc:sldMkLst>
        <pc:spChg chg="mod">
          <ac:chgData name="SANZ REDRADO Gema (EMPL+REGIO-DAC)" userId="S::gema.sanz-redrado@ec.europa.eu::be1b037a-9c2f-47a8-82cd-605553ad0919" providerId="AD" clId="Web-{E462DD77-8028-97C6-A2EB-61DDC458AEAE}" dt="2025-05-13T23:03:41.373" v="36" actId="20577"/>
          <ac:spMkLst>
            <pc:docMk/>
            <pc:sldMk cId="846799035" sldId="412"/>
            <ac:spMk id="3" creationId="{626DDA5F-B218-732F-52C5-0B9DBB4F206D}"/>
          </ac:spMkLst>
        </pc:spChg>
      </pc:sldChg>
      <pc:sldChg chg="modSp">
        <pc:chgData name="SANZ REDRADO Gema (EMPL+REGIO-DAC)" userId="S::gema.sanz-redrado@ec.europa.eu::be1b037a-9c2f-47a8-82cd-605553ad0919" providerId="AD" clId="Web-{E462DD77-8028-97C6-A2EB-61DDC458AEAE}" dt="2025-05-13T23:09:09.509" v="39" actId="20577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E462DD77-8028-97C6-A2EB-61DDC458AEAE}" dt="2025-05-13T23:09:09.509" v="39" actId="20577"/>
          <ac:spMkLst>
            <pc:docMk/>
            <pc:sldMk cId="3605028918" sldId="413"/>
            <ac:spMk id="3" creationId="{FB4EEF19-9209-A5FD-95E0-F5D714074616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E5254CEC-7619-808E-8DEC-8F3A33CBD93A}"/>
    <pc:docChg chg="modSld">
      <pc:chgData name="MOLLICA Carmine (EMPL+REGIO-DAC)" userId="S::carmine.mollica@ec.europa.eu::49f5d08d-7f78-4c48-b29c-56113ae0f2e9" providerId="AD" clId="Web-{E5254CEC-7619-808E-8DEC-8F3A33CBD93A}" dt="2025-05-06T07:46:04.342" v="0"/>
      <pc:docMkLst>
        <pc:docMk/>
      </pc:docMkLst>
      <pc:sldChg chg="modSp">
        <pc:chgData name="MOLLICA Carmine (EMPL+REGIO-DAC)" userId="S::carmine.mollica@ec.europa.eu::49f5d08d-7f78-4c48-b29c-56113ae0f2e9" providerId="AD" clId="Web-{E5254CEC-7619-808E-8DEC-8F3A33CBD93A}" dt="2025-05-06T07:46:04.342" v="0"/>
        <pc:sldMkLst>
          <pc:docMk/>
          <pc:sldMk cId="0" sldId="256"/>
        </pc:sldMkLst>
        <pc:spChg chg="mod">
          <ac:chgData name="MOLLICA Carmine (EMPL+REGIO-DAC)" userId="S::carmine.mollica@ec.europa.eu::49f5d08d-7f78-4c48-b29c-56113ae0f2e9" providerId="AD" clId="Web-{E5254CEC-7619-808E-8DEC-8F3A33CBD93A}" dt="2025-05-06T07:46:04.342" v="0"/>
          <ac:spMkLst>
            <pc:docMk/>
            <pc:sldMk cId="0" sldId="256"/>
            <ac:spMk id="5" creationId="{C504D590-9922-C06A-407C-2B718394A8D5}"/>
          </ac:spMkLst>
        </pc:spChg>
      </pc:sldChg>
    </pc:docChg>
  </pc:docChgLst>
  <pc:docChgLst>
    <pc:chgData name="FOGLIA Francesco (EMPL+REGIO-DAC)" userId="S::francesco.foglia@ec.europa.eu::81140625-e35e-4162-b6e3-24ae92696e25" providerId="AD" clId="Web-{E259322B-3C22-466C-AFFC-364F59D9B89F}"/>
    <pc:docChg chg="modSld">
      <pc:chgData name="FOGLIA Francesco (EMPL+REGIO-DAC)" userId="S::francesco.foglia@ec.europa.eu::81140625-e35e-4162-b6e3-24ae92696e25" providerId="AD" clId="Web-{E259322B-3C22-466C-AFFC-364F59D9B89F}" dt="2025-04-30T13:04:11.411" v="158"/>
      <pc:docMkLst>
        <pc:docMk/>
      </pc:docMkLst>
      <pc:sldChg chg="addSp delSp modSp mod modClrScheme chgLayout">
        <pc:chgData name="FOGLIA Francesco (EMPL+REGIO-DAC)" userId="S::francesco.foglia@ec.europa.eu::81140625-e35e-4162-b6e3-24ae92696e25" providerId="AD" clId="Web-{E259322B-3C22-466C-AFFC-364F59D9B89F}" dt="2025-04-30T13:04:11.411" v="158"/>
        <pc:sldMkLst>
          <pc:docMk/>
          <pc:sldMk cId="2479880471" sldId="366"/>
        </pc:sldMkLst>
        <pc:spChg chg="mod ord">
          <ac:chgData name="FOGLIA Francesco (EMPL+REGIO-DAC)" userId="S::francesco.foglia@ec.europa.eu::81140625-e35e-4162-b6e3-24ae92696e25" providerId="AD" clId="Web-{E259322B-3C22-466C-AFFC-364F59D9B89F}" dt="2025-04-30T13:03:52.300" v="156"/>
          <ac:spMkLst>
            <pc:docMk/>
            <pc:sldMk cId="2479880471" sldId="366"/>
            <ac:spMk id="3" creationId="{2E9EFFDF-2A20-D852-DFF2-6B9785B397D5}"/>
          </ac:spMkLst>
        </pc:spChg>
        <pc:spChg chg="del mod ord">
          <ac:chgData name="FOGLIA Francesco (EMPL+REGIO-DAC)" userId="S::francesco.foglia@ec.europa.eu::81140625-e35e-4162-b6e3-24ae92696e25" providerId="AD" clId="Web-{E259322B-3C22-466C-AFFC-364F59D9B89F}" dt="2025-04-30T13:02:57.249" v="143"/>
          <ac:spMkLst>
            <pc:docMk/>
            <pc:sldMk cId="2479880471" sldId="366"/>
            <ac:spMk id="7" creationId="{F16995D0-EE7F-91FF-418B-D48294F252DA}"/>
          </ac:spMkLst>
        </pc:spChg>
        <pc:spChg chg="mod ord">
          <ac:chgData name="FOGLIA Francesco (EMPL+REGIO-DAC)" userId="S::francesco.foglia@ec.europa.eu::81140625-e35e-4162-b6e3-24ae92696e25" providerId="AD" clId="Web-{E259322B-3C22-466C-AFFC-364F59D9B89F}" dt="2025-04-30T13:03:52.300" v="156"/>
          <ac:spMkLst>
            <pc:docMk/>
            <pc:sldMk cId="2479880471" sldId="366"/>
            <ac:spMk id="8" creationId="{251A7BCF-D166-7C26-0977-73DF8B83E1D6}"/>
          </ac:spMkLst>
        </pc:spChg>
        <pc:picChg chg="add mod ord modCrop">
          <ac:chgData name="FOGLIA Francesco (EMPL+REGIO-DAC)" userId="S::francesco.foglia@ec.europa.eu::81140625-e35e-4162-b6e3-24ae92696e25" providerId="AD" clId="Web-{E259322B-3C22-466C-AFFC-364F59D9B89F}" dt="2025-04-30T13:04:11.411" v="158"/>
          <ac:picMkLst>
            <pc:docMk/>
            <pc:sldMk cId="2479880471" sldId="366"/>
            <ac:picMk id="2" creationId="{2131FF4E-10DA-2E63-099A-DCEF4C57A12C}"/>
          </ac:picMkLst>
        </pc:picChg>
      </pc:sldChg>
      <pc:sldChg chg="addSp delSp modSp">
        <pc:chgData name="FOGLIA Francesco (EMPL+REGIO-DAC)" userId="S::francesco.foglia@ec.europa.eu::81140625-e35e-4162-b6e3-24ae92696e25" providerId="AD" clId="Web-{E259322B-3C22-466C-AFFC-364F59D9B89F}" dt="2025-04-30T13:01:21.586" v="130" actId="20577"/>
        <pc:sldMkLst>
          <pc:docMk/>
          <pc:sldMk cId="1716383035" sldId="404"/>
        </pc:sldMkLst>
        <pc:spChg chg="mod">
          <ac:chgData name="FOGLIA Francesco (EMPL+REGIO-DAC)" userId="S::francesco.foglia@ec.europa.eu::81140625-e35e-4162-b6e3-24ae92696e25" providerId="AD" clId="Web-{E259322B-3C22-466C-AFFC-364F59D9B89F}" dt="2025-04-30T13:01:21.586" v="130" actId="20577"/>
          <ac:spMkLst>
            <pc:docMk/>
            <pc:sldMk cId="1716383035" sldId="404"/>
            <ac:spMk id="3" creationId="{06A8258F-872F-4469-4CD0-239A4A3A8C52}"/>
          </ac:spMkLst>
        </pc:spChg>
        <pc:spChg chg="add del">
          <ac:chgData name="FOGLIA Francesco (EMPL+REGIO-DAC)" userId="S::francesco.foglia@ec.europa.eu::81140625-e35e-4162-b6e3-24ae92696e25" providerId="AD" clId="Web-{E259322B-3C22-466C-AFFC-364F59D9B89F}" dt="2025-04-30T13:00:07.753" v="110"/>
          <ac:spMkLst>
            <pc:docMk/>
            <pc:sldMk cId="1716383035" sldId="404"/>
            <ac:spMk id="10" creationId="{04218655-2831-AEE2-C6CA-0663EAB2631A}"/>
          </ac:spMkLst>
        </pc:spChg>
        <pc:spChg chg="add mod ord">
          <ac:chgData name="FOGLIA Francesco (EMPL+REGIO-DAC)" userId="S::francesco.foglia@ec.europa.eu::81140625-e35e-4162-b6e3-24ae92696e25" providerId="AD" clId="Web-{E259322B-3C22-466C-AFFC-364F59D9B89F}" dt="2025-04-30T13:01:01.085" v="118"/>
          <ac:spMkLst>
            <pc:docMk/>
            <pc:sldMk cId="1716383035" sldId="404"/>
            <ac:spMk id="11" creationId="{322CC5AB-7433-3C84-FFC5-7FED6B15504E}"/>
          </ac:spMkLst>
        </pc:spChg>
        <pc:graphicFrameChg chg="add del mod">
          <ac:chgData name="FOGLIA Francesco (EMPL+REGIO-DAC)" userId="S::francesco.foglia@ec.europa.eu::81140625-e35e-4162-b6e3-24ae92696e25" providerId="AD" clId="Web-{E259322B-3C22-466C-AFFC-364F59D9B89F}" dt="2025-04-30T12:58:28.230" v="81"/>
          <ac:graphicFrameMkLst>
            <pc:docMk/>
            <pc:sldMk cId="1716383035" sldId="404"/>
            <ac:graphicFrameMk id="6" creationId="{980CBE3A-AC7A-9E17-97F6-2E937F8A6D2F}"/>
          </ac:graphicFrameMkLst>
        </pc:graphicFrameChg>
        <pc:graphicFrameChg chg="add del mod modGraphic">
          <ac:chgData name="FOGLIA Francesco (EMPL+REGIO-DAC)" userId="S::francesco.foglia@ec.europa.eu::81140625-e35e-4162-b6e3-24ae92696e25" providerId="AD" clId="Web-{E259322B-3C22-466C-AFFC-364F59D9B89F}" dt="2025-04-30T12:58:42.309" v="87"/>
          <ac:graphicFrameMkLst>
            <pc:docMk/>
            <pc:sldMk cId="1716383035" sldId="404"/>
            <ac:graphicFrameMk id="8" creationId="{A69C3E41-5E0F-7579-1BA8-5A39DF107D64}"/>
          </ac:graphicFrameMkLst>
        </pc:graphicFrameChg>
      </pc:sldChg>
      <pc:sldChg chg="addSp modSp">
        <pc:chgData name="FOGLIA Francesco (EMPL+REGIO-DAC)" userId="S::francesco.foglia@ec.europa.eu::81140625-e35e-4162-b6e3-24ae92696e25" providerId="AD" clId="Web-{E259322B-3C22-466C-AFFC-364F59D9B89F}" dt="2025-04-30T13:02:11.246" v="141" actId="20577"/>
        <pc:sldMkLst>
          <pc:docMk/>
          <pc:sldMk cId="3658564324" sldId="405"/>
        </pc:sldMkLst>
        <pc:spChg chg="mod">
          <ac:chgData name="FOGLIA Francesco (EMPL+REGIO-DAC)" userId="S::francesco.foglia@ec.europa.eu::81140625-e35e-4162-b6e3-24ae92696e25" providerId="AD" clId="Web-{E259322B-3C22-466C-AFFC-364F59D9B89F}" dt="2025-04-30T13:02:11.246" v="141" actId="20577"/>
          <ac:spMkLst>
            <pc:docMk/>
            <pc:sldMk cId="3658564324" sldId="405"/>
            <ac:spMk id="3" creationId="{287C89AF-290E-DB2C-026B-2E206D98F75F}"/>
          </ac:spMkLst>
        </pc:spChg>
        <pc:spChg chg="add ord">
          <ac:chgData name="FOGLIA Francesco (EMPL+REGIO-DAC)" userId="S::francesco.foglia@ec.europa.eu::81140625-e35e-4162-b6e3-24ae92696e25" providerId="AD" clId="Web-{E259322B-3C22-466C-AFFC-364F59D9B89F}" dt="2025-04-30T13:01:35.415" v="132"/>
          <ac:spMkLst>
            <pc:docMk/>
            <pc:sldMk cId="3658564324" sldId="405"/>
            <ac:spMk id="6" creationId="{CA9A9059-5093-273F-5E6F-CF484785DD1B}"/>
          </ac:spMkLst>
        </pc:spChg>
        <pc:spChg chg="add mod ord">
          <ac:chgData name="FOGLIA Francesco (EMPL+REGIO-DAC)" userId="S::francesco.foglia@ec.europa.eu::81140625-e35e-4162-b6e3-24ae92696e25" providerId="AD" clId="Web-{E259322B-3C22-466C-AFFC-364F59D9B89F}" dt="2025-04-30T13:01:43.432" v="135"/>
          <ac:spMkLst>
            <pc:docMk/>
            <pc:sldMk cId="3658564324" sldId="405"/>
            <ac:spMk id="8" creationId="{7075D3F8-8992-A6B8-798A-193DE08C58B2}"/>
          </ac:spMkLst>
        </pc:spChg>
      </pc:sldChg>
    </pc:docChg>
  </pc:docChgLst>
  <pc:docChgLst>
    <pc:chgData name="DEBATTISTA Brian (EMPL+REGIO-DAC)" userId="S::brian.debattista@ec.europa.eu::2fa254f6-a250-4214-985a-0ede6194cc29" providerId="AD" clId="Web-{5FF544EA-671B-6436-1103-F12DCDAE4EB1}"/>
    <pc:docChg chg="addSld delSld modSld">
      <pc:chgData name="DEBATTISTA Brian (EMPL+REGIO-DAC)" userId="S::brian.debattista@ec.europa.eu::2fa254f6-a250-4214-985a-0ede6194cc29" providerId="AD" clId="Web-{5FF544EA-671B-6436-1103-F12DCDAE4EB1}" dt="2025-05-08T20:35:02.001" v="291" actId="20577"/>
      <pc:docMkLst>
        <pc:docMk/>
      </pc:docMkLst>
      <pc:sldChg chg="modSp">
        <pc:chgData name="DEBATTISTA Brian (EMPL+REGIO-DAC)" userId="S::brian.debattista@ec.europa.eu::2fa254f6-a250-4214-985a-0ede6194cc29" providerId="AD" clId="Web-{5FF544EA-671B-6436-1103-F12DCDAE4EB1}" dt="2025-05-08T20:15:34.148" v="70" actId="20577"/>
        <pc:sldMkLst>
          <pc:docMk/>
          <pc:sldMk cId="0" sldId="256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15:34.148" v="70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20:13:07.408" v="37" actId="14100"/>
          <ac:spMkLst>
            <pc:docMk/>
            <pc:sldMk cId="0" sldId="256"/>
            <ac:spMk id="6" creationId="{AE68706F-E58B-D844-F68A-2379B7D107A7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19:09:46.825" v="33" actId="14100"/>
          <ac:spMkLst>
            <pc:docMk/>
            <pc:sldMk cId="0" sldId="256"/>
            <ac:spMk id="7" creationId="{51456CEF-57DB-B4CE-60F1-7B93F72DA5BA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19:09:42.950" v="30" actId="20577"/>
          <ac:spMkLst>
            <pc:docMk/>
            <pc:sldMk cId="0" sldId="256"/>
            <ac:spMk id="8" creationId="{CBD512D0-79B6-670C-07FD-9168EC3E20E6}"/>
          </ac:spMkLst>
        </pc:spChg>
      </pc:sldChg>
      <pc:sldChg chg="modSp del">
        <pc:chgData name="DEBATTISTA Brian (EMPL+REGIO-DAC)" userId="S::brian.debattista@ec.europa.eu::2fa254f6-a250-4214-985a-0ede6194cc29" providerId="AD" clId="Web-{5FF544EA-671B-6436-1103-F12DCDAE4EB1}" dt="2025-05-08T20:25:53.716" v="180"/>
        <pc:sldMkLst>
          <pc:docMk/>
          <pc:sldMk cId="2479880471" sldId="366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16:01.461" v="71" actId="1076"/>
          <ac:spMkLst>
            <pc:docMk/>
            <pc:sldMk cId="2479880471" sldId="366"/>
            <ac:spMk id="3" creationId="{2E9EFFDF-2A20-D852-DFF2-6B9785B397D5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20:17:58.387" v="81" actId="20577"/>
          <ac:spMkLst>
            <pc:docMk/>
            <pc:sldMk cId="2479880471" sldId="366"/>
            <ac:spMk id="8" creationId="{251A7BCF-D166-7C26-0977-73DF8B83E1D6}"/>
          </ac:spMkLst>
        </pc:spChg>
      </pc:sldChg>
      <pc:sldChg chg="modSp">
        <pc:chgData name="DEBATTISTA Brian (EMPL+REGIO-DAC)" userId="S::brian.debattista@ec.europa.eu::2fa254f6-a250-4214-985a-0ede6194cc29" providerId="AD" clId="Web-{5FF544EA-671B-6436-1103-F12DCDAE4EB1}" dt="2025-05-08T20:26:27.202" v="181" actId="1076"/>
        <pc:sldMkLst>
          <pc:docMk/>
          <pc:sldMk cId="1716383035" sldId="404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26:27.202" v="181" actId="1076"/>
          <ac:spMkLst>
            <pc:docMk/>
            <pc:sldMk cId="1716383035" sldId="404"/>
            <ac:spMk id="2" creationId="{AF7245D5-1DF1-25F8-7F77-049AD2CB04B5}"/>
          </ac:spMkLst>
        </pc:spChg>
      </pc:sldChg>
      <pc:sldChg chg="modSp">
        <pc:chgData name="DEBATTISTA Brian (EMPL+REGIO-DAC)" userId="S::brian.debattista@ec.europa.eu::2fa254f6-a250-4214-985a-0ede6194cc29" providerId="AD" clId="Web-{5FF544EA-671B-6436-1103-F12DCDAE4EB1}" dt="2025-05-08T20:27:20.016" v="183" actId="1076"/>
        <pc:sldMkLst>
          <pc:docMk/>
          <pc:sldMk cId="3658564324" sldId="405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27:20.016" v="183" actId="1076"/>
          <ac:spMkLst>
            <pc:docMk/>
            <pc:sldMk cId="3658564324" sldId="405"/>
            <ac:spMk id="2" creationId="{88AAAC56-FB08-26FF-748B-BEDE86BFD481}"/>
          </ac:spMkLst>
        </pc:spChg>
      </pc:sldChg>
      <pc:sldChg chg="modSp">
        <pc:chgData name="DEBATTISTA Brian (EMPL+REGIO-DAC)" userId="S::brian.debattista@ec.europa.eu::2fa254f6-a250-4214-985a-0ede6194cc29" providerId="AD" clId="Web-{5FF544EA-671B-6436-1103-F12DCDAE4EB1}" dt="2025-05-08T18:52:08.277" v="2" actId="1076"/>
        <pc:sldMkLst>
          <pc:docMk/>
          <pc:sldMk cId="1122409744" sldId="407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18:52:08.277" v="2" actId="1076"/>
          <ac:spMkLst>
            <pc:docMk/>
            <pc:sldMk cId="1122409744" sldId="407"/>
            <ac:spMk id="3" creationId="{E1F65038-FA6E-AE32-2758-45A8025AC488}"/>
          </ac:spMkLst>
        </pc:spChg>
      </pc:sldChg>
      <pc:sldChg chg="modSp">
        <pc:chgData name="DEBATTISTA Brian (EMPL+REGIO-DAC)" userId="S::brian.debattista@ec.europa.eu::2fa254f6-a250-4214-985a-0ede6194cc29" providerId="AD" clId="Web-{5FF544EA-671B-6436-1103-F12DCDAE4EB1}" dt="2025-05-08T20:27:24.438" v="184" actId="1076"/>
        <pc:sldMkLst>
          <pc:docMk/>
          <pc:sldMk cId="1971355559" sldId="408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27:24.438" v="184" actId="1076"/>
          <ac:spMkLst>
            <pc:docMk/>
            <pc:sldMk cId="1971355559" sldId="408"/>
            <ac:spMk id="2" creationId="{2FDC8221-C3AB-1C02-6046-208910DD0D3F}"/>
          </ac:spMkLst>
        </pc:spChg>
      </pc:sldChg>
      <pc:sldChg chg="addSp delSp modSp">
        <pc:chgData name="DEBATTISTA Brian (EMPL+REGIO-DAC)" userId="S::brian.debattista@ec.europa.eu::2fa254f6-a250-4214-985a-0ede6194cc29" providerId="AD" clId="Web-{5FF544EA-671B-6436-1103-F12DCDAE4EB1}" dt="2025-05-08T20:35:02.001" v="291" actId="20577"/>
        <pc:sldMkLst>
          <pc:docMk/>
          <pc:sldMk cId="2545807959" sldId="410"/>
        </pc:sldMkLst>
        <pc:spChg chg="del">
          <ac:chgData name="DEBATTISTA Brian (EMPL+REGIO-DAC)" userId="S::brian.debattista@ec.europa.eu::2fa254f6-a250-4214-985a-0ede6194cc29" providerId="AD" clId="Web-{5FF544EA-671B-6436-1103-F12DCDAE4EB1}" dt="2025-05-08T20:28:07.830" v="185"/>
          <ac:spMkLst>
            <pc:docMk/>
            <pc:sldMk cId="2545807959" sldId="410"/>
            <ac:spMk id="2" creationId="{1C752CCD-4E3F-AD8C-16F6-727991D044DE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20:35:02.001" v="291" actId="20577"/>
          <ac:spMkLst>
            <pc:docMk/>
            <pc:sldMk cId="2545807959" sldId="410"/>
            <ac:spMk id="3" creationId="{FB4EEF19-9209-A5FD-95E0-F5D714074616}"/>
          </ac:spMkLst>
        </pc:spChg>
        <pc:spChg chg="add del mod">
          <ac:chgData name="DEBATTISTA Brian (EMPL+REGIO-DAC)" userId="S::brian.debattista@ec.europa.eu::2fa254f6-a250-4214-985a-0ede6194cc29" providerId="AD" clId="Web-{5FF544EA-671B-6436-1103-F12DCDAE4EB1}" dt="2025-05-08T20:28:13.987" v="186"/>
          <ac:spMkLst>
            <pc:docMk/>
            <pc:sldMk cId="2545807959" sldId="410"/>
            <ac:spMk id="6" creationId="{65D6AC2F-683A-B20A-A565-2351C1EF4B36}"/>
          </ac:spMkLst>
        </pc:spChg>
        <pc:picChg chg="mod">
          <ac:chgData name="DEBATTISTA Brian (EMPL+REGIO-DAC)" userId="S::brian.debattista@ec.europa.eu::2fa254f6-a250-4214-985a-0ede6194cc29" providerId="AD" clId="Web-{5FF544EA-671B-6436-1103-F12DCDAE4EB1}" dt="2025-05-08T20:28:37.753" v="192" actId="1076"/>
          <ac:picMkLst>
            <pc:docMk/>
            <pc:sldMk cId="2545807959" sldId="410"/>
            <ac:picMk id="5" creationId="{51C8F638-2B60-BE12-E1A5-1B0293A254D6}"/>
          </ac:picMkLst>
        </pc:picChg>
        <pc:picChg chg="add mod">
          <ac:chgData name="DEBATTISTA Brian (EMPL+REGIO-DAC)" userId="S::brian.debattista@ec.europa.eu::2fa254f6-a250-4214-985a-0ede6194cc29" providerId="AD" clId="Web-{5FF544EA-671B-6436-1103-F12DCDAE4EB1}" dt="2025-05-08T20:28:35.222" v="191" actId="1076"/>
          <ac:picMkLst>
            <pc:docMk/>
            <pc:sldMk cId="2545807959" sldId="410"/>
            <ac:picMk id="7" creationId="{F167CBD5-7C7C-E44D-112D-58AFD4C5A1E3}"/>
          </ac:picMkLst>
        </pc:picChg>
        <pc:picChg chg="mod">
          <ac:chgData name="DEBATTISTA Brian (EMPL+REGIO-DAC)" userId="S::brian.debattista@ec.europa.eu::2fa254f6-a250-4214-985a-0ede6194cc29" providerId="AD" clId="Web-{5FF544EA-671B-6436-1103-F12DCDAE4EB1}" dt="2025-05-08T20:29:15.864" v="194" actId="1076"/>
          <ac:picMkLst>
            <pc:docMk/>
            <pc:sldMk cId="2545807959" sldId="410"/>
            <ac:picMk id="8" creationId="{5B48D94C-BC4F-E08F-C6C3-ACF7AC6BD9F5}"/>
          </ac:picMkLst>
        </pc:picChg>
      </pc:sldChg>
      <pc:sldChg chg="addSp delSp modSp">
        <pc:chgData name="DEBATTISTA Brian (EMPL+REGIO-DAC)" userId="S::brian.debattista@ec.europa.eu::2fa254f6-a250-4214-985a-0ede6194cc29" providerId="AD" clId="Web-{5FF544EA-671B-6436-1103-F12DCDAE4EB1}" dt="2025-05-08T20:34:39.532" v="271" actId="20577"/>
        <pc:sldMkLst>
          <pc:docMk/>
          <pc:sldMk cId="2133574819" sldId="411"/>
        </pc:sldMkLst>
        <pc:spChg chg="del">
          <ac:chgData name="DEBATTISTA Brian (EMPL+REGIO-DAC)" userId="S::brian.debattista@ec.europa.eu::2fa254f6-a250-4214-985a-0ede6194cc29" providerId="AD" clId="Web-{5FF544EA-671B-6436-1103-F12DCDAE4EB1}" dt="2025-05-08T20:30:55.492" v="197"/>
          <ac:spMkLst>
            <pc:docMk/>
            <pc:sldMk cId="2133574819" sldId="411"/>
            <ac:spMk id="2" creationId="{1C752CCD-4E3F-AD8C-16F6-727991D044DE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20:34:39.532" v="271" actId="20577"/>
          <ac:spMkLst>
            <pc:docMk/>
            <pc:sldMk cId="2133574819" sldId="411"/>
            <ac:spMk id="3" creationId="{FB4EEF19-9209-A5FD-95E0-F5D714074616}"/>
          </ac:spMkLst>
        </pc:spChg>
        <pc:spChg chg="add del mod">
          <ac:chgData name="DEBATTISTA Brian (EMPL+REGIO-DAC)" userId="S::brian.debattista@ec.europa.eu::2fa254f6-a250-4214-985a-0ede6194cc29" providerId="AD" clId="Web-{5FF544EA-671B-6436-1103-F12DCDAE4EB1}" dt="2025-05-08T20:30:59.477" v="198"/>
          <ac:spMkLst>
            <pc:docMk/>
            <pc:sldMk cId="2133574819" sldId="411"/>
            <ac:spMk id="6" creationId="{3CFBF1E3-028B-18DC-474E-35CE18163838}"/>
          </ac:spMkLst>
        </pc:spChg>
        <pc:picChg chg="mod">
          <ac:chgData name="DEBATTISTA Brian (EMPL+REGIO-DAC)" userId="S::brian.debattista@ec.europa.eu::2fa254f6-a250-4214-985a-0ede6194cc29" providerId="AD" clId="Web-{5FF544EA-671B-6436-1103-F12DCDAE4EB1}" dt="2025-05-08T20:31:52.307" v="213" actId="1076"/>
          <ac:picMkLst>
            <pc:docMk/>
            <pc:sldMk cId="2133574819" sldId="411"/>
            <ac:picMk id="5" creationId="{BF7EC4DC-015B-93BB-B4D8-15A7AEB1373F}"/>
          </ac:picMkLst>
        </pc:picChg>
      </pc:sldChg>
      <pc:sldChg chg="addSp delSp modSp new">
        <pc:chgData name="DEBATTISTA Brian (EMPL+REGIO-DAC)" userId="S::brian.debattista@ec.europa.eu::2fa254f6-a250-4214-985a-0ede6194cc29" providerId="AD" clId="Web-{5FF544EA-671B-6436-1103-F12DCDAE4EB1}" dt="2025-05-08T20:25:34.075" v="179" actId="1076"/>
        <pc:sldMkLst>
          <pc:docMk/>
          <pc:sldMk cId="416665265" sldId="414"/>
        </pc:sldMkLst>
        <pc:spChg chg="mod">
          <ac:chgData name="DEBATTISTA Brian (EMPL+REGIO-DAC)" userId="S::brian.debattista@ec.europa.eu::2fa254f6-a250-4214-985a-0ede6194cc29" providerId="AD" clId="Web-{5FF544EA-671B-6436-1103-F12DCDAE4EB1}" dt="2025-05-08T20:17:49.153" v="80"/>
          <ac:spMkLst>
            <pc:docMk/>
            <pc:sldMk cId="416665265" sldId="414"/>
            <ac:spMk id="2" creationId="{17158E97-6D0A-130A-8363-E64D9968AA95}"/>
          </ac:spMkLst>
        </pc:spChg>
        <pc:spChg chg="mod">
          <ac:chgData name="DEBATTISTA Brian (EMPL+REGIO-DAC)" userId="S::brian.debattista@ec.europa.eu::2fa254f6-a250-4214-985a-0ede6194cc29" providerId="AD" clId="Web-{5FF544EA-671B-6436-1103-F12DCDAE4EB1}" dt="2025-05-08T20:22:19.131" v="133" actId="1076"/>
          <ac:spMkLst>
            <pc:docMk/>
            <pc:sldMk cId="416665265" sldId="414"/>
            <ac:spMk id="3" creationId="{0AD3F6C6-5E08-C1A8-411C-4918AC4619B5}"/>
          </ac:spMkLst>
        </pc:spChg>
        <pc:spChg chg="del mod">
          <ac:chgData name="DEBATTISTA Brian (EMPL+REGIO-DAC)" userId="S::brian.debattista@ec.europa.eu::2fa254f6-a250-4214-985a-0ede6194cc29" providerId="AD" clId="Web-{5FF544EA-671B-6436-1103-F12DCDAE4EB1}" dt="2025-05-08T20:23:56.150" v="147"/>
          <ac:spMkLst>
            <pc:docMk/>
            <pc:sldMk cId="416665265" sldId="414"/>
            <ac:spMk id="4" creationId="{47321B67-8E6A-AFA6-B8D5-DFE9EC039967}"/>
          </ac:spMkLst>
        </pc:spChg>
        <pc:spChg chg="del">
          <ac:chgData name="DEBATTISTA Brian (EMPL+REGIO-DAC)" userId="S::brian.debattista@ec.europa.eu::2fa254f6-a250-4214-985a-0ede6194cc29" providerId="AD" clId="Web-{5FF544EA-671B-6436-1103-F12DCDAE4EB1}" dt="2025-05-08T20:20:29.236" v="116"/>
          <ac:spMkLst>
            <pc:docMk/>
            <pc:sldMk cId="416665265" sldId="414"/>
            <ac:spMk id="5" creationId="{ED8BA0C9-92FE-8C8A-3CF2-1A47EE394C88}"/>
          </ac:spMkLst>
        </pc:spChg>
        <pc:spChg chg="del mod">
          <ac:chgData name="DEBATTISTA Brian (EMPL+REGIO-DAC)" userId="S::brian.debattista@ec.europa.eu::2fa254f6-a250-4214-985a-0ede6194cc29" providerId="AD" clId="Web-{5FF544EA-671B-6436-1103-F12DCDAE4EB1}" dt="2025-05-08T20:23:53.447" v="146"/>
          <ac:spMkLst>
            <pc:docMk/>
            <pc:sldMk cId="416665265" sldId="414"/>
            <ac:spMk id="6" creationId="{012703BD-C3B0-F7B4-B7C5-AB30F347E0FF}"/>
          </ac:spMkLst>
        </pc:spChg>
        <pc:spChg chg="del">
          <ac:chgData name="DEBATTISTA Brian (EMPL+REGIO-DAC)" userId="S::brian.debattista@ec.europa.eu::2fa254f6-a250-4214-985a-0ede6194cc29" providerId="AD" clId="Web-{5FF544EA-671B-6436-1103-F12DCDAE4EB1}" dt="2025-05-08T20:20:20.877" v="115"/>
          <ac:spMkLst>
            <pc:docMk/>
            <pc:sldMk cId="416665265" sldId="414"/>
            <ac:spMk id="7" creationId="{A266D08C-B022-4A7B-5D64-ED67FCE83CD6}"/>
          </ac:spMkLst>
        </pc:spChg>
        <pc:spChg chg="add del mod">
          <ac:chgData name="DEBATTISTA Brian (EMPL+REGIO-DAC)" userId="S::brian.debattista@ec.europa.eu::2fa254f6-a250-4214-985a-0ede6194cc29" providerId="AD" clId="Web-{5FF544EA-671B-6436-1103-F12DCDAE4EB1}" dt="2025-05-08T20:24:14.963" v="155"/>
          <ac:spMkLst>
            <pc:docMk/>
            <pc:sldMk cId="416665265" sldId="414"/>
            <ac:spMk id="8" creationId="{E574C8BD-86B0-0C24-DB0C-4F4E0E681FB8}"/>
          </ac:spMkLst>
        </pc:spChg>
        <pc:spChg chg="add del mod">
          <ac:chgData name="DEBATTISTA Brian (EMPL+REGIO-DAC)" userId="S::brian.debattista@ec.europa.eu::2fa254f6-a250-4214-985a-0ede6194cc29" providerId="AD" clId="Web-{5FF544EA-671B-6436-1103-F12DCDAE4EB1}" dt="2025-05-08T20:18:28.935" v="90"/>
          <ac:spMkLst>
            <pc:docMk/>
            <pc:sldMk cId="416665265" sldId="414"/>
            <ac:spMk id="16" creationId="{89D90538-B668-9B04-EA61-A89D162A3109}"/>
          </ac:spMkLst>
        </pc:spChg>
        <pc:spChg chg="add mod">
          <ac:chgData name="DEBATTISTA Brian (EMPL+REGIO-DAC)" userId="S::brian.debattista@ec.europa.eu::2fa254f6-a250-4214-985a-0ede6194cc29" providerId="AD" clId="Web-{5FF544EA-671B-6436-1103-F12DCDAE4EB1}" dt="2025-05-08T20:21:24.207" v="128" actId="20577"/>
          <ac:spMkLst>
            <pc:docMk/>
            <pc:sldMk cId="416665265" sldId="414"/>
            <ac:spMk id="24" creationId="{88016A8F-FD3D-9648-A64A-BBE6EFB2A5B7}"/>
          </ac:spMkLst>
        </pc:spChg>
        <pc:spChg chg="add mod">
          <ac:chgData name="DEBATTISTA Brian (EMPL+REGIO-DAC)" userId="S::brian.debattista@ec.europa.eu::2fa254f6-a250-4214-985a-0ede6194cc29" providerId="AD" clId="Web-{5FF544EA-671B-6436-1103-F12DCDAE4EB1}" dt="2025-05-08T20:25:34.075" v="179" actId="1076"/>
          <ac:spMkLst>
            <pc:docMk/>
            <pc:sldMk cId="416665265" sldId="414"/>
            <ac:spMk id="25" creationId="{B84BD9CD-F738-18F5-682C-FE0D765B1900}"/>
          </ac:spMkLst>
        </pc:spChg>
        <pc:spChg chg="add mod">
          <ac:chgData name="DEBATTISTA Brian (EMPL+REGIO-DAC)" userId="S::brian.debattista@ec.europa.eu::2fa254f6-a250-4214-985a-0ede6194cc29" providerId="AD" clId="Web-{5FF544EA-671B-6436-1103-F12DCDAE4EB1}" dt="2025-05-08T20:25:31.841" v="178" actId="1076"/>
          <ac:spMkLst>
            <pc:docMk/>
            <pc:sldMk cId="416665265" sldId="414"/>
            <ac:spMk id="26" creationId="{705FE25C-6F3C-9EA0-D28F-E864C148EBEF}"/>
          </ac:spMkLst>
        </pc:spChg>
        <pc:spChg chg="add mod">
          <ac:chgData name="DEBATTISTA Brian (EMPL+REGIO-DAC)" userId="S::brian.debattista@ec.europa.eu::2fa254f6-a250-4214-985a-0ede6194cc29" providerId="AD" clId="Web-{5FF544EA-671B-6436-1103-F12DCDAE4EB1}" dt="2025-05-08T20:25:28.622" v="177" actId="1076"/>
          <ac:spMkLst>
            <pc:docMk/>
            <pc:sldMk cId="416665265" sldId="414"/>
            <ac:spMk id="27" creationId="{5AC80B16-731E-9227-3DA4-46D08B4DBC8B}"/>
          </ac:spMkLst>
        </pc:spChg>
        <pc:graphicFrameChg chg="add del mod ord modGraphic">
          <ac:chgData name="DEBATTISTA Brian (EMPL+REGIO-DAC)" userId="S::brian.debattista@ec.europa.eu::2fa254f6-a250-4214-985a-0ede6194cc29" providerId="AD" clId="Web-{5FF544EA-671B-6436-1103-F12DCDAE4EB1}" dt="2025-05-08T20:18:31.467" v="91"/>
          <ac:graphicFrameMkLst>
            <pc:docMk/>
            <pc:sldMk cId="416665265" sldId="414"/>
            <ac:graphicFrameMk id="9" creationId="{ED924970-5EDE-5A5E-29E5-633F78456ADC}"/>
          </ac:graphicFrameMkLst>
        </pc:graphicFrameChg>
      </pc:sldChg>
    </pc:docChg>
  </pc:docChgLst>
  <pc:docChgLst>
    <pc:chgData name="SANZ REDRADO Gema (EMPL+REGIO-DAC)" userId="S::gema.sanz-redrado@ec.europa.eu::be1b037a-9c2f-47a8-82cd-605553ad0919" providerId="AD" clId="Web-{28AC7F61-CDBD-9787-8E4B-2B8CC1D02515}"/>
    <pc:docChg chg="addSld delSld modSld">
      <pc:chgData name="SANZ REDRADO Gema (EMPL+REGIO-DAC)" userId="S::gema.sanz-redrado@ec.europa.eu::be1b037a-9c2f-47a8-82cd-605553ad0919" providerId="AD" clId="Web-{28AC7F61-CDBD-9787-8E4B-2B8CC1D02515}" dt="2025-05-06T23:48:25.629" v="25"/>
      <pc:docMkLst>
        <pc:docMk/>
      </pc:docMkLst>
      <pc:sldChg chg="modSp">
        <pc:chgData name="SANZ REDRADO Gema (EMPL+REGIO-DAC)" userId="S::gema.sanz-redrado@ec.europa.eu::be1b037a-9c2f-47a8-82cd-605553ad0919" providerId="AD" clId="Web-{28AC7F61-CDBD-9787-8E4B-2B8CC1D02515}" dt="2025-05-06T23:45:45.453" v="23" actId="20577"/>
        <pc:sldMkLst>
          <pc:docMk/>
          <pc:sldMk cId="878372291" sldId="399"/>
        </pc:sldMkLst>
        <pc:spChg chg="mod">
          <ac:chgData name="SANZ REDRADO Gema (EMPL+REGIO-DAC)" userId="S::gema.sanz-redrado@ec.europa.eu::be1b037a-9c2f-47a8-82cd-605553ad0919" providerId="AD" clId="Web-{28AC7F61-CDBD-9787-8E4B-2B8CC1D02515}" dt="2025-05-06T23:45:45.453" v="23" actId="20577"/>
          <ac:spMkLst>
            <pc:docMk/>
            <pc:sldMk cId="878372291" sldId="399"/>
            <ac:spMk id="4" creationId="{5589FAE5-D3E9-8389-A22F-2F63C0FC09E9}"/>
          </ac:spMkLst>
        </pc:spChg>
      </pc:sldChg>
      <pc:sldChg chg="modSp">
        <pc:chgData name="SANZ REDRADO Gema (EMPL+REGIO-DAC)" userId="S::gema.sanz-redrado@ec.europa.eu::be1b037a-9c2f-47a8-82cd-605553ad0919" providerId="AD" clId="Web-{28AC7F61-CDBD-9787-8E4B-2B8CC1D02515}" dt="2025-05-06T23:44:03.669" v="12" actId="20577"/>
        <pc:sldMkLst>
          <pc:docMk/>
          <pc:sldMk cId="1122409744" sldId="407"/>
        </pc:sldMkLst>
        <pc:spChg chg="mod">
          <ac:chgData name="SANZ REDRADO Gema (EMPL+REGIO-DAC)" userId="S::gema.sanz-redrado@ec.europa.eu::be1b037a-9c2f-47a8-82cd-605553ad0919" providerId="AD" clId="Web-{28AC7F61-CDBD-9787-8E4B-2B8CC1D02515}" dt="2025-05-06T23:44:03.669" v="12" actId="20577"/>
          <ac:spMkLst>
            <pc:docMk/>
            <pc:sldMk cId="1122409744" sldId="407"/>
            <ac:spMk id="3" creationId="{E1F65038-FA6E-AE32-2758-45A8025AC488}"/>
          </ac:spMkLst>
        </pc:spChg>
      </pc:sldChg>
      <pc:sldChg chg="modSp del">
        <pc:chgData name="SANZ REDRADO Gema (EMPL+REGIO-DAC)" userId="S::gema.sanz-redrado@ec.europa.eu::be1b037a-9c2f-47a8-82cd-605553ad0919" providerId="AD" clId="Web-{28AC7F61-CDBD-9787-8E4B-2B8CC1D02515}" dt="2025-05-06T23:45:29.968" v="17"/>
        <pc:sldMkLst>
          <pc:docMk/>
          <pc:sldMk cId="3379363555" sldId="409"/>
        </pc:sldMkLst>
        <pc:spChg chg="mod">
          <ac:chgData name="SANZ REDRADO Gema (EMPL+REGIO-DAC)" userId="S::gema.sanz-redrado@ec.europa.eu::be1b037a-9c2f-47a8-82cd-605553ad0919" providerId="AD" clId="Web-{28AC7F61-CDBD-9787-8E4B-2B8CC1D02515}" dt="2025-05-06T23:42:45.745" v="6" actId="20577"/>
          <ac:spMkLst>
            <pc:docMk/>
            <pc:sldMk cId="3379363555" sldId="409"/>
            <ac:spMk id="3" creationId="{0FF9158A-7109-B5B5-D1C8-ECED06C74E8F}"/>
          </ac:spMkLst>
        </pc:spChg>
      </pc:sldChg>
      <pc:sldChg chg="modSp add">
        <pc:chgData name="SANZ REDRADO Gema (EMPL+REGIO-DAC)" userId="S::gema.sanz-redrado@ec.europa.eu::be1b037a-9c2f-47a8-82cd-605553ad0919" providerId="AD" clId="Web-{28AC7F61-CDBD-9787-8E4B-2B8CC1D02515}" dt="2025-05-06T23:45:01.670" v="16" actId="20577"/>
        <pc:sldMkLst>
          <pc:docMk/>
          <pc:sldMk cId="2545807959" sldId="410"/>
        </pc:sldMkLst>
        <pc:spChg chg="mod">
          <ac:chgData name="SANZ REDRADO Gema (EMPL+REGIO-DAC)" userId="S::gema.sanz-redrado@ec.europa.eu::be1b037a-9c2f-47a8-82cd-605553ad0919" providerId="AD" clId="Web-{28AC7F61-CDBD-9787-8E4B-2B8CC1D02515}" dt="2025-05-06T23:45:01.670" v="16" actId="20577"/>
          <ac:spMkLst>
            <pc:docMk/>
            <pc:sldMk cId="2545807959" sldId="410"/>
            <ac:spMk id="3" creationId="{FB4EEF19-9209-A5FD-95E0-F5D714074616}"/>
          </ac:spMkLst>
        </pc:spChg>
      </pc:sldChg>
      <pc:sldChg chg="add">
        <pc:chgData name="SANZ REDRADO Gema (EMPL+REGIO-DAC)" userId="S::gema.sanz-redrado@ec.europa.eu::be1b037a-9c2f-47a8-82cd-605553ad0919" providerId="AD" clId="Web-{28AC7F61-CDBD-9787-8E4B-2B8CC1D02515}" dt="2025-05-06T23:48:12.613" v="24"/>
        <pc:sldMkLst>
          <pc:docMk/>
          <pc:sldMk cId="2133574819" sldId="411"/>
        </pc:sldMkLst>
      </pc:sldChg>
      <pc:sldChg chg="add replId">
        <pc:chgData name="SANZ REDRADO Gema (EMPL+REGIO-DAC)" userId="S::gema.sanz-redrado@ec.europa.eu::be1b037a-9c2f-47a8-82cd-605553ad0919" providerId="AD" clId="Web-{28AC7F61-CDBD-9787-8E4B-2B8CC1D02515}" dt="2025-05-06T23:48:25.629" v="25"/>
        <pc:sldMkLst>
          <pc:docMk/>
          <pc:sldMk cId="846799035" sldId="412"/>
        </pc:sldMkLst>
      </pc:sldChg>
    </pc:docChg>
  </pc:docChgLst>
  <pc:docChgLst>
    <pc:chgData clId="Web-{11209743-3CFE-43F6-BB8D-752711A21AA7}"/>
    <pc:docChg chg="modSld">
      <pc:chgData name="" userId="" providerId="" clId="Web-{11209743-3CFE-43F6-BB8D-752711A21AA7}" dt="2025-04-30T12:12:51.102" v="1" actId="1076"/>
      <pc:docMkLst>
        <pc:docMk/>
      </pc:docMkLst>
      <pc:sldChg chg="modSp">
        <pc:chgData name="" userId="" providerId="" clId="Web-{11209743-3CFE-43F6-BB8D-752711A21AA7}" dt="2025-04-30T12:12:51.102" v="1" actId="1076"/>
        <pc:sldMkLst>
          <pc:docMk/>
          <pc:sldMk cId="0" sldId="256"/>
        </pc:sldMkLst>
        <pc:spChg chg="mod">
          <ac:chgData name="" userId="" providerId="" clId="Web-{11209743-3CFE-43F6-BB8D-752711A21AA7}" dt="2025-04-30T12:12:51.102" v="1" actId="1076"/>
          <ac:spMkLst>
            <pc:docMk/>
            <pc:sldMk cId="0" sldId="256"/>
            <ac:spMk id="5" creationId="{C504D590-9922-C06A-407C-2B718394A8D5}"/>
          </ac:spMkLst>
        </pc:spChg>
      </pc:sldChg>
    </pc:docChg>
  </pc:docChgLst>
  <pc:docChgLst>
    <pc:chgData name="SANZ REDRADO Gema (EMPL+REGIO-DAC)" userId="S::gema.sanz-redrado@ec.europa.eu::be1b037a-9c2f-47a8-82cd-605553ad0919" providerId="AD" clId="Web-{913BC5BA-60B7-C821-6FD3-D53E624C28FE}"/>
    <pc:docChg chg="addSld modSld">
      <pc:chgData name="SANZ REDRADO Gema (EMPL+REGIO-DAC)" userId="S::gema.sanz-redrado@ec.europa.eu::be1b037a-9c2f-47a8-82cd-605553ad0919" providerId="AD" clId="Web-{913BC5BA-60B7-C821-6FD3-D53E624C28FE}" dt="2025-05-14T10:58:31.896" v="1171" actId="20577"/>
      <pc:docMkLst>
        <pc:docMk/>
      </pc:docMkLst>
      <pc:sldChg chg="modSp">
        <pc:chgData name="SANZ REDRADO Gema (EMPL+REGIO-DAC)" userId="S::gema.sanz-redrado@ec.europa.eu::be1b037a-9c2f-47a8-82cd-605553ad0919" providerId="AD" clId="Web-{913BC5BA-60B7-C821-6FD3-D53E624C28FE}" dt="2025-05-14T10:06:39.011" v="58" actId="20577"/>
        <pc:sldMkLst>
          <pc:docMk/>
          <pc:sldMk cId="1716383035" sldId="404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05:44.041" v="51" actId="20577"/>
          <ac:spMkLst>
            <pc:docMk/>
            <pc:sldMk cId="1716383035" sldId="404"/>
            <ac:spMk id="2" creationId="{AF7245D5-1DF1-25F8-7F77-049AD2CB04B5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6:39.011" v="58" actId="20577"/>
          <ac:spMkLst>
            <pc:docMk/>
            <pc:sldMk cId="1716383035" sldId="404"/>
            <ac:spMk id="3" creationId="{06A8258F-872F-4469-4CD0-239A4A3A8C52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09:59:19.965" v="7" actId="20577"/>
          <ac:spMkLst>
            <pc:docMk/>
            <pc:sldMk cId="1716383035" sldId="404"/>
            <ac:spMk id="18" creationId="{02749C0D-B0E5-7634-53AC-4424F7541165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09:59:25.887" v="8" actId="1076"/>
          <ac:picMkLst>
            <pc:docMk/>
            <pc:sldMk cId="1716383035" sldId="404"/>
            <ac:picMk id="5" creationId="{17E891E0-7DBA-CD0B-D953-59A9ABD37549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05:34.118" v="50" actId="20577"/>
        <pc:sldMkLst>
          <pc:docMk/>
          <pc:sldMk cId="3658564324" sldId="405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05:34.118" v="50" actId="20577"/>
          <ac:spMkLst>
            <pc:docMk/>
            <pc:sldMk cId="3658564324" sldId="405"/>
            <ac:spMk id="2" creationId="{88AAAC56-FB08-26FF-748B-BEDE86BFD481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5:18.212" v="48" actId="20577"/>
          <ac:spMkLst>
            <pc:docMk/>
            <pc:sldMk cId="3658564324" sldId="405"/>
            <ac:spMk id="3" creationId="{287C89AF-290E-DB2C-026B-2E206D98F75F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09:59:40.060" v="10" actId="20577"/>
          <ac:spMkLst>
            <pc:docMk/>
            <pc:sldMk cId="3658564324" sldId="405"/>
            <ac:spMk id="5" creationId="{8A5B3A50-7C89-8A04-8566-9A1FAB04D234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5:25.306" v="49" actId="20577"/>
          <ac:spMkLst>
            <pc:docMk/>
            <pc:sldMk cId="3658564324" sldId="405"/>
            <ac:spMk id="7" creationId="{52A6C82A-7D9D-3730-78B7-C93B0CD9694A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09:59:51.826" v="14" actId="20577"/>
          <ac:spMkLst>
            <pc:docMk/>
            <pc:sldMk cId="3658564324" sldId="405"/>
            <ac:spMk id="9" creationId="{A864B899-5E4B-034F-B8B3-0ED2C782128A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10:02:30.472" v="23" actId="14100"/>
          <ac:picMkLst>
            <pc:docMk/>
            <pc:sldMk cId="3658564324" sldId="405"/>
            <ac:picMk id="6" creationId="{E49629F5-5C82-85E1-71EB-6B69BC64A8C1}"/>
          </ac:picMkLst>
        </pc:picChg>
        <pc:picChg chg="mod">
          <ac:chgData name="SANZ REDRADO Gema (EMPL+REGIO-DAC)" userId="S::gema.sanz-redrado@ec.europa.eu::be1b037a-9c2f-47a8-82cd-605553ad0919" providerId="AD" clId="Web-{913BC5BA-60B7-C821-6FD3-D53E624C28FE}" dt="2025-05-14T09:59:56.701" v="15" actId="1076"/>
          <ac:picMkLst>
            <pc:docMk/>
            <pc:sldMk cId="3658564324" sldId="405"/>
            <ac:picMk id="8" creationId="{C5EEF606-E42B-D17F-B339-658B6841AB0B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05:58.604" v="52" actId="20577"/>
        <pc:sldMkLst>
          <pc:docMk/>
          <pc:sldMk cId="1971355559" sldId="408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05:58.604" v="52" actId="20577"/>
          <ac:spMkLst>
            <pc:docMk/>
            <pc:sldMk cId="1971355559" sldId="408"/>
            <ac:spMk id="2" creationId="{2FDC8221-C3AB-1C02-6046-208910DD0D3F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4:34.366" v="41" actId="20577"/>
          <ac:spMkLst>
            <pc:docMk/>
            <pc:sldMk cId="1971355559" sldId="408"/>
            <ac:spMk id="3" creationId="{F71C255B-1ACD-69ED-F0A5-EF11DF66B695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2:48.191" v="28" actId="20577"/>
          <ac:spMkLst>
            <pc:docMk/>
            <pc:sldMk cId="1971355559" sldId="408"/>
            <ac:spMk id="5" creationId="{0AC0C28F-FAAD-7451-3D5D-F9B93E0F9E8D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4:39.477" v="42" actId="20577"/>
          <ac:spMkLst>
            <pc:docMk/>
            <pc:sldMk cId="1971355559" sldId="408"/>
            <ac:spMk id="7" creationId="{1FC9680D-04ED-6500-8A00-E2EE7A85882F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03:15.426" v="38" actId="20577"/>
          <ac:spMkLst>
            <pc:docMk/>
            <pc:sldMk cId="1971355559" sldId="408"/>
            <ac:spMk id="9" creationId="{30B55B71-FDFD-9092-7E30-375E72ABDD1D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10:03:04.520" v="31" actId="14100"/>
          <ac:picMkLst>
            <pc:docMk/>
            <pc:sldMk cId="1971355559" sldId="408"/>
            <ac:picMk id="6" creationId="{B69941F8-0363-6D2E-C7C0-25BFC8689462}"/>
          </ac:picMkLst>
        </pc:picChg>
        <pc:picChg chg="mod">
          <ac:chgData name="SANZ REDRADO Gema (EMPL+REGIO-DAC)" userId="S::gema.sanz-redrado@ec.europa.eu::be1b037a-9c2f-47a8-82cd-605553ad0919" providerId="AD" clId="Web-{913BC5BA-60B7-C821-6FD3-D53E624C28FE}" dt="2025-05-14T10:03:11.426" v="32" actId="1076"/>
          <ac:picMkLst>
            <pc:docMk/>
            <pc:sldMk cId="1971355559" sldId="408"/>
            <ac:picMk id="8" creationId="{E227603F-D141-DC92-1C4A-F7C8CBC8BA95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33:46.143" v="510" actId="14100"/>
        <pc:sldMkLst>
          <pc:docMk/>
          <pc:sldMk cId="2545807959" sldId="410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33:30.362" v="506" actId="20577"/>
          <ac:spMkLst>
            <pc:docMk/>
            <pc:sldMk cId="2545807959" sldId="410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10:33:46.143" v="510" actId="14100"/>
          <ac:picMkLst>
            <pc:docMk/>
            <pc:sldMk cId="2545807959" sldId="410"/>
            <ac:picMk id="8" creationId="{5B48D94C-BC4F-E08F-C6C3-ACF7AC6BD9F5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34:27.285" v="524" actId="20577"/>
        <pc:sldMkLst>
          <pc:docMk/>
          <pc:sldMk cId="2133574819" sldId="411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34:27.285" v="524" actId="20577"/>
          <ac:spMkLst>
            <pc:docMk/>
            <pc:sldMk cId="2133574819" sldId="411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10:27:59.804" v="398" actId="1076"/>
          <ac:picMkLst>
            <pc:docMk/>
            <pc:sldMk cId="2133574819" sldId="411"/>
            <ac:picMk id="5" creationId="{BF7EC4DC-015B-93BB-B4D8-15A7AEB1373F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27:44.694" v="396" actId="20577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27:44.694" v="396" actId="20577"/>
          <ac:spMkLst>
            <pc:docMk/>
            <pc:sldMk cId="3605028918" sldId="413"/>
            <ac:spMk id="2" creationId="{1C752CCD-4E3F-AD8C-16F6-727991D044DE}"/>
          </ac:spMkLst>
        </pc:spChg>
        <pc:spChg chg="mod">
          <ac:chgData name="SANZ REDRADO Gema (EMPL+REGIO-DAC)" userId="S::gema.sanz-redrado@ec.europa.eu::be1b037a-9c2f-47a8-82cd-605553ad0919" providerId="AD" clId="Web-{913BC5BA-60B7-C821-6FD3-D53E624C28FE}" dt="2025-05-14T10:27:24.928" v="393" actId="20577"/>
          <ac:spMkLst>
            <pc:docMk/>
            <pc:sldMk cId="3605028918" sldId="413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913BC5BA-60B7-C821-6FD3-D53E624C28FE}" dt="2025-05-14T10:26:25.769" v="389" actId="14100"/>
          <ac:picMkLst>
            <pc:docMk/>
            <pc:sldMk cId="3605028918" sldId="413"/>
            <ac:picMk id="7" creationId="{80DDDC3C-73D0-5655-48E5-0B166FB704FB}"/>
          </ac:picMkLst>
        </pc:picChg>
      </pc:sldChg>
      <pc:sldChg chg="modSp">
        <pc:chgData name="SANZ REDRADO Gema (EMPL+REGIO-DAC)" userId="S::gema.sanz-redrado@ec.europa.eu::be1b037a-9c2f-47a8-82cd-605553ad0919" providerId="AD" clId="Web-{913BC5BA-60B7-C821-6FD3-D53E624C28FE}" dt="2025-05-14T10:07:02.246" v="61" actId="20577"/>
        <pc:sldMkLst>
          <pc:docMk/>
          <pc:sldMk cId="2594464186" sldId="415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07:02.246" v="61" actId="20577"/>
          <ac:spMkLst>
            <pc:docMk/>
            <pc:sldMk cId="2594464186" sldId="415"/>
            <ac:spMk id="24" creationId="{88016A8F-FD3D-9648-A64A-BBE6EFB2A5B7}"/>
          </ac:spMkLst>
        </pc:spChg>
      </pc:sldChg>
      <pc:sldChg chg="modSp add replId">
        <pc:chgData name="SANZ REDRADO Gema (EMPL+REGIO-DAC)" userId="S::gema.sanz-redrado@ec.europa.eu::be1b037a-9c2f-47a8-82cd-605553ad0919" providerId="AD" clId="Web-{913BC5BA-60B7-C821-6FD3-D53E624C28FE}" dt="2025-05-14T10:09:03.875" v="106" actId="20577"/>
        <pc:sldMkLst>
          <pc:docMk/>
          <pc:sldMk cId="1807683400" sldId="416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09:03.875" v="106" actId="20577"/>
          <ac:spMkLst>
            <pc:docMk/>
            <pc:sldMk cId="1807683400" sldId="416"/>
            <ac:spMk id="3" creationId="{95723096-9B97-715B-8D0B-28BD5B10030C}"/>
          </ac:spMkLst>
        </pc:spChg>
      </pc:sldChg>
      <pc:sldChg chg="delSp modSp add replId">
        <pc:chgData name="SANZ REDRADO Gema (EMPL+REGIO-DAC)" userId="S::gema.sanz-redrado@ec.europa.eu::be1b037a-9c2f-47a8-82cd-605553ad0919" providerId="AD" clId="Web-{913BC5BA-60B7-C821-6FD3-D53E624C28FE}" dt="2025-05-14T10:58:31.896" v="1171" actId="20577"/>
        <pc:sldMkLst>
          <pc:docMk/>
          <pc:sldMk cId="4187332711" sldId="417"/>
        </pc:sldMkLst>
        <pc:spChg chg="mod">
          <ac:chgData name="SANZ REDRADO Gema (EMPL+REGIO-DAC)" userId="S::gema.sanz-redrado@ec.europa.eu::be1b037a-9c2f-47a8-82cd-605553ad0919" providerId="AD" clId="Web-{913BC5BA-60B7-C821-6FD3-D53E624C28FE}" dt="2025-05-14T10:58:31.896" v="1171" actId="20577"/>
          <ac:spMkLst>
            <pc:docMk/>
            <pc:sldMk cId="4187332711" sldId="417"/>
            <ac:spMk id="3" creationId="{55DCD81B-8857-4775-F52E-2F44A2FD4CB5}"/>
          </ac:spMkLst>
        </pc:spChg>
        <pc:picChg chg="del">
          <ac:chgData name="SANZ REDRADO Gema (EMPL+REGIO-DAC)" userId="S::gema.sanz-redrado@ec.europa.eu::be1b037a-9c2f-47a8-82cd-605553ad0919" providerId="AD" clId="Web-{913BC5BA-60B7-C821-6FD3-D53E624C28FE}" dt="2025-05-14T10:41:10.158" v="675"/>
          <ac:picMkLst>
            <pc:docMk/>
            <pc:sldMk cId="4187332711" sldId="417"/>
            <ac:picMk id="8" creationId="{7CEF3061-DAD2-57AC-3ACB-696D2B4E7618}"/>
          </ac:picMkLst>
        </pc:picChg>
      </pc:sldChg>
    </pc:docChg>
  </pc:docChgLst>
  <pc:docChgLst>
    <pc:chgData name="MONTANARO Eleonora (EMPL+REGIO-DAC)" userId="S::eleonora.montanaro@ec.europa.eu::e62e78d4-8158-4829-9800-42edda0429d0" providerId="AD" clId="Web-{349771C1-3EA5-E74A-9ABF-CABF06DBFC9E}"/>
    <pc:docChg chg="modSld">
      <pc:chgData name="MONTANARO Eleonora (EMPL+REGIO-DAC)" userId="S::eleonora.montanaro@ec.europa.eu::e62e78d4-8158-4829-9800-42edda0429d0" providerId="AD" clId="Web-{349771C1-3EA5-E74A-9ABF-CABF06DBFC9E}" dt="2025-05-14T10:13:50.404" v="1" actId="1076"/>
      <pc:docMkLst>
        <pc:docMk/>
      </pc:docMkLst>
      <pc:sldChg chg="modSp">
        <pc:chgData name="MONTANARO Eleonora (EMPL+REGIO-DAC)" userId="S::eleonora.montanaro@ec.europa.eu::e62e78d4-8158-4829-9800-42edda0429d0" providerId="AD" clId="Web-{349771C1-3EA5-E74A-9ABF-CABF06DBFC9E}" dt="2025-05-14T10:13:50.404" v="1" actId="1076"/>
        <pc:sldMkLst>
          <pc:docMk/>
          <pc:sldMk cId="1971355559" sldId="408"/>
        </pc:sldMkLst>
        <pc:picChg chg="mod">
          <ac:chgData name="MONTANARO Eleonora (EMPL+REGIO-DAC)" userId="S::eleonora.montanaro@ec.europa.eu::e62e78d4-8158-4829-9800-42edda0429d0" providerId="AD" clId="Web-{349771C1-3EA5-E74A-9ABF-CABF06DBFC9E}" dt="2025-05-14T10:13:50.404" v="1" actId="1076"/>
          <ac:picMkLst>
            <pc:docMk/>
            <pc:sldMk cId="1971355559" sldId="408"/>
            <ac:picMk id="8" creationId="{E227603F-D141-DC92-1C4A-F7C8CBC8BA95}"/>
          </ac:picMkLst>
        </pc:picChg>
      </pc:sldChg>
    </pc:docChg>
  </pc:docChgLst>
  <pc:docChgLst>
    <pc:chgData name="FOGLIA Francesco (EMPL+REGIO-DAC)" userId="81140625-e35e-4162-b6e3-24ae92696e25" providerId="ADAL" clId="{AF64ECC9-A1EC-45A2-8A5E-FE46E1FA6553}"/>
    <pc:docChg chg="undo redo custSel addSld delSld modSld">
      <pc:chgData name="FOGLIA Francesco (EMPL+REGIO-DAC)" userId="81140625-e35e-4162-b6e3-24ae92696e25" providerId="ADAL" clId="{AF64ECC9-A1EC-45A2-8A5E-FE46E1FA6553}" dt="2025-05-12T10:33:28.387" v="432" actId="207"/>
      <pc:docMkLst>
        <pc:docMk/>
      </pc:docMkLst>
      <pc:sldChg chg="modSp mod">
        <pc:chgData name="FOGLIA Francesco (EMPL+REGIO-DAC)" userId="81140625-e35e-4162-b6e3-24ae92696e25" providerId="ADAL" clId="{AF64ECC9-A1EC-45A2-8A5E-FE46E1FA6553}" dt="2025-05-08T14:58:21.641" v="5" actId="14100"/>
        <pc:sldMkLst>
          <pc:docMk/>
          <pc:sldMk cId="0" sldId="256"/>
        </pc:sldMkLst>
        <pc:spChg chg="mod">
          <ac:chgData name="FOGLIA Francesco (EMPL+REGIO-DAC)" userId="81140625-e35e-4162-b6e3-24ae92696e25" providerId="ADAL" clId="{AF64ECC9-A1EC-45A2-8A5E-FE46E1FA6553}" dt="2025-05-08T14:58:21.641" v="5" actId="14100"/>
          <ac:spMkLst>
            <pc:docMk/>
            <pc:sldMk cId="0" sldId="256"/>
            <ac:spMk id="5" creationId="{C504D590-9922-C06A-407C-2B718394A8D5}"/>
          </ac:spMkLst>
        </pc:spChg>
        <pc:spChg chg="mod">
          <ac:chgData name="FOGLIA Francesco (EMPL+REGIO-DAC)" userId="81140625-e35e-4162-b6e3-24ae92696e25" providerId="ADAL" clId="{AF64ECC9-A1EC-45A2-8A5E-FE46E1FA6553}" dt="2025-05-08T14:58:13.324" v="3" actId="113"/>
          <ac:spMkLst>
            <pc:docMk/>
            <pc:sldMk cId="0" sldId="256"/>
            <ac:spMk id="7" creationId="{51456CEF-57DB-B4CE-60F1-7B93F72DA5BA}"/>
          </ac:spMkLst>
        </pc:spChg>
      </pc:sldChg>
      <pc:sldChg chg="modSp mod">
        <pc:chgData name="FOGLIA Francesco (EMPL+REGIO-DAC)" userId="81140625-e35e-4162-b6e3-24ae92696e25" providerId="ADAL" clId="{AF64ECC9-A1EC-45A2-8A5E-FE46E1FA6553}" dt="2025-05-08T14:58:56.926" v="6" actId="113"/>
        <pc:sldMkLst>
          <pc:docMk/>
          <pc:sldMk cId="2479880471" sldId="366"/>
        </pc:sldMkLst>
        <pc:spChg chg="mod">
          <ac:chgData name="FOGLIA Francesco (EMPL+REGIO-DAC)" userId="81140625-e35e-4162-b6e3-24ae92696e25" providerId="ADAL" clId="{AF64ECC9-A1EC-45A2-8A5E-FE46E1FA6553}" dt="2025-05-08T14:58:56.926" v="6" actId="113"/>
          <ac:spMkLst>
            <pc:docMk/>
            <pc:sldMk cId="2479880471" sldId="366"/>
            <ac:spMk id="3" creationId="{2E9EFFDF-2A20-D852-DFF2-6B9785B397D5}"/>
          </ac:spMkLst>
        </pc:spChg>
      </pc:sldChg>
      <pc:sldChg chg="modSp mod">
        <pc:chgData name="FOGLIA Francesco (EMPL+REGIO-DAC)" userId="81140625-e35e-4162-b6e3-24ae92696e25" providerId="ADAL" clId="{AF64ECC9-A1EC-45A2-8A5E-FE46E1FA6553}" dt="2025-05-12T10:32:16.078" v="414"/>
        <pc:sldMkLst>
          <pc:docMk/>
          <pc:sldMk cId="878372291" sldId="399"/>
        </pc:sldMkLst>
        <pc:spChg chg="mod">
          <ac:chgData name="FOGLIA Francesco (EMPL+REGIO-DAC)" userId="81140625-e35e-4162-b6e3-24ae92696e25" providerId="ADAL" clId="{AF64ECC9-A1EC-45A2-8A5E-FE46E1FA6553}" dt="2025-05-12T10:32:16.078" v="414"/>
          <ac:spMkLst>
            <pc:docMk/>
            <pc:sldMk cId="878372291" sldId="399"/>
            <ac:spMk id="6" creationId="{38E61E29-8603-546B-ECBD-D4F8E851B3FC}"/>
          </ac:spMkLst>
        </pc:spChg>
      </pc:sldChg>
      <pc:sldChg chg="addSp modSp mod">
        <pc:chgData name="FOGLIA Francesco (EMPL+REGIO-DAC)" userId="81140625-e35e-4162-b6e3-24ae92696e25" providerId="ADAL" clId="{AF64ECC9-A1EC-45A2-8A5E-FE46E1FA6553}" dt="2025-05-12T10:32:41.614" v="416" actId="207"/>
        <pc:sldMkLst>
          <pc:docMk/>
          <pc:sldMk cId="1716383035" sldId="404"/>
        </pc:sldMkLst>
        <pc:spChg chg="mod">
          <ac:chgData name="FOGLIA Francesco (EMPL+REGIO-DAC)" userId="81140625-e35e-4162-b6e3-24ae92696e25" providerId="ADAL" clId="{AF64ECC9-A1EC-45A2-8A5E-FE46E1FA6553}" dt="2025-05-08T14:58:59.187" v="7" actId="113"/>
          <ac:spMkLst>
            <pc:docMk/>
            <pc:sldMk cId="1716383035" sldId="404"/>
            <ac:spMk id="2" creationId="{AF7245D5-1DF1-25F8-7F77-049AD2CB04B5}"/>
          </ac:spMkLst>
        </pc:spChg>
        <pc:picChg chg="add mod">
          <ac:chgData name="FOGLIA Francesco (EMPL+REGIO-DAC)" userId="81140625-e35e-4162-b6e3-24ae92696e25" providerId="ADAL" clId="{AF64ECC9-A1EC-45A2-8A5E-FE46E1FA6553}" dt="2025-05-12T10:32:41.614" v="416" actId="207"/>
          <ac:picMkLst>
            <pc:docMk/>
            <pc:sldMk cId="1716383035" sldId="404"/>
            <ac:picMk id="5" creationId="{17E891E0-7DBA-CD0B-D953-59A9ABD37549}"/>
          </ac:picMkLst>
        </pc:picChg>
      </pc:sldChg>
      <pc:sldChg chg="addSp modSp mod">
        <pc:chgData name="FOGLIA Francesco (EMPL+REGIO-DAC)" userId="81140625-e35e-4162-b6e3-24ae92696e25" providerId="ADAL" clId="{AF64ECC9-A1EC-45A2-8A5E-FE46E1FA6553}" dt="2025-05-12T10:33:15.591" v="428" actId="1035"/>
        <pc:sldMkLst>
          <pc:docMk/>
          <pc:sldMk cId="3658564324" sldId="405"/>
        </pc:sldMkLst>
        <pc:spChg chg="mod">
          <ac:chgData name="FOGLIA Francesco (EMPL+REGIO-DAC)" userId="81140625-e35e-4162-b6e3-24ae92696e25" providerId="ADAL" clId="{AF64ECC9-A1EC-45A2-8A5E-FE46E1FA6553}" dt="2025-05-08T14:59:02.331" v="8" actId="113"/>
          <ac:spMkLst>
            <pc:docMk/>
            <pc:sldMk cId="3658564324" sldId="405"/>
            <ac:spMk id="2" creationId="{88AAAC56-FB08-26FF-748B-BEDE86BFD481}"/>
          </ac:spMkLst>
        </pc:spChg>
        <pc:spChg chg="mod">
          <ac:chgData name="FOGLIA Francesco (EMPL+REGIO-DAC)" userId="81140625-e35e-4162-b6e3-24ae92696e25" providerId="ADAL" clId="{AF64ECC9-A1EC-45A2-8A5E-FE46E1FA6553}" dt="2025-05-12T10:27:31.632" v="398" actId="113"/>
          <ac:spMkLst>
            <pc:docMk/>
            <pc:sldMk cId="3658564324" sldId="405"/>
            <ac:spMk id="3" creationId="{287C89AF-290E-DB2C-026B-2E206D98F75F}"/>
          </ac:spMkLst>
        </pc:spChg>
        <pc:spChg chg="mod">
          <ac:chgData name="FOGLIA Francesco (EMPL+REGIO-DAC)" userId="81140625-e35e-4162-b6e3-24ae92696e25" providerId="ADAL" clId="{AF64ECC9-A1EC-45A2-8A5E-FE46E1FA6553}" dt="2025-05-12T10:33:05.322" v="425" actId="1076"/>
          <ac:spMkLst>
            <pc:docMk/>
            <pc:sldMk cId="3658564324" sldId="405"/>
            <ac:spMk id="5" creationId="{8A5B3A50-7C89-8A04-8566-9A1FAB04D234}"/>
          </ac:spMkLst>
        </pc:spChg>
        <pc:spChg chg="mod">
          <ac:chgData name="FOGLIA Francesco (EMPL+REGIO-DAC)" userId="81140625-e35e-4162-b6e3-24ae92696e25" providerId="ADAL" clId="{AF64ECC9-A1EC-45A2-8A5E-FE46E1FA6553}" dt="2025-05-08T15:02:22.986" v="55" actId="1035"/>
          <ac:spMkLst>
            <pc:docMk/>
            <pc:sldMk cId="3658564324" sldId="405"/>
            <ac:spMk id="7" creationId="{52A6C82A-7D9D-3730-78B7-C93B0CD9694A}"/>
          </ac:spMkLst>
        </pc:spChg>
        <pc:spChg chg="mod">
          <ac:chgData name="FOGLIA Francesco (EMPL+REGIO-DAC)" userId="81140625-e35e-4162-b6e3-24ae92696e25" providerId="ADAL" clId="{AF64ECC9-A1EC-45A2-8A5E-FE46E1FA6553}" dt="2025-05-08T15:02:22.986" v="55" actId="1035"/>
          <ac:spMkLst>
            <pc:docMk/>
            <pc:sldMk cId="3658564324" sldId="405"/>
            <ac:spMk id="9" creationId="{A864B899-5E4B-034F-B8B3-0ED2C782128A}"/>
          </ac:spMkLst>
        </pc:spChg>
        <pc:picChg chg="add mod">
          <ac:chgData name="FOGLIA Francesco (EMPL+REGIO-DAC)" userId="81140625-e35e-4162-b6e3-24ae92696e25" providerId="ADAL" clId="{AF64ECC9-A1EC-45A2-8A5E-FE46E1FA6553}" dt="2025-05-12T10:33:15.591" v="428" actId="1035"/>
          <ac:picMkLst>
            <pc:docMk/>
            <pc:sldMk cId="3658564324" sldId="405"/>
            <ac:picMk id="6" creationId="{E49629F5-5C82-85E1-71EB-6B69BC64A8C1}"/>
          </ac:picMkLst>
        </pc:picChg>
        <pc:picChg chg="add mod">
          <ac:chgData name="FOGLIA Francesco (EMPL+REGIO-DAC)" userId="81140625-e35e-4162-b6e3-24ae92696e25" providerId="ADAL" clId="{AF64ECC9-A1EC-45A2-8A5E-FE46E1FA6553}" dt="2025-05-12T10:33:13.087" v="427" actId="1076"/>
          <ac:picMkLst>
            <pc:docMk/>
            <pc:sldMk cId="3658564324" sldId="405"/>
            <ac:picMk id="8" creationId="{C5EEF606-E42B-D17F-B339-658B6841AB0B}"/>
          </ac:picMkLst>
        </pc:picChg>
      </pc:sldChg>
      <pc:sldChg chg="modSp mod">
        <pc:chgData name="FOGLIA Francesco (EMPL+REGIO-DAC)" userId="81140625-e35e-4162-b6e3-24ae92696e25" providerId="ADAL" clId="{AF64ECC9-A1EC-45A2-8A5E-FE46E1FA6553}" dt="2025-05-08T15:01:34.996" v="41" actId="113"/>
        <pc:sldMkLst>
          <pc:docMk/>
          <pc:sldMk cId="1122409744" sldId="407"/>
        </pc:sldMkLst>
        <pc:spChg chg="mod">
          <ac:chgData name="FOGLIA Francesco (EMPL+REGIO-DAC)" userId="81140625-e35e-4162-b6e3-24ae92696e25" providerId="ADAL" clId="{AF64ECC9-A1EC-45A2-8A5E-FE46E1FA6553}" dt="2025-05-08T15:01:34.996" v="41" actId="113"/>
          <ac:spMkLst>
            <pc:docMk/>
            <pc:sldMk cId="1122409744" sldId="407"/>
            <ac:spMk id="3" creationId="{E1F65038-FA6E-AE32-2758-45A8025AC488}"/>
          </ac:spMkLst>
        </pc:spChg>
        <pc:spChg chg="mod">
          <ac:chgData name="FOGLIA Francesco (EMPL+REGIO-DAC)" userId="81140625-e35e-4162-b6e3-24ae92696e25" providerId="ADAL" clId="{AF64ECC9-A1EC-45A2-8A5E-FE46E1FA6553}" dt="2025-05-08T15:01:29.875" v="38"/>
          <ac:spMkLst>
            <pc:docMk/>
            <pc:sldMk cId="1122409744" sldId="407"/>
            <ac:spMk id="7" creationId="{B7DE3709-3C9C-B14E-4D76-D2981704188C}"/>
          </ac:spMkLst>
        </pc:spChg>
      </pc:sldChg>
      <pc:sldChg chg="addSp modSp mod">
        <pc:chgData name="FOGLIA Francesco (EMPL+REGIO-DAC)" userId="81140625-e35e-4162-b6e3-24ae92696e25" providerId="ADAL" clId="{AF64ECC9-A1EC-45A2-8A5E-FE46E1FA6553}" dt="2025-05-12T10:33:28.387" v="432" actId="207"/>
        <pc:sldMkLst>
          <pc:docMk/>
          <pc:sldMk cId="1971355559" sldId="408"/>
        </pc:sldMkLst>
        <pc:spChg chg="mod">
          <ac:chgData name="FOGLIA Francesco (EMPL+REGIO-DAC)" userId="81140625-e35e-4162-b6e3-24ae92696e25" providerId="ADAL" clId="{AF64ECC9-A1EC-45A2-8A5E-FE46E1FA6553}" dt="2025-05-08T14:59:05.179" v="9" actId="113"/>
          <ac:spMkLst>
            <pc:docMk/>
            <pc:sldMk cId="1971355559" sldId="408"/>
            <ac:spMk id="2" creationId="{2FDC8221-C3AB-1C02-6046-208910DD0D3F}"/>
          </ac:spMkLst>
        </pc:spChg>
        <pc:spChg chg="mod">
          <ac:chgData name="FOGLIA Francesco (EMPL+REGIO-DAC)" userId="81140625-e35e-4162-b6e3-24ae92696e25" providerId="ADAL" clId="{AF64ECC9-A1EC-45A2-8A5E-FE46E1FA6553}" dt="2025-05-08T15:02:37.946" v="69" actId="1036"/>
          <ac:spMkLst>
            <pc:docMk/>
            <pc:sldMk cId="1971355559" sldId="408"/>
            <ac:spMk id="3" creationId="{F71C255B-1ACD-69ED-F0A5-EF11DF66B695}"/>
          </ac:spMkLst>
        </pc:spChg>
        <pc:spChg chg="mod">
          <ac:chgData name="FOGLIA Francesco (EMPL+REGIO-DAC)" userId="81140625-e35e-4162-b6e3-24ae92696e25" providerId="ADAL" clId="{AF64ECC9-A1EC-45A2-8A5E-FE46E1FA6553}" dt="2025-05-08T15:02:56.242" v="71" actId="1036"/>
          <ac:spMkLst>
            <pc:docMk/>
            <pc:sldMk cId="1971355559" sldId="408"/>
            <ac:spMk id="5" creationId="{0AC0C28F-FAAD-7451-3D5D-F9B93E0F9E8D}"/>
          </ac:spMkLst>
        </pc:spChg>
        <pc:spChg chg="mod">
          <ac:chgData name="FOGLIA Francesco (EMPL+REGIO-DAC)" userId="81140625-e35e-4162-b6e3-24ae92696e25" providerId="ADAL" clId="{AF64ECC9-A1EC-45A2-8A5E-FE46E1FA6553}" dt="2025-05-12T10:28:54.830" v="411" actId="1076"/>
          <ac:spMkLst>
            <pc:docMk/>
            <pc:sldMk cId="1971355559" sldId="408"/>
            <ac:spMk id="7" creationId="{1FC9680D-04ED-6500-8A00-E2EE7A85882F}"/>
          </ac:spMkLst>
        </pc:spChg>
        <pc:spChg chg="mod">
          <ac:chgData name="FOGLIA Francesco (EMPL+REGIO-DAC)" userId="81140625-e35e-4162-b6e3-24ae92696e25" providerId="ADAL" clId="{AF64ECC9-A1EC-45A2-8A5E-FE46E1FA6553}" dt="2025-05-08T15:02:56.242" v="71" actId="1036"/>
          <ac:spMkLst>
            <pc:docMk/>
            <pc:sldMk cId="1971355559" sldId="408"/>
            <ac:spMk id="9" creationId="{30B55B71-FDFD-9092-7E30-375E72ABDD1D}"/>
          </ac:spMkLst>
        </pc:spChg>
        <pc:picChg chg="add mod">
          <ac:chgData name="FOGLIA Francesco (EMPL+REGIO-DAC)" userId="81140625-e35e-4162-b6e3-24ae92696e25" providerId="ADAL" clId="{AF64ECC9-A1EC-45A2-8A5E-FE46E1FA6553}" dt="2025-05-12T10:33:22.985" v="430" actId="207"/>
          <ac:picMkLst>
            <pc:docMk/>
            <pc:sldMk cId="1971355559" sldId="408"/>
            <ac:picMk id="6" creationId="{B69941F8-0363-6D2E-C7C0-25BFC8689462}"/>
          </ac:picMkLst>
        </pc:picChg>
        <pc:picChg chg="add mod">
          <ac:chgData name="FOGLIA Francesco (EMPL+REGIO-DAC)" userId="81140625-e35e-4162-b6e3-24ae92696e25" providerId="ADAL" clId="{AF64ECC9-A1EC-45A2-8A5E-FE46E1FA6553}" dt="2025-05-12T10:33:28.387" v="432" actId="207"/>
          <ac:picMkLst>
            <pc:docMk/>
            <pc:sldMk cId="1971355559" sldId="408"/>
            <ac:picMk id="8" creationId="{E227603F-D141-DC92-1C4A-F7C8CBC8BA95}"/>
          </ac:picMkLst>
        </pc:picChg>
      </pc:sldChg>
      <pc:sldChg chg="addSp delSp modSp mod">
        <pc:chgData name="FOGLIA Francesco (EMPL+REGIO-DAC)" userId="81140625-e35e-4162-b6e3-24ae92696e25" providerId="ADAL" clId="{AF64ECC9-A1EC-45A2-8A5E-FE46E1FA6553}" dt="2025-05-12T09:22:41.223" v="275" actId="1076"/>
        <pc:sldMkLst>
          <pc:docMk/>
          <pc:sldMk cId="2545807959" sldId="410"/>
        </pc:sldMkLst>
        <pc:spChg chg="mod">
          <ac:chgData name="FOGLIA Francesco (EMPL+REGIO-DAC)" userId="81140625-e35e-4162-b6e3-24ae92696e25" providerId="ADAL" clId="{AF64ECC9-A1EC-45A2-8A5E-FE46E1FA6553}" dt="2025-05-08T14:59:10.243" v="10" actId="113"/>
          <ac:spMkLst>
            <pc:docMk/>
            <pc:sldMk cId="2545807959" sldId="410"/>
            <ac:spMk id="2" creationId="{1C752CCD-4E3F-AD8C-16F6-727991D044DE}"/>
          </ac:spMkLst>
        </pc:spChg>
        <pc:spChg chg="mod">
          <ac:chgData name="FOGLIA Francesco (EMPL+REGIO-DAC)" userId="81140625-e35e-4162-b6e3-24ae92696e25" providerId="ADAL" clId="{AF64ECC9-A1EC-45A2-8A5E-FE46E1FA6553}" dt="2025-05-08T15:08:08.927" v="107" actId="20577"/>
          <ac:spMkLst>
            <pc:docMk/>
            <pc:sldMk cId="2545807959" sldId="410"/>
            <ac:spMk id="3" creationId="{FB4EEF19-9209-A5FD-95E0-F5D714074616}"/>
          </ac:spMkLst>
        </pc:spChg>
        <pc:picChg chg="del mod">
          <ac:chgData name="FOGLIA Francesco (EMPL+REGIO-DAC)" userId="81140625-e35e-4162-b6e3-24ae92696e25" providerId="ADAL" clId="{AF64ECC9-A1EC-45A2-8A5E-FE46E1FA6553}" dt="2025-05-12T09:22:32.831" v="274" actId="478"/>
          <ac:picMkLst>
            <pc:docMk/>
            <pc:sldMk cId="2545807959" sldId="410"/>
            <ac:picMk id="5" creationId="{51C8F638-2B60-BE12-E1A5-1B0293A254D6}"/>
          </ac:picMkLst>
        </pc:picChg>
        <pc:picChg chg="add del mod">
          <ac:chgData name="FOGLIA Francesco (EMPL+REGIO-DAC)" userId="81140625-e35e-4162-b6e3-24ae92696e25" providerId="ADAL" clId="{AF64ECC9-A1EC-45A2-8A5E-FE46E1FA6553}" dt="2025-05-08T15:10:53.107" v="115" actId="478"/>
          <ac:picMkLst>
            <pc:docMk/>
            <pc:sldMk cId="2545807959" sldId="410"/>
            <ac:picMk id="6" creationId="{92BB4C9E-5F6A-855F-8F06-9AA8991DF910}"/>
          </ac:picMkLst>
        </pc:picChg>
        <pc:picChg chg="del">
          <ac:chgData name="FOGLIA Francesco (EMPL+REGIO-DAC)" userId="81140625-e35e-4162-b6e3-24ae92696e25" providerId="ADAL" clId="{AF64ECC9-A1EC-45A2-8A5E-FE46E1FA6553}" dt="2025-05-12T09:22:32.472" v="273" actId="478"/>
          <ac:picMkLst>
            <pc:docMk/>
            <pc:sldMk cId="2545807959" sldId="410"/>
            <ac:picMk id="7" creationId="{F167CBD5-7C7C-E44D-112D-58AFD4C5A1E3}"/>
          </ac:picMkLst>
        </pc:picChg>
        <pc:picChg chg="add mod">
          <ac:chgData name="FOGLIA Francesco (EMPL+REGIO-DAC)" userId="81140625-e35e-4162-b6e3-24ae92696e25" providerId="ADAL" clId="{AF64ECC9-A1EC-45A2-8A5E-FE46E1FA6553}" dt="2025-05-12T09:22:41.223" v="275" actId="1076"/>
          <ac:picMkLst>
            <pc:docMk/>
            <pc:sldMk cId="2545807959" sldId="410"/>
            <ac:picMk id="8" creationId="{5B48D94C-BC4F-E08F-C6C3-ACF7AC6BD9F5}"/>
          </ac:picMkLst>
        </pc:picChg>
      </pc:sldChg>
      <pc:sldChg chg="addSp delSp modSp mod">
        <pc:chgData name="FOGLIA Francesco (EMPL+REGIO-DAC)" userId="81140625-e35e-4162-b6e3-24ae92696e25" providerId="ADAL" clId="{AF64ECC9-A1EC-45A2-8A5E-FE46E1FA6553}" dt="2025-05-12T09:22:47.376" v="276" actId="1076"/>
        <pc:sldMkLst>
          <pc:docMk/>
          <pc:sldMk cId="2133574819" sldId="411"/>
        </pc:sldMkLst>
        <pc:spChg chg="mod">
          <ac:chgData name="FOGLIA Francesco (EMPL+REGIO-DAC)" userId="81140625-e35e-4162-b6e3-24ae92696e25" providerId="ADAL" clId="{AF64ECC9-A1EC-45A2-8A5E-FE46E1FA6553}" dt="2025-05-08T15:03:33.693" v="75" actId="368"/>
          <ac:spMkLst>
            <pc:docMk/>
            <pc:sldMk cId="2133574819" sldId="411"/>
            <ac:spMk id="2" creationId="{1C752CCD-4E3F-AD8C-16F6-727991D044DE}"/>
          </ac:spMkLst>
        </pc:spChg>
        <pc:spChg chg="mod">
          <ac:chgData name="FOGLIA Francesco (EMPL+REGIO-DAC)" userId="81140625-e35e-4162-b6e3-24ae92696e25" providerId="ADAL" clId="{AF64ECC9-A1EC-45A2-8A5E-FE46E1FA6553}" dt="2025-05-08T15:12:28.932" v="197" actId="20577"/>
          <ac:spMkLst>
            <pc:docMk/>
            <pc:sldMk cId="2133574819" sldId="411"/>
            <ac:spMk id="3" creationId="{FB4EEF19-9209-A5FD-95E0-F5D714074616}"/>
          </ac:spMkLst>
        </pc:spChg>
        <pc:picChg chg="del mod">
          <ac:chgData name="FOGLIA Francesco (EMPL+REGIO-DAC)" userId="81140625-e35e-4162-b6e3-24ae92696e25" providerId="ADAL" clId="{AF64ECC9-A1EC-45A2-8A5E-FE46E1FA6553}" dt="2025-05-08T15:12:42.402" v="200" actId="478"/>
          <ac:picMkLst>
            <pc:docMk/>
            <pc:sldMk cId="2133574819" sldId="411"/>
            <ac:picMk id="4" creationId="{0CFBF7AC-E5B7-8C3B-302D-913F988882CC}"/>
          </ac:picMkLst>
        </pc:picChg>
        <pc:picChg chg="add mod">
          <ac:chgData name="FOGLIA Francesco (EMPL+REGIO-DAC)" userId="81140625-e35e-4162-b6e3-24ae92696e25" providerId="ADAL" clId="{AF64ECC9-A1EC-45A2-8A5E-FE46E1FA6553}" dt="2025-05-12T09:22:47.376" v="276" actId="1076"/>
          <ac:picMkLst>
            <pc:docMk/>
            <pc:sldMk cId="2133574819" sldId="411"/>
            <ac:picMk id="5" creationId="{BF7EC4DC-015B-93BB-B4D8-15A7AEB1373F}"/>
          </ac:picMkLst>
        </pc:picChg>
      </pc:sldChg>
      <pc:sldChg chg="modSp mod">
        <pc:chgData name="FOGLIA Francesco (EMPL+REGIO-DAC)" userId="81140625-e35e-4162-b6e3-24ae92696e25" providerId="ADAL" clId="{AF64ECC9-A1EC-45A2-8A5E-FE46E1FA6553}" dt="2025-05-08T15:01:59.978" v="50" actId="404"/>
        <pc:sldMkLst>
          <pc:docMk/>
          <pc:sldMk cId="846799035" sldId="412"/>
        </pc:sldMkLst>
        <pc:spChg chg="mod">
          <ac:chgData name="FOGLIA Francesco (EMPL+REGIO-DAC)" userId="81140625-e35e-4162-b6e3-24ae92696e25" providerId="ADAL" clId="{AF64ECC9-A1EC-45A2-8A5E-FE46E1FA6553}" dt="2025-05-08T15:01:59.978" v="50" actId="404"/>
          <ac:spMkLst>
            <pc:docMk/>
            <pc:sldMk cId="846799035" sldId="412"/>
            <ac:spMk id="3" creationId="{626DDA5F-B218-732F-52C5-0B9DBB4F206D}"/>
          </ac:spMkLst>
        </pc:spChg>
      </pc:sldChg>
      <pc:sldChg chg="addSp delSp modSp mod modCm">
        <pc:chgData name="FOGLIA Francesco (EMPL+REGIO-DAC)" userId="81140625-e35e-4162-b6e3-24ae92696e25" providerId="ADAL" clId="{AF64ECC9-A1EC-45A2-8A5E-FE46E1FA6553}" dt="2025-05-08T15:14:45.914" v="269" actId="1036"/>
        <pc:sldMkLst>
          <pc:docMk/>
          <pc:sldMk cId="3605028918" sldId="413"/>
        </pc:sldMkLst>
        <pc:spChg chg="mod">
          <ac:chgData name="FOGLIA Francesco (EMPL+REGIO-DAC)" userId="81140625-e35e-4162-b6e3-24ae92696e25" providerId="ADAL" clId="{AF64ECC9-A1EC-45A2-8A5E-FE46E1FA6553}" dt="2025-05-08T15:00:24.002" v="25" actId="1076"/>
          <ac:spMkLst>
            <pc:docMk/>
            <pc:sldMk cId="3605028918" sldId="413"/>
            <ac:spMk id="2" creationId="{1C752CCD-4E3F-AD8C-16F6-727991D044DE}"/>
          </ac:spMkLst>
        </pc:spChg>
        <pc:spChg chg="add del mod">
          <ac:chgData name="FOGLIA Francesco (EMPL+REGIO-DAC)" userId="81140625-e35e-4162-b6e3-24ae92696e25" providerId="ADAL" clId="{AF64ECC9-A1EC-45A2-8A5E-FE46E1FA6553}" dt="2025-05-08T15:14:22.783" v="237" actId="27636"/>
          <ac:spMkLst>
            <pc:docMk/>
            <pc:sldMk cId="3605028918" sldId="413"/>
            <ac:spMk id="3" creationId="{FB4EEF19-9209-A5FD-95E0-F5D714074616}"/>
          </ac:spMkLst>
        </pc:spChg>
        <pc:spChg chg="add del mod">
          <ac:chgData name="FOGLIA Francesco (EMPL+REGIO-DAC)" userId="81140625-e35e-4162-b6e3-24ae92696e25" providerId="ADAL" clId="{AF64ECC9-A1EC-45A2-8A5E-FE46E1FA6553}" dt="2025-05-08T15:00:27.962" v="27" actId="478"/>
          <ac:spMkLst>
            <pc:docMk/>
            <pc:sldMk cId="3605028918" sldId="413"/>
            <ac:spMk id="6" creationId="{B70FD58A-8967-B5D7-6435-3BA0DB49833B}"/>
          </ac:spMkLst>
        </pc:spChg>
        <pc:picChg chg="del">
          <ac:chgData name="FOGLIA Francesco (EMPL+REGIO-DAC)" userId="81140625-e35e-4162-b6e3-24ae92696e25" providerId="ADAL" clId="{AF64ECC9-A1EC-45A2-8A5E-FE46E1FA6553}" dt="2025-05-08T15:13:38.499" v="201" actId="478"/>
          <ac:picMkLst>
            <pc:docMk/>
            <pc:sldMk cId="3605028918" sldId="413"/>
            <ac:picMk id="5" creationId="{73DFDEA6-2B75-0C5D-9CF3-70C886B1567B}"/>
          </ac:picMkLst>
        </pc:picChg>
        <pc:picChg chg="add mod">
          <ac:chgData name="FOGLIA Francesco (EMPL+REGIO-DAC)" userId="81140625-e35e-4162-b6e3-24ae92696e25" providerId="ADAL" clId="{AF64ECC9-A1EC-45A2-8A5E-FE46E1FA6553}" dt="2025-05-08T15:14:45.914" v="269" actId="1036"/>
          <ac:picMkLst>
            <pc:docMk/>
            <pc:sldMk cId="3605028918" sldId="413"/>
            <ac:picMk id="7" creationId="{80DDDC3C-73D0-5655-48E5-0B166FB704F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OGLIA Francesco (EMPL+REGIO-DAC)" userId="81140625-e35e-4162-b6e3-24ae92696e25" providerId="ADAL" clId="{AF64ECC9-A1EC-45A2-8A5E-FE46E1FA6553}" dt="2025-05-08T15:14:00.540" v="235" actId="20577"/>
              <pc2:cmMkLst xmlns:pc2="http://schemas.microsoft.com/office/powerpoint/2019/9/main/command">
                <pc:docMk/>
                <pc:sldMk cId="3605028918" sldId="413"/>
                <pc2:cmMk id="{33AD1F46-4FB6-428C-8585-4731985F8A59}"/>
              </pc2:cmMkLst>
            </pc226:cmChg>
          </p:ext>
        </pc:extLst>
      </pc:sldChg>
      <pc:sldChg chg="modSp del mod">
        <pc:chgData name="FOGLIA Francesco (EMPL+REGIO-DAC)" userId="81140625-e35e-4162-b6e3-24ae92696e25" providerId="ADAL" clId="{AF64ECC9-A1EC-45A2-8A5E-FE46E1FA6553}" dt="2025-05-12T10:25:12.958" v="389" actId="47"/>
        <pc:sldMkLst>
          <pc:docMk/>
          <pc:sldMk cId="416665265" sldId="414"/>
        </pc:sldMkLst>
        <pc:spChg chg="mod">
          <ac:chgData name="FOGLIA Francesco (EMPL+REGIO-DAC)" userId="81140625-e35e-4162-b6e3-24ae92696e25" providerId="ADAL" clId="{AF64ECC9-A1EC-45A2-8A5E-FE46E1FA6553}" dt="2025-05-12T09:22:01.929" v="272" actId="207"/>
          <ac:spMkLst>
            <pc:docMk/>
            <pc:sldMk cId="416665265" sldId="414"/>
            <ac:spMk id="3" creationId="{0AD3F6C6-5E08-C1A8-411C-4918AC4619B5}"/>
          </ac:spMkLst>
        </pc:spChg>
        <pc:spChg chg="mod">
          <ac:chgData name="FOGLIA Francesco (EMPL+REGIO-DAC)" userId="81140625-e35e-4162-b6e3-24ae92696e25" providerId="ADAL" clId="{AF64ECC9-A1EC-45A2-8A5E-FE46E1FA6553}" dt="2025-05-12T09:21:46.337" v="271" actId="20577"/>
          <ac:spMkLst>
            <pc:docMk/>
            <pc:sldMk cId="416665265" sldId="414"/>
            <ac:spMk id="25" creationId="{B84BD9CD-F738-18F5-682C-FE0D765B1900}"/>
          </ac:spMkLst>
        </pc:spChg>
      </pc:sldChg>
      <pc:sldChg chg="addSp delSp modSp add mod chgLayout">
        <pc:chgData name="FOGLIA Francesco (EMPL+REGIO-DAC)" userId="81140625-e35e-4162-b6e3-24ae92696e25" providerId="ADAL" clId="{AF64ECC9-A1EC-45A2-8A5E-FE46E1FA6553}" dt="2025-05-12T10:25:49.299" v="391" actId="208"/>
        <pc:sldMkLst>
          <pc:docMk/>
          <pc:sldMk cId="2594464186" sldId="415"/>
        </pc:sldMkLst>
        <pc:spChg chg="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2" creationId="{17158E97-6D0A-130A-8363-E64D9968AA95}"/>
          </ac:spMkLst>
        </pc:spChg>
        <pc:spChg chg="del mod ord">
          <ac:chgData name="FOGLIA Francesco (EMPL+REGIO-DAC)" userId="81140625-e35e-4162-b6e3-24ae92696e25" providerId="ADAL" clId="{AF64ECC9-A1EC-45A2-8A5E-FE46E1FA6553}" dt="2025-05-12T10:19:47.484" v="280" actId="478"/>
          <ac:spMkLst>
            <pc:docMk/>
            <pc:sldMk cId="2594464186" sldId="415"/>
            <ac:spMk id="3" creationId="{0AD3F6C6-5E08-C1A8-411C-4918AC4619B5}"/>
          </ac:spMkLst>
        </pc:spChg>
        <pc:spChg chg="add del mo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4" creationId="{711F81AA-79AC-1EAE-E908-BFA295E0E9C7}"/>
          </ac:spMkLst>
        </pc:spChg>
        <pc:spChg chg="add del mo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5" creationId="{37FA0BCF-0340-6528-3595-CCC53D93A827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6" creationId="{1BACF5EE-DDFC-1B0D-3588-0C413EA54946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7" creationId="{991245F5-2579-3808-4604-8D7D1B1D75D7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8" creationId="{E65AFDE0-23BE-DE51-7BA0-D5642C2405C3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9" creationId="{410E9BDE-E0E8-36F1-0B3E-28DF4C945FEE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18:08.991" v="279" actId="6264"/>
          <ac:spMkLst>
            <pc:docMk/>
            <pc:sldMk cId="2594464186" sldId="415"/>
            <ac:spMk id="10" creationId="{A8E7C97C-83A7-CDCA-279F-05AC52DEA581}"/>
          </ac:spMkLst>
        </pc:spChg>
        <pc:spChg chg="add del mod">
          <ac:chgData name="FOGLIA Francesco (EMPL+REGIO-DAC)" userId="81140625-e35e-4162-b6e3-24ae92696e25" providerId="ADAL" clId="{AF64ECC9-A1EC-45A2-8A5E-FE46E1FA6553}" dt="2025-05-12T10:20:10.445" v="288" actId="478"/>
          <ac:spMkLst>
            <pc:docMk/>
            <pc:sldMk cId="2594464186" sldId="415"/>
            <ac:spMk id="12" creationId="{BA26718C-4FD6-FD5C-897A-5D0A7B0B9D76}"/>
          </ac:spMkLst>
        </pc:spChg>
        <pc:spChg chg="add del mod">
          <ac:chgData name="FOGLIA Francesco (EMPL+REGIO-DAC)" userId="81140625-e35e-4162-b6e3-24ae92696e25" providerId="ADAL" clId="{AF64ECC9-A1EC-45A2-8A5E-FE46E1FA6553}" dt="2025-05-12T10:20:08.759" v="287" actId="478"/>
          <ac:spMkLst>
            <pc:docMk/>
            <pc:sldMk cId="2594464186" sldId="415"/>
            <ac:spMk id="13" creationId="{3305A8C5-33CE-61E6-71D4-6998D3257EC9}"/>
          </ac:spMkLst>
        </pc:spChg>
        <pc:spChg chg="add mod">
          <ac:chgData name="FOGLIA Francesco (EMPL+REGIO-DAC)" userId="81140625-e35e-4162-b6e3-24ae92696e25" providerId="ADAL" clId="{AF64ECC9-A1EC-45A2-8A5E-FE46E1FA6553}" dt="2025-05-12T10:24:46.836" v="384" actId="120"/>
          <ac:spMkLst>
            <pc:docMk/>
            <pc:sldMk cId="2594464186" sldId="415"/>
            <ac:spMk id="14" creationId="{DE2704E5-866A-D70C-BFF1-AFDEB3D9BD06}"/>
          </ac:spMkLst>
        </pc:spChg>
        <pc:spChg chg="add mod">
          <ac:chgData name="FOGLIA Francesco (EMPL+REGIO-DAC)" userId="81140625-e35e-4162-b6e3-24ae92696e25" providerId="ADAL" clId="{AF64ECC9-A1EC-45A2-8A5E-FE46E1FA6553}" dt="2025-05-12T10:24:36.864" v="380" actId="1076"/>
          <ac:spMkLst>
            <pc:docMk/>
            <pc:sldMk cId="2594464186" sldId="415"/>
            <ac:spMk id="15" creationId="{45729818-1C7A-80B9-64FE-CA5F1BBC6BDC}"/>
          </ac:spMkLst>
        </pc:spChg>
        <pc:spChg chg="add mod">
          <ac:chgData name="FOGLIA Francesco (EMPL+REGIO-DAC)" userId="81140625-e35e-4162-b6e3-24ae92696e25" providerId="ADAL" clId="{AF64ECC9-A1EC-45A2-8A5E-FE46E1FA6553}" dt="2025-05-12T10:25:01.200" v="387" actId="1076"/>
          <ac:spMkLst>
            <pc:docMk/>
            <pc:sldMk cId="2594464186" sldId="415"/>
            <ac:spMk id="16" creationId="{FA174866-0089-30E2-4EC1-7B065168CCB4}"/>
          </ac:spMkLst>
        </pc:spChg>
        <pc:spChg chg="add del mod">
          <ac:chgData name="FOGLIA Francesco (EMPL+REGIO-DAC)" userId="81140625-e35e-4162-b6e3-24ae92696e25" providerId="ADAL" clId="{AF64ECC9-A1EC-45A2-8A5E-FE46E1FA6553}" dt="2025-05-12T10:20:18.985" v="294" actId="478"/>
          <ac:spMkLst>
            <pc:docMk/>
            <pc:sldMk cId="2594464186" sldId="415"/>
            <ac:spMk id="17" creationId="{1D1F750F-AF7F-D11B-7260-B15AA232B708}"/>
          </ac:spMkLst>
        </pc:spChg>
        <pc:spChg chg="add del mod">
          <ac:chgData name="FOGLIA Francesco (EMPL+REGIO-DAC)" userId="81140625-e35e-4162-b6e3-24ae92696e25" providerId="ADAL" clId="{AF64ECC9-A1EC-45A2-8A5E-FE46E1FA6553}" dt="2025-05-12T10:20:02.288" v="285" actId="478"/>
          <ac:spMkLst>
            <pc:docMk/>
            <pc:sldMk cId="2594464186" sldId="415"/>
            <ac:spMk id="19" creationId="{A3E4A48C-663C-29E7-972F-ADB607F5C169}"/>
          </ac:spMkLst>
        </pc:spChg>
        <pc:spChg chg="add mod">
          <ac:chgData name="FOGLIA Francesco (EMPL+REGIO-DAC)" userId="81140625-e35e-4162-b6e3-24ae92696e25" providerId="ADAL" clId="{AF64ECC9-A1EC-45A2-8A5E-FE46E1FA6553}" dt="2025-05-12T10:25:44.992" v="390" actId="208"/>
          <ac:spMkLst>
            <pc:docMk/>
            <pc:sldMk cId="2594464186" sldId="415"/>
            <ac:spMk id="21" creationId="{1EE7B015-04D3-AB74-53EB-06413AEC3A9E}"/>
          </ac:spMkLst>
        </pc:spChg>
        <pc:spChg chg="mod">
          <ac:chgData name="FOGLIA Francesco (EMPL+REGIO-DAC)" userId="81140625-e35e-4162-b6e3-24ae92696e25" providerId="ADAL" clId="{AF64ECC9-A1EC-45A2-8A5E-FE46E1FA6553}" dt="2025-05-12T10:20:38.482" v="303" actId="1076"/>
          <ac:spMkLst>
            <pc:docMk/>
            <pc:sldMk cId="2594464186" sldId="415"/>
            <ac:spMk id="24" creationId="{88016A8F-FD3D-9648-A64A-BBE6EFB2A5B7}"/>
          </ac:spMkLst>
        </pc:spChg>
        <pc:spChg chg="del">
          <ac:chgData name="FOGLIA Francesco (EMPL+REGIO-DAC)" userId="81140625-e35e-4162-b6e3-24ae92696e25" providerId="ADAL" clId="{AF64ECC9-A1EC-45A2-8A5E-FE46E1FA6553}" dt="2025-05-12T10:19:52.099" v="281" actId="478"/>
          <ac:spMkLst>
            <pc:docMk/>
            <pc:sldMk cId="2594464186" sldId="415"/>
            <ac:spMk id="25" creationId="{B84BD9CD-F738-18F5-682C-FE0D765B1900}"/>
          </ac:spMkLst>
        </pc:spChg>
        <pc:spChg chg="del">
          <ac:chgData name="FOGLIA Francesco (EMPL+REGIO-DAC)" userId="81140625-e35e-4162-b6e3-24ae92696e25" providerId="ADAL" clId="{AF64ECC9-A1EC-45A2-8A5E-FE46E1FA6553}" dt="2025-05-12T10:19:53.197" v="282" actId="478"/>
          <ac:spMkLst>
            <pc:docMk/>
            <pc:sldMk cId="2594464186" sldId="415"/>
            <ac:spMk id="26" creationId="{705FE25C-6F3C-9EA0-D28F-E864C148EBEF}"/>
          </ac:spMkLst>
        </pc:spChg>
        <pc:spChg chg="del">
          <ac:chgData name="FOGLIA Francesco (EMPL+REGIO-DAC)" userId="81140625-e35e-4162-b6e3-24ae92696e25" providerId="ADAL" clId="{AF64ECC9-A1EC-45A2-8A5E-FE46E1FA6553}" dt="2025-05-12T10:19:54.695" v="283" actId="478"/>
          <ac:spMkLst>
            <pc:docMk/>
            <pc:sldMk cId="2594464186" sldId="415"/>
            <ac:spMk id="27" creationId="{5AC80B16-731E-9227-3DA4-46D08B4DBC8B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24:36.864" v="380" actId="1076"/>
          <ac:spMkLst>
            <pc:docMk/>
            <pc:sldMk cId="2594464186" sldId="415"/>
            <ac:spMk id="28" creationId="{7A57CB61-F50A-0958-E0CD-3D1F814C71F3}"/>
          </ac:spMkLst>
        </pc:spChg>
        <pc:spChg chg="add del mod">
          <ac:chgData name="FOGLIA Francesco (EMPL+REGIO-DAC)" userId="81140625-e35e-4162-b6e3-24ae92696e25" providerId="ADAL" clId="{AF64ECC9-A1EC-45A2-8A5E-FE46E1FA6553}" dt="2025-05-12T10:20:14.654" v="291" actId="478"/>
          <ac:spMkLst>
            <pc:docMk/>
            <pc:sldMk cId="2594464186" sldId="415"/>
            <ac:spMk id="31" creationId="{CDBD19E5-3EA6-C5B1-7F49-A22BADE48D39}"/>
          </ac:spMkLst>
        </pc:spChg>
        <pc:spChg chg="add del mod ord">
          <ac:chgData name="FOGLIA Francesco (EMPL+REGIO-DAC)" userId="81140625-e35e-4162-b6e3-24ae92696e25" providerId="ADAL" clId="{AF64ECC9-A1EC-45A2-8A5E-FE46E1FA6553}" dt="2025-05-12T10:24:36.864" v="380" actId="1076"/>
          <ac:spMkLst>
            <pc:docMk/>
            <pc:sldMk cId="2594464186" sldId="415"/>
            <ac:spMk id="33" creationId="{FBE47C0A-EA66-4C74-F519-62321DC05DD2}"/>
          </ac:spMkLst>
        </pc:spChg>
        <pc:spChg chg="del mod topLvl">
          <ac:chgData name="FOGLIA Francesco (EMPL+REGIO-DAC)" userId="81140625-e35e-4162-b6e3-24ae92696e25" providerId="ADAL" clId="{AF64ECC9-A1EC-45A2-8A5E-FE46E1FA6553}" dt="2025-05-12T10:23:21.108" v="370" actId="478"/>
          <ac:spMkLst>
            <pc:docMk/>
            <pc:sldMk cId="2594464186" sldId="415"/>
            <ac:spMk id="38" creationId="{1AF75AA7-B351-6DE2-929D-250A53C54D9D}"/>
          </ac:spMkLst>
        </pc:spChg>
        <pc:spChg chg="add mod">
          <ac:chgData name="FOGLIA Francesco (EMPL+REGIO-DAC)" userId="81140625-e35e-4162-b6e3-24ae92696e25" providerId="ADAL" clId="{AF64ECC9-A1EC-45A2-8A5E-FE46E1FA6553}" dt="2025-05-12T10:24:41.760" v="381" actId="1076"/>
          <ac:spMkLst>
            <pc:docMk/>
            <pc:sldMk cId="2594464186" sldId="415"/>
            <ac:spMk id="41" creationId="{74BC1692-2741-C1EA-09AE-8BFFFA4D4275}"/>
          </ac:spMkLst>
        </pc:spChg>
        <pc:grpChg chg="add del mod">
          <ac:chgData name="FOGLIA Francesco (EMPL+REGIO-DAC)" userId="81140625-e35e-4162-b6e3-24ae92696e25" providerId="ADAL" clId="{AF64ECC9-A1EC-45A2-8A5E-FE46E1FA6553}" dt="2025-05-12T10:23:21.108" v="370" actId="478"/>
          <ac:grpSpMkLst>
            <pc:docMk/>
            <pc:sldMk cId="2594464186" sldId="415"/>
            <ac:grpSpMk id="37" creationId="{BC4A8573-21FC-3DC9-8649-059058C9A2DE}"/>
          </ac:grpSpMkLst>
        </pc:grpChg>
        <pc:picChg chg="add del mod">
          <ac:chgData name="FOGLIA Francesco (EMPL+REGIO-DAC)" userId="81140625-e35e-4162-b6e3-24ae92696e25" providerId="ADAL" clId="{AF64ECC9-A1EC-45A2-8A5E-FE46E1FA6553}" dt="2025-05-12T10:20:43.684" v="304" actId="478"/>
          <ac:picMkLst>
            <pc:docMk/>
            <pc:sldMk cId="2594464186" sldId="415"/>
            <ac:picMk id="34" creationId="{38E569B6-0D06-7599-815E-A8FAA4739221}"/>
          </ac:picMkLst>
        </pc:picChg>
        <pc:picChg chg="add del mod">
          <ac:chgData name="FOGLIA Francesco (EMPL+REGIO-DAC)" userId="81140625-e35e-4162-b6e3-24ae92696e25" providerId="ADAL" clId="{AF64ECC9-A1EC-45A2-8A5E-FE46E1FA6553}" dt="2025-05-12T10:20:12.667" v="290" actId="478"/>
          <ac:picMkLst>
            <pc:docMk/>
            <pc:sldMk cId="2594464186" sldId="415"/>
            <ac:picMk id="35" creationId="{30A12C18-49DB-B604-3EB9-1A681A866CCF}"/>
          </ac:picMkLst>
        </pc:picChg>
        <pc:picChg chg="add mod">
          <ac:chgData name="FOGLIA Francesco (EMPL+REGIO-DAC)" userId="81140625-e35e-4162-b6e3-24ae92696e25" providerId="ADAL" clId="{AF64ECC9-A1EC-45A2-8A5E-FE46E1FA6553}" dt="2025-05-12T10:24:36.864" v="380" actId="1076"/>
          <ac:picMkLst>
            <pc:docMk/>
            <pc:sldMk cId="2594464186" sldId="415"/>
            <ac:picMk id="36" creationId="{FD317319-3191-3741-E814-74BBAE4C10CB}"/>
          </ac:picMkLst>
        </pc:picChg>
        <pc:picChg chg="mod topLvl">
          <ac:chgData name="FOGLIA Francesco (EMPL+REGIO-DAC)" userId="81140625-e35e-4162-b6e3-24ae92696e25" providerId="ADAL" clId="{AF64ECC9-A1EC-45A2-8A5E-FE46E1FA6553}" dt="2025-05-12T10:24:36.864" v="380" actId="1076"/>
          <ac:picMkLst>
            <pc:docMk/>
            <pc:sldMk cId="2594464186" sldId="415"/>
            <ac:picMk id="39" creationId="{45A43584-0F56-F310-618D-2BFB45D765A2}"/>
          </ac:picMkLst>
        </pc:picChg>
        <pc:picChg chg="add mod">
          <ac:chgData name="FOGLIA Francesco (EMPL+REGIO-DAC)" userId="81140625-e35e-4162-b6e3-24ae92696e25" providerId="ADAL" clId="{AF64ECC9-A1EC-45A2-8A5E-FE46E1FA6553}" dt="2025-05-12T10:24:36.864" v="380" actId="1076"/>
          <ac:picMkLst>
            <pc:docMk/>
            <pc:sldMk cId="2594464186" sldId="415"/>
            <ac:picMk id="40" creationId="{19814DB6-67B0-E694-466F-BB3E7D26F352}"/>
          </ac:picMkLst>
        </pc:picChg>
        <pc:cxnChg chg="add del mod">
          <ac:chgData name="FOGLIA Francesco (EMPL+REGIO-DAC)" userId="81140625-e35e-4162-b6e3-24ae92696e25" providerId="ADAL" clId="{AF64ECC9-A1EC-45A2-8A5E-FE46E1FA6553}" dt="2025-05-12T10:20:11.916" v="289" actId="478"/>
          <ac:cxnSpMkLst>
            <pc:docMk/>
            <pc:sldMk cId="2594464186" sldId="415"/>
            <ac:cxnSpMk id="18" creationId="{5D09EB81-C0C5-9F2A-1932-EBD4038CF534}"/>
          </ac:cxnSpMkLst>
        </pc:cxnChg>
        <pc:cxnChg chg="add mod">
          <ac:chgData name="FOGLIA Francesco (EMPL+REGIO-DAC)" userId="81140625-e35e-4162-b6e3-24ae92696e25" providerId="ADAL" clId="{AF64ECC9-A1EC-45A2-8A5E-FE46E1FA6553}" dt="2025-05-12T10:25:49.299" v="391" actId="208"/>
          <ac:cxnSpMkLst>
            <pc:docMk/>
            <pc:sldMk cId="2594464186" sldId="415"/>
            <ac:cxnSpMk id="20" creationId="{4A89DF43-FB8B-AC04-66D7-9653DC8F01F7}"/>
          </ac:cxnSpMkLst>
        </pc:cxnChg>
        <pc:cxnChg chg="add mod">
          <ac:chgData name="FOGLIA Francesco (EMPL+REGIO-DAC)" userId="81140625-e35e-4162-b6e3-24ae92696e25" providerId="ADAL" clId="{AF64ECC9-A1EC-45A2-8A5E-FE46E1FA6553}" dt="2025-05-12T10:24:36.864" v="380" actId="1076"/>
          <ac:cxnSpMkLst>
            <pc:docMk/>
            <pc:sldMk cId="2594464186" sldId="415"/>
            <ac:cxnSpMk id="22" creationId="{C6B06131-29B2-E358-4A31-E023392D5611}"/>
          </ac:cxnSpMkLst>
        </pc:cxnChg>
        <pc:cxnChg chg="add mod">
          <ac:chgData name="FOGLIA Francesco (EMPL+REGIO-DAC)" userId="81140625-e35e-4162-b6e3-24ae92696e25" providerId="ADAL" clId="{AF64ECC9-A1EC-45A2-8A5E-FE46E1FA6553}" dt="2025-05-12T10:24:36.864" v="380" actId="1076"/>
          <ac:cxnSpMkLst>
            <pc:docMk/>
            <pc:sldMk cId="2594464186" sldId="415"/>
            <ac:cxnSpMk id="23" creationId="{1A126A1C-9F42-53A9-2932-38FBD2506085}"/>
          </ac:cxnSpMkLst>
        </pc:cxnChg>
        <pc:cxnChg chg="add del mod">
          <ac:chgData name="FOGLIA Francesco (EMPL+REGIO-DAC)" userId="81140625-e35e-4162-b6e3-24ae92696e25" providerId="ADAL" clId="{AF64ECC9-A1EC-45A2-8A5E-FE46E1FA6553}" dt="2025-05-12T10:20:15.492" v="292" actId="478"/>
          <ac:cxnSpMkLst>
            <pc:docMk/>
            <pc:sldMk cId="2594464186" sldId="415"/>
            <ac:cxnSpMk id="29" creationId="{E381D566-6F81-DF37-8B92-D1F0C1195D35}"/>
          </ac:cxnSpMkLst>
        </pc:cxnChg>
        <pc:cxnChg chg="add del mod">
          <ac:chgData name="FOGLIA Francesco (EMPL+REGIO-DAC)" userId="81140625-e35e-4162-b6e3-24ae92696e25" providerId="ADAL" clId="{AF64ECC9-A1EC-45A2-8A5E-FE46E1FA6553}" dt="2025-05-12T10:20:17.835" v="293" actId="478"/>
          <ac:cxnSpMkLst>
            <pc:docMk/>
            <pc:sldMk cId="2594464186" sldId="415"/>
            <ac:cxnSpMk id="30" creationId="{C46992FB-A27D-E0BC-F6E0-9350CCDE0F6E}"/>
          </ac:cxnSpMkLst>
        </pc:cxnChg>
        <pc:cxnChg chg="add mod">
          <ac:chgData name="FOGLIA Francesco (EMPL+REGIO-DAC)" userId="81140625-e35e-4162-b6e3-24ae92696e25" providerId="ADAL" clId="{AF64ECC9-A1EC-45A2-8A5E-FE46E1FA6553}" dt="2025-05-12T10:25:06.303" v="388" actId="14100"/>
          <ac:cxnSpMkLst>
            <pc:docMk/>
            <pc:sldMk cId="2594464186" sldId="415"/>
            <ac:cxnSpMk id="32" creationId="{7C7BEA80-D372-E3E4-F1F9-266173947C33}"/>
          </ac:cxnSpMkLst>
        </pc:cxnChg>
      </pc:sldChg>
    </pc:docChg>
  </pc:docChgLst>
  <pc:docChgLst>
    <pc:chgData name="FOGLIA Francesco (EMPL+REGIO-DAC)" userId="S::francesco.foglia@ec.europa.eu::81140625-e35e-4162-b6e3-24ae92696e25" providerId="AD" clId="Web-{11209743-3CFE-43F6-BB8D-752711A21AA7}"/>
    <pc:docChg chg="addSld delSld modSld sldOrd">
      <pc:chgData name="FOGLIA Francesco (EMPL+REGIO-DAC)" userId="S::francesco.foglia@ec.europa.eu::81140625-e35e-4162-b6e3-24ae92696e25" providerId="AD" clId="Web-{11209743-3CFE-43F6-BB8D-752711A21AA7}" dt="2025-04-30T12:44:57.696" v="1290" actId="20577"/>
      <pc:docMkLst>
        <pc:docMk/>
      </pc:docMkLst>
      <pc:sldChg chg="modSp">
        <pc:chgData name="FOGLIA Francesco (EMPL+REGIO-DAC)" userId="S::francesco.foglia@ec.europa.eu::81140625-e35e-4162-b6e3-24ae92696e25" providerId="AD" clId="Web-{11209743-3CFE-43F6-BB8D-752711A21AA7}" dt="2025-04-30T12:44:45.867" v="1288" actId="20577"/>
        <pc:sldMkLst>
          <pc:docMk/>
          <pc:sldMk cId="0" sldId="256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44:45.867" v="1288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27:35.115" v="848" actId="14100"/>
          <ac:spMkLst>
            <pc:docMk/>
            <pc:sldMk cId="0" sldId="256"/>
            <ac:spMk id="6" creationId="{AE68706F-E58B-D844-F68A-2379B7D107A7}"/>
          </ac:spMkLst>
        </pc:spChg>
      </pc:sldChg>
      <pc:sldChg chg="del">
        <pc:chgData name="FOGLIA Francesco (EMPL+REGIO-DAC)" userId="S::francesco.foglia@ec.europa.eu::81140625-e35e-4162-b6e3-24ae92696e25" providerId="AD" clId="Web-{11209743-3CFE-43F6-BB8D-752711A21AA7}" dt="2025-04-30T12:43:31.915" v="1233"/>
        <pc:sldMkLst>
          <pc:docMk/>
          <pc:sldMk cId="0" sldId="264"/>
        </pc:sldMkLst>
      </pc:sldChg>
      <pc:sldChg chg="modSp">
        <pc:chgData name="FOGLIA Francesco (EMPL+REGIO-DAC)" userId="S::francesco.foglia@ec.europa.eu::81140625-e35e-4162-b6e3-24ae92696e25" providerId="AD" clId="Web-{11209743-3CFE-43F6-BB8D-752711A21AA7}" dt="2025-04-30T12:44:57.696" v="1290" actId="20577"/>
        <pc:sldMkLst>
          <pc:docMk/>
          <pc:sldMk cId="2479880471" sldId="366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28:50.773" v="879" actId="20577"/>
          <ac:spMkLst>
            <pc:docMk/>
            <pc:sldMk cId="2479880471" sldId="366"/>
            <ac:spMk id="3" creationId="{2E9EFFDF-2A20-D852-DFF2-6B9785B397D5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44:57.696" v="1290" actId="20577"/>
          <ac:spMkLst>
            <pc:docMk/>
            <pc:sldMk cId="2479880471" sldId="366"/>
            <ac:spMk id="8" creationId="{251A7BCF-D166-7C26-0977-73DF8B83E1D6}"/>
          </ac:spMkLst>
        </pc:spChg>
      </pc:sldChg>
      <pc:sldChg chg="del">
        <pc:chgData name="FOGLIA Francesco (EMPL+REGIO-DAC)" userId="S::francesco.foglia@ec.europa.eu::81140625-e35e-4162-b6e3-24ae92696e25" providerId="AD" clId="Web-{11209743-3CFE-43F6-BB8D-752711A21AA7}" dt="2025-04-30T12:43:26.239" v="1231"/>
        <pc:sldMkLst>
          <pc:docMk/>
          <pc:sldMk cId="1467861066" sldId="367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3.380" v="1234"/>
        <pc:sldMkLst>
          <pc:docMk/>
          <pc:sldMk cId="2795837459" sldId="369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4.505" v="1235"/>
        <pc:sldMkLst>
          <pc:docMk/>
          <pc:sldMk cId="1591359308" sldId="371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5.943" v="1236"/>
        <pc:sldMkLst>
          <pc:docMk/>
          <pc:sldMk cId="2938768985" sldId="372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7.662" v="1237"/>
        <pc:sldMkLst>
          <pc:docMk/>
          <pc:sldMk cId="984035605" sldId="375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8.630" v="1238"/>
        <pc:sldMkLst>
          <pc:docMk/>
          <pc:sldMk cId="1146591025" sldId="376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39.490" v="1239"/>
        <pc:sldMkLst>
          <pc:docMk/>
          <pc:sldMk cId="3969008453" sldId="377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0.724" v="1240"/>
        <pc:sldMkLst>
          <pc:docMk/>
          <pc:sldMk cId="356126427" sldId="378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65" v="1258"/>
        <pc:sldMkLst>
          <pc:docMk/>
          <pc:sldMk cId="1881044879" sldId="380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65" v="1257"/>
        <pc:sldMkLst>
          <pc:docMk/>
          <pc:sldMk cId="3425191274" sldId="381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65" v="1256"/>
        <pc:sldMkLst>
          <pc:docMk/>
          <pc:sldMk cId="863071915" sldId="382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65" v="1255"/>
        <pc:sldMkLst>
          <pc:docMk/>
          <pc:sldMk cId="3918807537" sldId="383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65" v="1254"/>
        <pc:sldMkLst>
          <pc:docMk/>
          <pc:sldMk cId="893582493" sldId="384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53"/>
        <pc:sldMkLst>
          <pc:docMk/>
          <pc:sldMk cId="4155124989" sldId="385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52"/>
        <pc:sldMkLst>
          <pc:docMk/>
          <pc:sldMk cId="1925176741" sldId="386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51"/>
        <pc:sldMkLst>
          <pc:docMk/>
          <pc:sldMk cId="3532879193" sldId="387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50"/>
        <pc:sldMkLst>
          <pc:docMk/>
          <pc:sldMk cId="1442467784" sldId="388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49"/>
        <pc:sldMkLst>
          <pc:docMk/>
          <pc:sldMk cId="3148512997" sldId="389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47"/>
        <pc:sldMkLst>
          <pc:docMk/>
          <pc:sldMk cId="3558523417" sldId="390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46"/>
        <pc:sldMkLst>
          <pc:docMk/>
          <pc:sldMk cId="3129925343" sldId="391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34" v="1245"/>
        <pc:sldMkLst>
          <pc:docMk/>
          <pc:sldMk cId="145692577" sldId="393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34" v="1244"/>
        <pc:sldMkLst>
          <pc:docMk/>
          <pc:sldMk cId="4167956460" sldId="394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34" v="1243"/>
        <pc:sldMkLst>
          <pc:docMk/>
          <pc:sldMk cId="2481025401" sldId="395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34" v="1242"/>
        <pc:sldMkLst>
          <pc:docMk/>
          <pc:sldMk cId="652874282" sldId="396"/>
        </pc:sldMkLst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34" v="1241"/>
        <pc:sldMkLst>
          <pc:docMk/>
          <pc:sldMk cId="15442424" sldId="397"/>
        </pc:sldMkLst>
      </pc:sldChg>
      <pc:sldChg chg="modSp">
        <pc:chgData name="FOGLIA Francesco (EMPL+REGIO-DAC)" userId="S::francesco.foglia@ec.europa.eu::81140625-e35e-4162-b6e3-24ae92696e25" providerId="AD" clId="Web-{11209743-3CFE-43F6-BB8D-752711A21AA7}" dt="2025-04-30T12:44:15.100" v="1278" actId="20577"/>
        <pc:sldMkLst>
          <pc:docMk/>
          <pc:sldMk cId="878372291" sldId="399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43:55.147" v="1260" actId="20577"/>
          <ac:spMkLst>
            <pc:docMk/>
            <pc:sldMk cId="878372291" sldId="399"/>
            <ac:spMk id="2" creationId="{36D114E6-D0BC-BDB4-8662-B5C3F4389BB5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44:15.100" v="1278" actId="20577"/>
          <ac:spMkLst>
            <pc:docMk/>
            <pc:sldMk cId="878372291" sldId="399"/>
            <ac:spMk id="6" creationId="{38E61E29-8603-546B-ECBD-D4F8E851B3FC}"/>
          </ac:spMkLst>
        </pc:spChg>
      </pc:sldChg>
      <pc:sldChg chg="del">
        <pc:chgData name="FOGLIA Francesco (EMPL+REGIO-DAC)" userId="S::francesco.foglia@ec.europa.eu::81140625-e35e-4162-b6e3-24ae92696e25" providerId="AD" clId="Web-{11209743-3CFE-43F6-BB8D-752711A21AA7}" dt="2025-04-30T12:43:49.850" v="1248"/>
        <pc:sldMkLst>
          <pc:docMk/>
          <pc:sldMk cId="1697762623" sldId="400"/>
        </pc:sldMkLst>
      </pc:sldChg>
      <pc:sldChg chg="modSp">
        <pc:chgData name="FOGLIA Francesco (EMPL+REGIO-DAC)" userId="S::francesco.foglia@ec.europa.eu::81140625-e35e-4162-b6e3-24ae92696e25" providerId="AD" clId="Web-{11209743-3CFE-43F6-BB8D-752711A21AA7}" dt="2025-04-30T12:25:34.673" v="721" actId="20577"/>
        <pc:sldMkLst>
          <pc:docMk/>
          <pc:sldMk cId="1716383035" sldId="404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25:34.673" v="721" actId="20577"/>
          <ac:spMkLst>
            <pc:docMk/>
            <pc:sldMk cId="1716383035" sldId="404"/>
            <ac:spMk id="2" creationId="{AF7245D5-1DF1-25F8-7F77-049AD2CB04B5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15:51.342" v="164" actId="20577"/>
          <ac:spMkLst>
            <pc:docMk/>
            <pc:sldMk cId="1716383035" sldId="404"/>
            <ac:spMk id="3" creationId="{06A8258F-872F-4469-4CD0-239A4A3A8C52}"/>
          </ac:spMkLst>
        </pc:spChg>
      </pc:sldChg>
      <pc:sldChg chg="modSp add replId">
        <pc:chgData name="FOGLIA Francesco (EMPL+REGIO-DAC)" userId="S::francesco.foglia@ec.europa.eu::81140625-e35e-4162-b6e3-24ae92696e25" providerId="AD" clId="Web-{11209743-3CFE-43F6-BB8D-752711A21AA7}" dt="2025-04-30T12:25:31.267" v="719" actId="20577"/>
        <pc:sldMkLst>
          <pc:docMk/>
          <pc:sldMk cId="3658564324" sldId="405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25:31.267" v="719" actId="20577"/>
          <ac:spMkLst>
            <pc:docMk/>
            <pc:sldMk cId="3658564324" sldId="405"/>
            <ac:spMk id="2" creationId="{88AAAC56-FB08-26FF-748B-BEDE86BFD481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22:12.104" v="546" actId="20577"/>
          <ac:spMkLst>
            <pc:docMk/>
            <pc:sldMk cId="3658564324" sldId="405"/>
            <ac:spMk id="3" creationId="{287C89AF-290E-DB2C-026B-2E206D98F75F}"/>
          </ac:spMkLst>
        </pc:spChg>
      </pc:sldChg>
      <pc:sldChg chg="modSp add ord replId">
        <pc:chgData name="FOGLIA Francesco (EMPL+REGIO-DAC)" userId="S::francesco.foglia@ec.europa.eu::81140625-e35e-4162-b6e3-24ae92696e25" providerId="AD" clId="Web-{11209743-3CFE-43F6-BB8D-752711A21AA7}" dt="2025-04-30T12:43:30.365" v="1232"/>
        <pc:sldMkLst>
          <pc:docMk/>
          <pc:sldMk cId="2470176960" sldId="406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25:26.642" v="717" actId="20577"/>
          <ac:spMkLst>
            <pc:docMk/>
            <pc:sldMk cId="2470176960" sldId="406"/>
            <ac:spMk id="2" creationId="{A2702789-1739-A4DE-B11F-F01840E3781B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24:21.015" v="681" actId="20577"/>
          <ac:spMkLst>
            <pc:docMk/>
            <pc:sldMk cId="2470176960" sldId="406"/>
            <ac:spMk id="3" creationId="{88CE2B92-5249-583C-606C-749D1A08D8EB}"/>
          </ac:spMkLst>
        </pc:spChg>
      </pc:sldChg>
      <pc:sldChg chg="modSp add ord replId">
        <pc:chgData name="FOGLIA Francesco (EMPL+REGIO-DAC)" userId="S::francesco.foglia@ec.europa.eu::81140625-e35e-4162-b6e3-24ae92696e25" providerId="AD" clId="Web-{11209743-3CFE-43F6-BB8D-752711A21AA7}" dt="2025-04-30T12:43:20.817" v="1230" actId="20577"/>
        <pc:sldMkLst>
          <pc:docMk/>
          <pc:sldMk cId="1122409744" sldId="407"/>
        </pc:sldMkLst>
        <pc:spChg chg="mod">
          <ac:chgData name="FOGLIA Francesco (EMPL+REGIO-DAC)" userId="S::francesco.foglia@ec.europa.eu::81140625-e35e-4162-b6e3-24ae92696e25" providerId="AD" clId="Web-{11209743-3CFE-43F6-BB8D-752711A21AA7}" dt="2025-04-30T12:43:18.177" v="1229" actId="20577"/>
          <ac:spMkLst>
            <pc:docMk/>
            <pc:sldMk cId="1122409744" sldId="407"/>
            <ac:spMk id="3" creationId="{E1F65038-FA6E-AE32-2758-45A8025AC488}"/>
          </ac:spMkLst>
        </pc:spChg>
        <pc:spChg chg="mod">
          <ac:chgData name="FOGLIA Francesco (EMPL+REGIO-DAC)" userId="S::francesco.foglia@ec.europa.eu::81140625-e35e-4162-b6e3-24ae92696e25" providerId="AD" clId="Web-{11209743-3CFE-43F6-BB8D-752711A21AA7}" dt="2025-04-30T12:43:20.817" v="1230" actId="20577"/>
          <ac:spMkLst>
            <pc:docMk/>
            <pc:sldMk cId="1122409744" sldId="407"/>
            <ac:spMk id="8" creationId="{0616D284-4355-9D72-B3F3-EB782094A01E}"/>
          </ac:spMkLst>
        </pc:spChg>
      </pc:sldChg>
    </pc:docChg>
  </pc:docChgLst>
  <pc:docChgLst>
    <pc:chgData name="SANZ REDRADO Gema (EMPL+REGIO-DAC)" userId="S::gema.sanz-redrado@ec.europa.eu::be1b037a-9c2f-47a8-82cd-605553ad0919" providerId="AD" clId="Web-{3B2B3B10-B460-71C1-7A8E-4A8A4593334D}"/>
    <pc:docChg chg="addSld modSld">
      <pc:chgData name="SANZ REDRADO Gema (EMPL+REGIO-DAC)" userId="S::gema.sanz-redrado@ec.europa.eu::be1b037a-9c2f-47a8-82cd-605553ad0919" providerId="AD" clId="Web-{3B2B3B10-B460-71C1-7A8E-4A8A4593334D}" dt="2025-05-07T00:06:17.261" v="160" actId="14100"/>
      <pc:docMkLst>
        <pc:docMk/>
      </pc:docMkLst>
      <pc:sldChg chg="modSp">
        <pc:chgData name="SANZ REDRADO Gema (EMPL+REGIO-DAC)" userId="S::gema.sanz-redrado@ec.europa.eu::be1b037a-9c2f-47a8-82cd-605553ad0919" providerId="AD" clId="Web-{3B2B3B10-B460-71C1-7A8E-4A8A4593334D}" dt="2025-05-07T00:06:09.980" v="151" actId="20577"/>
        <pc:sldMkLst>
          <pc:docMk/>
          <pc:sldMk cId="0" sldId="256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09.793" v="146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SANZ REDRADO Gema (EMPL+REGIO-DAC)" userId="S::gema.sanz-redrado@ec.europa.eu::be1b037a-9c2f-47a8-82cd-605553ad0919" providerId="AD" clId="Web-{3B2B3B10-B460-71C1-7A8E-4A8A4593334D}" dt="2025-05-07T00:06:09.980" v="151" actId="20577"/>
          <ac:spMkLst>
            <pc:docMk/>
            <pc:sldMk cId="0" sldId="256"/>
            <ac:spMk id="7" creationId="{51456CEF-57DB-B4CE-60F1-7B93F72DA5BA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7T00:06:10.105" v="154" actId="14100"/>
        <pc:sldMkLst>
          <pc:docMk/>
          <pc:sldMk cId="2479880471" sldId="366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10.105" v="154" actId="14100"/>
          <ac:spMkLst>
            <pc:docMk/>
            <pc:sldMk cId="2479880471" sldId="366"/>
            <ac:spMk id="3" creationId="{2E9EFFDF-2A20-D852-DFF2-6B9785B397D5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7T00:06:09.605" v="143" actId="20577"/>
        <pc:sldMkLst>
          <pc:docMk/>
          <pc:sldMk cId="878372291" sldId="399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09.605" v="143" actId="20577"/>
          <ac:spMkLst>
            <pc:docMk/>
            <pc:sldMk cId="878372291" sldId="399"/>
            <ac:spMk id="4" creationId="{5589FAE5-D3E9-8389-A22F-2F63C0FC09E9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7T00:06:10.230" v="156" actId="14100"/>
        <pc:sldMkLst>
          <pc:docMk/>
          <pc:sldMk cId="1716383035" sldId="404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10.230" v="156" actId="14100"/>
          <ac:spMkLst>
            <pc:docMk/>
            <pc:sldMk cId="1716383035" sldId="404"/>
            <ac:spMk id="2" creationId="{AF7245D5-1DF1-25F8-7F77-049AD2CB04B5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7T00:06:15.027" v="158" actId="14100"/>
        <pc:sldMkLst>
          <pc:docMk/>
          <pc:sldMk cId="3658564324" sldId="405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15.027" v="158" actId="14100"/>
          <ac:spMkLst>
            <pc:docMk/>
            <pc:sldMk cId="3658564324" sldId="405"/>
            <ac:spMk id="2" creationId="{88AAAC56-FB08-26FF-748B-BEDE86BFD481}"/>
          </ac:spMkLst>
        </pc:spChg>
      </pc:sldChg>
      <pc:sldChg chg="delSp modSp">
        <pc:chgData name="SANZ REDRADO Gema (EMPL+REGIO-DAC)" userId="S::gema.sanz-redrado@ec.europa.eu::be1b037a-9c2f-47a8-82cd-605553ad0919" providerId="AD" clId="Web-{3B2B3B10-B460-71C1-7A8E-4A8A4593334D}" dt="2025-05-06T23:57:47.208" v="106" actId="20577"/>
        <pc:sldMkLst>
          <pc:docMk/>
          <pc:sldMk cId="1122409744" sldId="407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6T23:57:47.208" v="106" actId="20577"/>
          <ac:spMkLst>
            <pc:docMk/>
            <pc:sldMk cId="1122409744" sldId="407"/>
            <ac:spMk id="3" creationId="{E1F65038-FA6E-AE32-2758-45A8025AC488}"/>
          </ac:spMkLst>
        </pc:spChg>
        <pc:spChg chg="del">
          <ac:chgData name="SANZ REDRADO Gema (EMPL+REGIO-DAC)" userId="S::gema.sanz-redrado@ec.europa.eu::be1b037a-9c2f-47a8-82cd-605553ad0919" providerId="AD" clId="Web-{3B2B3B10-B460-71C1-7A8E-4A8A4593334D}" dt="2025-05-06T23:57:17.395" v="100"/>
          <ac:spMkLst>
            <pc:docMk/>
            <pc:sldMk cId="1122409744" sldId="407"/>
            <ac:spMk id="8" creationId="{0616D284-4355-9D72-B3F3-EB782094A01E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7T00:06:17.261" v="160" actId="14100"/>
        <pc:sldMkLst>
          <pc:docMk/>
          <pc:sldMk cId="1971355559" sldId="408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7T00:06:17.261" v="160" actId="14100"/>
          <ac:spMkLst>
            <pc:docMk/>
            <pc:sldMk cId="1971355559" sldId="408"/>
            <ac:spMk id="2" creationId="{2FDC8221-C3AB-1C02-6046-208910DD0D3F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6T23:59:06.975" v="111" actId="20577"/>
        <pc:sldMkLst>
          <pc:docMk/>
          <pc:sldMk cId="2545807959" sldId="410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6T23:59:06.975" v="111" actId="20577"/>
          <ac:spMkLst>
            <pc:docMk/>
            <pc:sldMk cId="2545807959" sldId="410"/>
            <ac:spMk id="2" creationId="{1C752CCD-4E3F-AD8C-16F6-727991D044DE}"/>
          </ac:spMkLst>
        </pc:spChg>
      </pc:sldChg>
      <pc:sldChg chg="modSp">
        <pc:chgData name="SANZ REDRADO Gema (EMPL+REGIO-DAC)" userId="S::gema.sanz-redrado@ec.europa.eu::be1b037a-9c2f-47a8-82cd-605553ad0919" providerId="AD" clId="Web-{3B2B3B10-B460-71C1-7A8E-4A8A4593334D}" dt="2025-05-06T23:58:53.834" v="110" actId="20577"/>
        <pc:sldMkLst>
          <pc:docMk/>
          <pc:sldMk cId="2133574819" sldId="411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6T23:58:53.834" v="110" actId="20577"/>
          <ac:spMkLst>
            <pc:docMk/>
            <pc:sldMk cId="2133574819" sldId="411"/>
            <ac:spMk id="2" creationId="{1C752CCD-4E3F-AD8C-16F6-727991D044DE}"/>
          </ac:spMkLst>
        </pc:spChg>
        <pc:spChg chg="mod">
          <ac:chgData name="SANZ REDRADO Gema (EMPL+REGIO-DAC)" userId="S::gema.sanz-redrado@ec.europa.eu::be1b037a-9c2f-47a8-82cd-605553ad0919" providerId="AD" clId="Web-{3B2B3B10-B460-71C1-7A8E-4A8A4593334D}" dt="2025-05-06T23:50:06.452" v="21" actId="20577"/>
          <ac:spMkLst>
            <pc:docMk/>
            <pc:sldMk cId="2133574819" sldId="411"/>
            <ac:spMk id="3" creationId="{FB4EEF19-9209-A5FD-95E0-F5D714074616}"/>
          </ac:spMkLst>
        </pc:spChg>
      </pc:sldChg>
      <pc:sldChg chg="delSp modSp">
        <pc:chgData name="SANZ REDRADO Gema (EMPL+REGIO-DAC)" userId="S::gema.sanz-redrado@ec.europa.eu::be1b037a-9c2f-47a8-82cd-605553ad0919" providerId="AD" clId="Web-{3B2B3B10-B460-71C1-7A8E-4A8A4593334D}" dt="2025-05-06T23:57:36.786" v="105" actId="20577"/>
        <pc:sldMkLst>
          <pc:docMk/>
          <pc:sldMk cId="846799035" sldId="412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6T23:57:36.786" v="105" actId="20577"/>
          <ac:spMkLst>
            <pc:docMk/>
            <pc:sldMk cId="846799035" sldId="412"/>
            <ac:spMk id="3" creationId="{626DDA5F-B218-732F-52C5-0B9DBB4F206D}"/>
          </ac:spMkLst>
        </pc:spChg>
        <pc:spChg chg="del mod">
          <ac:chgData name="SANZ REDRADO Gema (EMPL+REGIO-DAC)" userId="S::gema.sanz-redrado@ec.europa.eu::be1b037a-9c2f-47a8-82cd-605553ad0919" providerId="AD" clId="Web-{3B2B3B10-B460-71C1-7A8E-4A8A4593334D}" dt="2025-05-06T23:57:29.255" v="104"/>
          <ac:spMkLst>
            <pc:docMk/>
            <pc:sldMk cId="846799035" sldId="412"/>
            <ac:spMk id="8" creationId="{F216A079-E9B9-9B47-07BE-0CEF647F167E}"/>
          </ac:spMkLst>
        </pc:spChg>
      </pc:sldChg>
      <pc:sldChg chg="addSp modSp add">
        <pc:chgData name="SANZ REDRADO Gema (EMPL+REGIO-DAC)" userId="S::gema.sanz-redrado@ec.europa.eu::be1b037a-9c2f-47a8-82cd-605553ad0919" providerId="AD" clId="Web-{3B2B3B10-B460-71C1-7A8E-4A8A4593334D}" dt="2025-05-07T00:06:09.527" v="142" actId="20577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3B2B3B10-B460-71C1-7A8E-4A8A4593334D}" dt="2025-05-06T23:59:24.787" v="112" actId="20577"/>
          <ac:spMkLst>
            <pc:docMk/>
            <pc:sldMk cId="3605028918" sldId="413"/>
            <ac:spMk id="2" creationId="{1C752CCD-4E3F-AD8C-16F6-727991D044DE}"/>
          </ac:spMkLst>
        </pc:spChg>
        <pc:spChg chg="mod">
          <ac:chgData name="SANZ REDRADO Gema (EMPL+REGIO-DAC)" userId="S::gema.sanz-redrado@ec.europa.eu::be1b037a-9c2f-47a8-82cd-605553ad0919" providerId="AD" clId="Web-{3B2B3B10-B460-71C1-7A8E-4A8A4593334D}" dt="2025-05-07T00:06:09.527" v="142" actId="20577"/>
          <ac:spMkLst>
            <pc:docMk/>
            <pc:sldMk cId="3605028918" sldId="413"/>
            <ac:spMk id="3" creationId="{FB4EEF19-9209-A5FD-95E0-F5D714074616}"/>
          </ac:spMkLst>
        </pc:spChg>
        <pc:picChg chg="add">
          <ac:chgData name="SANZ REDRADO Gema (EMPL+REGIO-DAC)" userId="S::gema.sanz-redrado@ec.europa.eu::be1b037a-9c2f-47a8-82cd-605553ad0919" providerId="AD" clId="Web-{3B2B3B10-B460-71C1-7A8E-4A8A4593334D}" dt="2025-05-07T00:06:05.980" v="137"/>
          <ac:picMkLst>
            <pc:docMk/>
            <pc:sldMk cId="3605028918" sldId="413"/>
            <ac:picMk id="5" creationId="{73DFDEA6-2B75-0C5D-9CF3-70C886B1567B}"/>
          </ac:picMkLst>
        </pc:picChg>
        <pc:picChg chg="add">
          <ac:chgData name="SANZ REDRADO Gema (EMPL+REGIO-DAC)" userId="S::gema.sanz-redrado@ec.europa.eu::be1b037a-9c2f-47a8-82cd-605553ad0919" providerId="AD" clId="Web-{3B2B3B10-B460-71C1-7A8E-4A8A4593334D}" dt="2025-05-07T00:06:07.183" v="138"/>
          <ac:picMkLst>
            <pc:docMk/>
            <pc:sldMk cId="3605028918" sldId="413"/>
            <ac:picMk id="7" creationId="{DB8D0AE0-C2A1-256E-1045-17CE89823E05}"/>
          </ac:picMkLst>
        </pc:picChg>
        <pc:picChg chg="add">
          <ac:chgData name="SANZ REDRADO Gema (EMPL+REGIO-DAC)" userId="S::gema.sanz-redrado@ec.europa.eu::be1b037a-9c2f-47a8-82cd-605553ad0919" providerId="AD" clId="Web-{3B2B3B10-B460-71C1-7A8E-4A8A4593334D}" dt="2025-05-07T00:06:08.324" v="139"/>
          <ac:picMkLst>
            <pc:docMk/>
            <pc:sldMk cId="3605028918" sldId="413"/>
            <ac:picMk id="9" creationId="{1E9A0CD6-1EB0-9589-6C22-0C0DBD4C29F5}"/>
          </ac:picMkLst>
        </pc:picChg>
      </pc:sldChg>
    </pc:docChg>
  </pc:docChgLst>
  <pc:docChgLst>
    <pc:chgData name="SANZ REDRADO Gema (EMPL+REGIO-DAC)" userId="S::gema.sanz-redrado@ec.europa.eu::be1b037a-9c2f-47a8-82cd-605553ad0919" providerId="AD" clId="Web-{FFA3FEAB-B569-105B-3EF1-0C3D2BC7ADA7}"/>
    <pc:docChg chg="modSld">
      <pc:chgData name="SANZ REDRADO Gema (EMPL+REGIO-DAC)" userId="S::gema.sanz-redrado@ec.europa.eu::be1b037a-9c2f-47a8-82cd-605553ad0919" providerId="AD" clId="Web-{FFA3FEAB-B569-105B-3EF1-0C3D2BC7ADA7}" dt="2025-05-07T18:12:20.236" v="828" actId="1076"/>
      <pc:docMkLst>
        <pc:docMk/>
      </pc:docMkLst>
      <pc:sldChg chg="modSp">
        <pc:chgData name="SANZ REDRADO Gema (EMPL+REGIO-DAC)" userId="S::gema.sanz-redrado@ec.europa.eu::be1b037a-9c2f-47a8-82cd-605553ad0919" providerId="AD" clId="Web-{FFA3FEAB-B569-105B-3EF1-0C3D2BC7ADA7}" dt="2025-05-07T17:28:30.753" v="38" actId="20577"/>
        <pc:sldMkLst>
          <pc:docMk/>
          <pc:sldMk cId="1122409744" sldId="407"/>
        </pc:sldMkLst>
        <pc:spChg chg="mod">
          <ac:chgData name="SANZ REDRADO Gema (EMPL+REGIO-DAC)" userId="S::gema.sanz-redrado@ec.europa.eu::be1b037a-9c2f-47a8-82cd-605553ad0919" providerId="AD" clId="Web-{FFA3FEAB-B569-105B-3EF1-0C3D2BC7ADA7}" dt="2025-05-07T17:28:30.753" v="38" actId="20577"/>
          <ac:spMkLst>
            <pc:docMk/>
            <pc:sldMk cId="1122409744" sldId="407"/>
            <ac:spMk id="3" creationId="{E1F65038-FA6E-AE32-2758-45A8025AC488}"/>
          </ac:spMkLst>
        </pc:spChg>
      </pc:sldChg>
      <pc:sldChg chg="modSp">
        <pc:chgData name="SANZ REDRADO Gema (EMPL+REGIO-DAC)" userId="S::gema.sanz-redrado@ec.europa.eu::be1b037a-9c2f-47a8-82cd-605553ad0919" providerId="AD" clId="Web-{FFA3FEAB-B569-105B-3EF1-0C3D2BC7ADA7}" dt="2025-05-07T17:28:47.238" v="47" actId="20577"/>
        <pc:sldMkLst>
          <pc:docMk/>
          <pc:sldMk cId="2545807959" sldId="410"/>
        </pc:sldMkLst>
        <pc:spChg chg="mod">
          <ac:chgData name="SANZ REDRADO Gema (EMPL+REGIO-DAC)" userId="S::gema.sanz-redrado@ec.europa.eu::be1b037a-9c2f-47a8-82cd-605553ad0919" providerId="AD" clId="Web-{FFA3FEAB-B569-105B-3EF1-0C3D2BC7ADA7}" dt="2025-05-07T17:28:47.238" v="47" actId="20577"/>
          <ac:spMkLst>
            <pc:docMk/>
            <pc:sldMk cId="2545807959" sldId="410"/>
            <ac:spMk id="2" creationId="{1C752CCD-4E3F-AD8C-16F6-727991D044DE}"/>
          </ac:spMkLst>
        </pc:spChg>
      </pc:sldChg>
      <pc:sldChg chg="modSp">
        <pc:chgData name="SANZ REDRADO Gema (EMPL+REGIO-DAC)" userId="S::gema.sanz-redrado@ec.europa.eu::be1b037a-9c2f-47a8-82cd-605553ad0919" providerId="AD" clId="Web-{FFA3FEAB-B569-105B-3EF1-0C3D2BC7ADA7}" dt="2025-05-07T17:29:37.271" v="64" actId="20577"/>
        <pc:sldMkLst>
          <pc:docMk/>
          <pc:sldMk cId="2133574819" sldId="411"/>
        </pc:sldMkLst>
        <pc:spChg chg="mod">
          <ac:chgData name="SANZ REDRADO Gema (EMPL+REGIO-DAC)" userId="S::gema.sanz-redrado@ec.europa.eu::be1b037a-9c2f-47a8-82cd-605553ad0919" providerId="AD" clId="Web-{FFA3FEAB-B569-105B-3EF1-0C3D2BC7ADA7}" dt="2025-05-07T17:29:27.880" v="62" actId="20577"/>
          <ac:spMkLst>
            <pc:docMk/>
            <pc:sldMk cId="2133574819" sldId="411"/>
            <ac:spMk id="2" creationId="{1C752CCD-4E3F-AD8C-16F6-727991D044DE}"/>
          </ac:spMkLst>
        </pc:spChg>
        <pc:spChg chg="mod">
          <ac:chgData name="SANZ REDRADO Gema (EMPL+REGIO-DAC)" userId="S::gema.sanz-redrado@ec.europa.eu::be1b037a-9c2f-47a8-82cd-605553ad0919" providerId="AD" clId="Web-{FFA3FEAB-B569-105B-3EF1-0C3D2BC7ADA7}" dt="2025-05-07T17:29:37.271" v="64" actId="20577"/>
          <ac:spMkLst>
            <pc:docMk/>
            <pc:sldMk cId="2133574819" sldId="411"/>
            <ac:spMk id="3" creationId="{FB4EEF19-9209-A5FD-95E0-F5D714074616}"/>
          </ac:spMkLst>
        </pc:spChg>
      </pc:sldChg>
      <pc:sldChg chg="modSp">
        <pc:chgData name="SANZ REDRADO Gema (EMPL+REGIO-DAC)" userId="S::gema.sanz-redrado@ec.europa.eu::be1b037a-9c2f-47a8-82cd-605553ad0919" providerId="AD" clId="Web-{FFA3FEAB-B569-105B-3EF1-0C3D2BC7ADA7}" dt="2025-05-07T18:12:20.236" v="828" actId="1076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FFA3FEAB-B569-105B-3EF1-0C3D2BC7ADA7}" dt="2025-05-07T18:12:20.236" v="828" actId="1076"/>
          <ac:spMkLst>
            <pc:docMk/>
            <pc:sldMk cId="3605028918" sldId="413"/>
            <ac:spMk id="2" creationId="{1C752CCD-4E3F-AD8C-16F6-727991D044DE}"/>
          </ac:spMkLst>
        </pc:spChg>
        <pc:spChg chg="mod">
          <ac:chgData name="SANZ REDRADO Gema (EMPL+REGIO-DAC)" userId="S::gema.sanz-redrado@ec.europa.eu::be1b037a-9c2f-47a8-82cd-605553ad0919" providerId="AD" clId="Web-{FFA3FEAB-B569-105B-3EF1-0C3D2BC7ADA7}" dt="2025-05-07T18:12:13.220" v="827" actId="20577"/>
          <ac:spMkLst>
            <pc:docMk/>
            <pc:sldMk cId="3605028918" sldId="413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FFA3FEAB-B569-105B-3EF1-0C3D2BC7ADA7}" dt="2025-05-07T18:09:34.402" v="776" actId="1076"/>
          <ac:picMkLst>
            <pc:docMk/>
            <pc:sldMk cId="3605028918" sldId="413"/>
            <ac:picMk id="5" creationId="{73DFDEA6-2B75-0C5D-9CF3-70C886B1567B}"/>
          </ac:picMkLst>
        </pc:picChg>
      </pc:sldChg>
    </pc:docChg>
  </pc:docChgLst>
  <pc:docChgLst>
    <pc:chgData name="FOGLIA Francesco (EMPL+REGIO-DAC)" userId="S::francesco.foglia@ec.europa.eu::81140625-e35e-4162-b6e3-24ae92696e25" providerId="AD" clId="Web-{EC5B8C57-E205-EB7F-6B50-1AD2803101F3}"/>
    <pc:docChg chg="delSld modSld">
      <pc:chgData name="FOGLIA Francesco (EMPL+REGIO-DAC)" userId="S::francesco.foglia@ec.europa.eu::81140625-e35e-4162-b6e3-24ae92696e25" providerId="AD" clId="Web-{EC5B8C57-E205-EB7F-6B50-1AD2803101F3}" dt="2025-04-28T07:34:32.884" v="160" actId="1076"/>
      <pc:docMkLst>
        <pc:docMk/>
      </pc:docMkLst>
      <pc:sldChg chg="modSp">
        <pc:chgData name="FOGLIA Francesco (EMPL+REGIO-DAC)" userId="S::francesco.foglia@ec.europa.eu::81140625-e35e-4162-b6e3-24ae92696e25" providerId="AD" clId="Web-{EC5B8C57-E205-EB7F-6B50-1AD2803101F3}" dt="2025-04-28T07:33:34.304" v="130" actId="20577"/>
        <pc:sldMkLst>
          <pc:docMk/>
          <pc:sldMk cId="0" sldId="256"/>
        </pc:sldMkLst>
        <pc:spChg chg="mod">
          <ac:chgData name="FOGLIA Francesco (EMPL+REGIO-DAC)" userId="S::francesco.foglia@ec.europa.eu::81140625-e35e-4162-b6e3-24ae92696e25" providerId="AD" clId="Web-{EC5B8C57-E205-EB7F-6B50-1AD2803101F3}" dt="2025-04-28T07:33:34.304" v="130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FOGLIA Francesco (EMPL+REGIO-DAC)" userId="S::francesco.foglia@ec.europa.eu::81140625-e35e-4162-b6e3-24ae92696e25" providerId="AD" clId="Web-{EC5B8C57-E205-EB7F-6B50-1AD2803101F3}" dt="2025-04-28T07:29:07.937" v="115" actId="20577"/>
          <ac:spMkLst>
            <pc:docMk/>
            <pc:sldMk cId="0" sldId="256"/>
            <ac:spMk id="6" creationId="{AE68706F-E58B-D844-F68A-2379B7D107A7}"/>
          </ac:spMkLst>
        </pc:spChg>
        <pc:spChg chg="mod">
          <ac:chgData name="FOGLIA Francesco (EMPL+REGIO-DAC)" userId="S::francesco.foglia@ec.europa.eu::81140625-e35e-4162-b6e3-24ae92696e25" providerId="AD" clId="Web-{EC5B8C57-E205-EB7F-6B50-1AD2803101F3}" dt="2025-04-28T07:28:40.076" v="83" actId="20577"/>
          <ac:spMkLst>
            <pc:docMk/>
            <pc:sldMk cId="0" sldId="256"/>
            <ac:spMk id="7" creationId="{51456CEF-57DB-B4CE-60F1-7B93F72DA5BA}"/>
          </ac:spMkLst>
        </pc:spChg>
        <pc:spChg chg="mod">
          <ac:chgData name="FOGLIA Francesco (EMPL+REGIO-DAC)" userId="S::francesco.foglia@ec.europa.eu::81140625-e35e-4162-b6e3-24ae92696e25" providerId="AD" clId="Web-{EC5B8C57-E205-EB7F-6B50-1AD2803101F3}" dt="2025-04-28T07:28:00.700" v="70" actId="20577"/>
          <ac:spMkLst>
            <pc:docMk/>
            <pc:sldMk cId="0" sldId="256"/>
            <ac:spMk id="8" creationId="{CBD512D0-79B6-670C-07FD-9168EC3E20E6}"/>
          </ac:spMkLst>
        </pc:spChg>
      </pc:sldChg>
      <pc:sldChg chg="del">
        <pc:chgData name="FOGLIA Francesco (EMPL+REGIO-DAC)" userId="S::francesco.foglia@ec.europa.eu::81140625-e35e-4162-b6e3-24ae92696e25" providerId="AD" clId="Web-{EC5B8C57-E205-EB7F-6B50-1AD2803101F3}" dt="2025-04-28T07:29:14.859" v="116"/>
        <pc:sldMkLst>
          <pc:docMk/>
          <pc:sldMk cId="0" sldId="258"/>
        </pc:sldMkLst>
      </pc:sldChg>
      <pc:sldChg chg="modSp">
        <pc:chgData name="FOGLIA Francesco (EMPL+REGIO-DAC)" userId="S::francesco.foglia@ec.europa.eu::81140625-e35e-4162-b6e3-24ae92696e25" providerId="AD" clId="Web-{EC5B8C57-E205-EB7F-6B50-1AD2803101F3}" dt="2025-04-28T07:34:32.884" v="160" actId="1076"/>
        <pc:sldMkLst>
          <pc:docMk/>
          <pc:sldMk cId="2479880471" sldId="366"/>
        </pc:sldMkLst>
        <pc:spChg chg="mod">
          <ac:chgData name="FOGLIA Francesco (EMPL+REGIO-DAC)" userId="S::francesco.foglia@ec.europa.eu::81140625-e35e-4162-b6e3-24ae92696e25" providerId="AD" clId="Web-{EC5B8C57-E205-EB7F-6B50-1AD2803101F3}" dt="2025-04-28T07:34:00.258" v="155" actId="20577"/>
          <ac:spMkLst>
            <pc:docMk/>
            <pc:sldMk cId="2479880471" sldId="366"/>
            <ac:spMk id="3" creationId="{2E9EFFDF-2A20-D852-DFF2-6B9785B397D5}"/>
          </ac:spMkLst>
        </pc:spChg>
        <pc:spChg chg="mod">
          <ac:chgData name="FOGLIA Francesco (EMPL+REGIO-DAC)" userId="S::francesco.foglia@ec.europa.eu::81140625-e35e-4162-b6e3-24ae92696e25" providerId="AD" clId="Web-{EC5B8C57-E205-EB7F-6B50-1AD2803101F3}" dt="2025-04-28T07:34:32.884" v="160" actId="1076"/>
          <ac:spMkLst>
            <pc:docMk/>
            <pc:sldMk cId="2479880471" sldId="366"/>
            <ac:spMk id="8" creationId="{251A7BCF-D166-7C26-0977-73DF8B83E1D6}"/>
          </ac:spMkLst>
        </pc:spChg>
      </pc:sldChg>
      <pc:sldChg chg="del">
        <pc:chgData name="FOGLIA Francesco (EMPL+REGIO-DAC)" userId="S::francesco.foglia@ec.europa.eu::81140625-e35e-4162-b6e3-24ae92696e25" providerId="AD" clId="Web-{EC5B8C57-E205-EB7F-6B50-1AD2803101F3}" dt="2025-04-28T07:29:16.906" v="117"/>
        <pc:sldMkLst>
          <pc:docMk/>
          <pc:sldMk cId="0" sldId="401"/>
        </pc:sldMkLst>
      </pc:sldChg>
    </pc:docChg>
  </pc:docChgLst>
  <pc:docChgLst>
    <pc:chgData name="SANZ REDRADO Gema (EMPL+REGIO-DAC)" userId="S::gema.sanz-redrado@ec.europa.eu::be1b037a-9c2f-47a8-82cd-605553ad0919" providerId="AD" clId="Web-{2243A5AF-4A15-227C-C3D8-4AE2A2CD3D1A}"/>
    <pc:docChg chg="modSld">
      <pc:chgData name="SANZ REDRADO Gema (EMPL+REGIO-DAC)" userId="S::gema.sanz-redrado@ec.europa.eu::be1b037a-9c2f-47a8-82cd-605553ad0919" providerId="AD" clId="Web-{2243A5AF-4A15-227C-C3D8-4AE2A2CD3D1A}" dt="2025-05-13T23:34:24.385" v="28" actId="20577"/>
      <pc:docMkLst>
        <pc:docMk/>
      </pc:docMkLst>
      <pc:sldChg chg="modSp">
        <pc:chgData name="SANZ REDRADO Gema (EMPL+REGIO-DAC)" userId="S::gema.sanz-redrado@ec.europa.eu::be1b037a-9c2f-47a8-82cd-605553ad0919" providerId="AD" clId="Web-{2243A5AF-4A15-227C-C3D8-4AE2A2CD3D1A}" dt="2025-05-13T23:31:14.737" v="1" actId="20577"/>
        <pc:sldMkLst>
          <pc:docMk/>
          <pc:sldMk cId="1122409744" sldId="407"/>
        </pc:sldMkLst>
        <pc:spChg chg="mod">
          <ac:chgData name="SANZ REDRADO Gema (EMPL+REGIO-DAC)" userId="S::gema.sanz-redrado@ec.europa.eu::be1b037a-9c2f-47a8-82cd-605553ad0919" providerId="AD" clId="Web-{2243A5AF-4A15-227C-C3D8-4AE2A2CD3D1A}" dt="2025-05-13T23:31:14.737" v="1" actId="20577"/>
          <ac:spMkLst>
            <pc:docMk/>
            <pc:sldMk cId="1122409744" sldId="407"/>
            <ac:spMk id="3" creationId="{E1F65038-FA6E-AE32-2758-45A8025AC488}"/>
          </ac:spMkLst>
        </pc:spChg>
      </pc:sldChg>
      <pc:sldChg chg="modSp">
        <pc:chgData name="SANZ REDRADO Gema (EMPL+REGIO-DAC)" userId="S::gema.sanz-redrado@ec.europa.eu::be1b037a-9c2f-47a8-82cd-605553ad0919" providerId="AD" clId="Web-{2243A5AF-4A15-227C-C3D8-4AE2A2CD3D1A}" dt="2025-05-13T23:31:22.800" v="3" actId="20577"/>
        <pc:sldMkLst>
          <pc:docMk/>
          <pc:sldMk cId="846799035" sldId="412"/>
        </pc:sldMkLst>
        <pc:spChg chg="mod">
          <ac:chgData name="SANZ REDRADO Gema (EMPL+REGIO-DAC)" userId="S::gema.sanz-redrado@ec.europa.eu::be1b037a-9c2f-47a8-82cd-605553ad0919" providerId="AD" clId="Web-{2243A5AF-4A15-227C-C3D8-4AE2A2CD3D1A}" dt="2025-05-13T23:31:22.800" v="3" actId="20577"/>
          <ac:spMkLst>
            <pc:docMk/>
            <pc:sldMk cId="846799035" sldId="412"/>
            <ac:spMk id="3" creationId="{626DDA5F-B218-732F-52C5-0B9DBB4F206D}"/>
          </ac:spMkLst>
        </pc:spChg>
      </pc:sldChg>
      <pc:sldChg chg="modSp">
        <pc:chgData name="SANZ REDRADO Gema (EMPL+REGIO-DAC)" userId="S::gema.sanz-redrado@ec.europa.eu::be1b037a-9c2f-47a8-82cd-605553ad0919" providerId="AD" clId="Web-{2243A5AF-4A15-227C-C3D8-4AE2A2CD3D1A}" dt="2025-05-13T23:34:24.385" v="28" actId="20577"/>
        <pc:sldMkLst>
          <pc:docMk/>
          <pc:sldMk cId="2594464186" sldId="415"/>
        </pc:sldMkLst>
        <pc:spChg chg="mod">
          <ac:chgData name="SANZ REDRADO Gema (EMPL+REGIO-DAC)" userId="S::gema.sanz-redrado@ec.europa.eu::be1b037a-9c2f-47a8-82cd-605553ad0919" providerId="AD" clId="Web-{2243A5AF-4A15-227C-C3D8-4AE2A2CD3D1A}" dt="2025-05-13T23:32:12.442" v="9" actId="20577"/>
          <ac:spMkLst>
            <pc:docMk/>
            <pc:sldMk cId="2594464186" sldId="415"/>
            <ac:spMk id="14" creationId="{DE2704E5-866A-D70C-BFF1-AFDEB3D9BD06}"/>
          </ac:spMkLst>
        </pc:spChg>
        <pc:spChg chg="mod">
          <ac:chgData name="SANZ REDRADO Gema (EMPL+REGIO-DAC)" userId="S::gema.sanz-redrado@ec.europa.eu::be1b037a-9c2f-47a8-82cd-605553ad0919" providerId="AD" clId="Web-{2243A5AF-4A15-227C-C3D8-4AE2A2CD3D1A}" dt="2025-05-13T23:33:13.179" v="20" actId="14100"/>
          <ac:spMkLst>
            <pc:docMk/>
            <pc:sldMk cId="2594464186" sldId="415"/>
            <ac:spMk id="15" creationId="{45729818-1C7A-80B9-64FE-CA5F1BBC6BDC}"/>
          </ac:spMkLst>
        </pc:spChg>
        <pc:spChg chg="mod">
          <ac:chgData name="SANZ REDRADO Gema (EMPL+REGIO-DAC)" userId="S::gema.sanz-redrado@ec.europa.eu::be1b037a-9c2f-47a8-82cd-605553ad0919" providerId="AD" clId="Web-{2243A5AF-4A15-227C-C3D8-4AE2A2CD3D1A}" dt="2025-05-13T23:33:30.508" v="23" actId="14100"/>
          <ac:spMkLst>
            <pc:docMk/>
            <pc:sldMk cId="2594464186" sldId="415"/>
            <ac:spMk id="16" creationId="{FA174866-0089-30E2-4EC1-7B065168CCB4}"/>
          </ac:spMkLst>
        </pc:spChg>
        <pc:spChg chg="mod">
          <ac:chgData name="SANZ REDRADO Gema (EMPL+REGIO-DAC)" userId="S::gema.sanz-redrado@ec.europa.eu::be1b037a-9c2f-47a8-82cd-605553ad0919" providerId="AD" clId="Web-{2243A5AF-4A15-227C-C3D8-4AE2A2CD3D1A}" dt="2025-05-13T23:33:54.399" v="26" actId="20577"/>
          <ac:spMkLst>
            <pc:docMk/>
            <pc:sldMk cId="2594464186" sldId="415"/>
            <ac:spMk id="24" creationId="{88016A8F-FD3D-9648-A64A-BBE6EFB2A5B7}"/>
          </ac:spMkLst>
        </pc:spChg>
        <pc:spChg chg="mod">
          <ac:chgData name="SANZ REDRADO Gema (EMPL+REGIO-DAC)" userId="S::gema.sanz-redrado@ec.europa.eu::be1b037a-9c2f-47a8-82cd-605553ad0919" providerId="AD" clId="Web-{2243A5AF-4A15-227C-C3D8-4AE2A2CD3D1A}" dt="2025-05-13T23:34:24.385" v="28" actId="20577"/>
          <ac:spMkLst>
            <pc:docMk/>
            <pc:sldMk cId="2594464186" sldId="415"/>
            <ac:spMk id="41" creationId="{74BC1692-2741-C1EA-09AE-8BFFFA4D4275}"/>
          </ac:spMkLst>
        </pc:spChg>
        <pc:cxnChg chg="mod">
          <ac:chgData name="SANZ REDRADO Gema (EMPL+REGIO-DAC)" userId="S::gema.sanz-redrado@ec.europa.eu::be1b037a-9c2f-47a8-82cd-605553ad0919" providerId="AD" clId="Web-{2243A5AF-4A15-227C-C3D8-4AE2A2CD3D1A}" dt="2025-05-13T23:32:32.490" v="13" actId="1076"/>
          <ac:cxnSpMkLst>
            <pc:docMk/>
            <pc:sldMk cId="2594464186" sldId="415"/>
            <ac:cxnSpMk id="23" creationId="{1A126A1C-9F42-53A9-2932-38FBD2506085}"/>
          </ac:cxnSpMkLst>
        </pc:cxnChg>
      </pc:sldChg>
    </pc:docChg>
  </pc:docChgLst>
  <pc:docChgLst>
    <pc:chgData name="FOGLIA Francesco (EMPL+REGIO-DAC)" userId="S::francesco.foglia@ec.europa.eu::81140625-e35e-4162-b6e3-24ae92696e25" providerId="AD" clId="Web-{3B95B157-FE63-46DE-A228-6C10EE1F2223}"/>
    <pc:docChg chg="addSld delSld modSld sldOrd">
      <pc:chgData name="FOGLIA Francesco (EMPL+REGIO-DAC)" userId="S::francesco.foglia@ec.europa.eu::81140625-e35e-4162-b6e3-24ae92696e25" providerId="AD" clId="Web-{3B95B157-FE63-46DE-A228-6C10EE1F2223}" dt="2025-04-30T09:10:06.637" v="484" actId="20577"/>
      <pc:docMkLst>
        <pc:docMk/>
      </pc:docMkLst>
      <pc:sldChg chg="delSp modSp">
        <pc:chgData name="FOGLIA Francesco (EMPL+REGIO-DAC)" userId="S::francesco.foglia@ec.europa.eu::81140625-e35e-4162-b6e3-24ae92696e25" providerId="AD" clId="Web-{3B95B157-FE63-46DE-A228-6C10EE1F2223}" dt="2025-04-30T09:03:13.347" v="373" actId="14100"/>
        <pc:sldMkLst>
          <pc:docMk/>
          <pc:sldMk cId="0" sldId="256"/>
        </pc:sldMkLst>
        <pc:spChg chg="mod">
          <ac:chgData name="FOGLIA Francesco (EMPL+REGIO-DAC)" userId="S::francesco.foglia@ec.europa.eu::81140625-e35e-4162-b6e3-24ae92696e25" providerId="AD" clId="Web-{3B95B157-FE63-46DE-A228-6C10EE1F2223}" dt="2025-04-30T09:03:13.347" v="373" actId="14100"/>
          <ac:spMkLst>
            <pc:docMk/>
            <pc:sldMk cId="0" sldId="256"/>
            <ac:spMk id="6" creationId="{AE68706F-E58B-D844-F68A-2379B7D107A7}"/>
          </ac:spMkLst>
        </pc:spChg>
        <pc:picChg chg="del">
          <ac:chgData name="FOGLIA Francesco (EMPL+REGIO-DAC)" userId="S::francesco.foglia@ec.europa.eu::81140625-e35e-4162-b6e3-24ae92696e25" providerId="AD" clId="Web-{3B95B157-FE63-46DE-A228-6C10EE1F2223}" dt="2025-04-30T09:01:32.876" v="306"/>
          <ac:picMkLst>
            <pc:docMk/>
            <pc:sldMk cId="0" sldId="256"/>
            <ac:picMk id="9" creationId="{179F3FC9-B6FB-BFA2-12E7-546955BFD0B7}"/>
          </ac:picMkLst>
        </pc:picChg>
      </pc:sldChg>
      <pc:sldChg chg="del">
        <pc:chgData name="FOGLIA Francesco (EMPL+REGIO-DAC)" userId="S::francesco.foglia@ec.europa.eu::81140625-e35e-4162-b6e3-24ae92696e25" providerId="AD" clId="Web-{3B95B157-FE63-46DE-A228-6C10EE1F2223}" dt="2025-04-30T09:00:45.843" v="300"/>
        <pc:sldMkLst>
          <pc:docMk/>
          <pc:sldMk cId="0" sldId="261"/>
        </pc:sldMkLst>
      </pc:sldChg>
      <pc:sldChg chg="del">
        <pc:chgData name="FOGLIA Francesco (EMPL+REGIO-DAC)" userId="S::francesco.foglia@ec.europa.eu::81140625-e35e-4162-b6e3-24ae92696e25" providerId="AD" clId="Web-{3B95B157-FE63-46DE-A228-6C10EE1F2223}" dt="2025-04-30T09:00:47.124" v="301"/>
        <pc:sldMkLst>
          <pc:docMk/>
          <pc:sldMk cId="0" sldId="262"/>
        </pc:sldMkLst>
      </pc:sldChg>
      <pc:sldChg chg="del">
        <pc:chgData name="FOGLIA Francesco (EMPL+REGIO-DAC)" userId="S::francesco.foglia@ec.europa.eu::81140625-e35e-4162-b6e3-24ae92696e25" providerId="AD" clId="Web-{3B95B157-FE63-46DE-A228-6C10EE1F2223}" dt="2025-04-30T09:00:48.484" v="302"/>
        <pc:sldMkLst>
          <pc:docMk/>
          <pc:sldMk cId="0" sldId="263"/>
        </pc:sldMkLst>
      </pc:sldChg>
      <pc:sldChg chg="modSp">
        <pc:chgData name="FOGLIA Francesco (EMPL+REGIO-DAC)" userId="S::francesco.foglia@ec.europa.eu::81140625-e35e-4162-b6e3-24ae92696e25" providerId="AD" clId="Web-{3B95B157-FE63-46DE-A228-6C10EE1F2223}" dt="2025-04-30T08:42:02.764" v="292" actId="20577"/>
        <pc:sldMkLst>
          <pc:docMk/>
          <pc:sldMk cId="2479880471" sldId="366"/>
        </pc:sldMkLst>
        <pc:spChg chg="mod">
          <ac:chgData name="FOGLIA Francesco (EMPL+REGIO-DAC)" userId="S::francesco.foglia@ec.europa.eu::81140625-e35e-4162-b6e3-24ae92696e25" providerId="AD" clId="Web-{3B95B157-FE63-46DE-A228-6C10EE1F2223}" dt="2025-04-30T08:42:02.764" v="292" actId="20577"/>
          <ac:spMkLst>
            <pc:docMk/>
            <pc:sldMk cId="2479880471" sldId="366"/>
            <ac:spMk id="8" creationId="{251A7BCF-D166-7C26-0977-73DF8B83E1D6}"/>
          </ac:spMkLst>
        </pc:spChg>
      </pc:sldChg>
      <pc:sldChg chg="add del ord">
        <pc:chgData name="FOGLIA Francesco (EMPL+REGIO-DAC)" userId="S::francesco.foglia@ec.europa.eu::81140625-e35e-4162-b6e3-24ae92696e25" providerId="AD" clId="Web-{3B95B157-FE63-46DE-A228-6C10EE1F2223}" dt="2025-04-30T09:03:16.190" v="374"/>
        <pc:sldMkLst>
          <pc:docMk/>
          <pc:sldMk cId="1467861066" sldId="367"/>
        </pc:sldMkLst>
      </pc:sldChg>
      <pc:sldChg chg="del">
        <pc:chgData name="FOGLIA Francesco (EMPL+REGIO-DAC)" userId="S::francesco.foglia@ec.europa.eu::81140625-e35e-4162-b6e3-24ae92696e25" providerId="AD" clId="Web-{3B95B157-FE63-46DE-A228-6C10EE1F2223}" dt="2025-04-30T09:00:44.468" v="299"/>
        <pc:sldMkLst>
          <pc:docMk/>
          <pc:sldMk cId="0" sldId="402"/>
        </pc:sldMkLst>
      </pc:sldChg>
      <pc:sldChg chg="del">
        <pc:chgData name="FOGLIA Francesco (EMPL+REGIO-DAC)" userId="S::francesco.foglia@ec.europa.eu::81140625-e35e-4162-b6e3-24ae92696e25" providerId="AD" clId="Web-{3B95B157-FE63-46DE-A228-6C10EE1F2223}" dt="2025-04-30T09:00:49.546" v="303"/>
        <pc:sldMkLst>
          <pc:docMk/>
          <pc:sldMk cId="3457190204" sldId="403"/>
        </pc:sldMkLst>
      </pc:sldChg>
      <pc:sldChg chg="addSp delSp modSp mod modClrScheme chgLayout">
        <pc:chgData name="FOGLIA Francesco (EMPL+REGIO-DAC)" userId="S::francesco.foglia@ec.europa.eu::81140625-e35e-4162-b6e3-24ae92696e25" providerId="AD" clId="Web-{3B95B157-FE63-46DE-A228-6C10EE1F2223}" dt="2025-04-30T09:10:06.637" v="484" actId="20577"/>
        <pc:sldMkLst>
          <pc:docMk/>
          <pc:sldMk cId="1716383035" sldId="404"/>
        </pc:sldMkLst>
        <pc:spChg chg="mod ord">
          <ac:chgData name="FOGLIA Francesco (EMPL+REGIO-DAC)" userId="S::francesco.foglia@ec.europa.eu::81140625-e35e-4162-b6e3-24ae92696e25" providerId="AD" clId="Web-{3B95B157-FE63-46DE-A228-6C10EE1F2223}" dt="2025-04-30T08:59:15.997" v="294"/>
          <ac:spMkLst>
            <pc:docMk/>
            <pc:sldMk cId="1716383035" sldId="404"/>
            <ac:spMk id="2" creationId="{AF7245D5-1DF1-25F8-7F77-049AD2CB04B5}"/>
          </ac:spMkLst>
        </pc:spChg>
        <pc:spChg chg="mod ord">
          <ac:chgData name="FOGLIA Francesco (EMPL+REGIO-DAC)" userId="S::francesco.foglia@ec.europa.eu::81140625-e35e-4162-b6e3-24ae92696e25" providerId="AD" clId="Web-{3B95B157-FE63-46DE-A228-6C10EE1F2223}" dt="2025-04-30T09:10:06.637" v="484" actId="20577"/>
          <ac:spMkLst>
            <pc:docMk/>
            <pc:sldMk cId="1716383035" sldId="404"/>
            <ac:spMk id="3" creationId="{06A8258F-872F-4469-4CD0-239A4A3A8C52}"/>
          </ac:spMkLst>
        </pc:spChg>
        <pc:spChg chg="mod ord">
          <ac:chgData name="FOGLIA Francesco (EMPL+REGIO-DAC)" userId="S::francesco.foglia@ec.europa.eu::81140625-e35e-4162-b6e3-24ae92696e25" providerId="AD" clId="Web-{3B95B157-FE63-46DE-A228-6C10EE1F2223}" dt="2025-04-30T08:59:15.997" v="294"/>
          <ac:spMkLst>
            <pc:docMk/>
            <pc:sldMk cId="1716383035" sldId="404"/>
            <ac:spMk id="4" creationId="{748915B1-F885-E9E5-F708-BF07D2FAB220}"/>
          </ac:spMkLst>
        </pc:spChg>
        <pc:spChg chg="add del mod ord">
          <ac:chgData name="FOGLIA Francesco (EMPL+REGIO-DAC)" userId="S::francesco.foglia@ec.europa.eu::81140625-e35e-4162-b6e3-24ae92696e25" providerId="AD" clId="Web-{3B95B157-FE63-46DE-A228-6C10EE1F2223}" dt="2025-04-30T08:59:15.997" v="294"/>
          <ac:spMkLst>
            <pc:docMk/>
            <pc:sldMk cId="1716383035" sldId="404"/>
            <ac:spMk id="5" creationId="{F2B11296-0C29-B565-EC30-3EEACD62B6AC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EA32DE09-66D7-7CA0-61D9-E7D807E597C9}"/>
    <pc:docChg chg="modSld">
      <pc:chgData name="MOLLICA Carmine (EMPL+REGIO-DAC)" userId="S::carmine.mollica@ec.europa.eu::49f5d08d-7f78-4c48-b29c-56113ae0f2e9" providerId="AD" clId="Web-{EA32DE09-66D7-7CA0-61D9-E7D807E597C9}" dt="2025-05-05T11:46:07.542" v="9" actId="20577"/>
      <pc:docMkLst>
        <pc:docMk/>
      </pc:docMkLst>
      <pc:sldChg chg="modSp">
        <pc:chgData name="MOLLICA Carmine (EMPL+REGIO-DAC)" userId="S::carmine.mollica@ec.europa.eu::49f5d08d-7f78-4c48-b29c-56113ae0f2e9" providerId="AD" clId="Web-{EA32DE09-66D7-7CA0-61D9-E7D807E597C9}" dt="2025-05-05T11:45:37.995" v="2" actId="20577"/>
        <pc:sldMkLst>
          <pc:docMk/>
          <pc:sldMk cId="1716383035" sldId="404"/>
        </pc:sldMkLst>
        <pc:spChg chg="mod">
          <ac:chgData name="MOLLICA Carmine (EMPL+REGIO-DAC)" userId="S::carmine.mollica@ec.europa.eu::49f5d08d-7f78-4c48-b29c-56113ae0f2e9" providerId="AD" clId="Web-{EA32DE09-66D7-7CA0-61D9-E7D807E597C9}" dt="2025-05-05T11:45:37.995" v="2" actId="20577"/>
          <ac:spMkLst>
            <pc:docMk/>
            <pc:sldMk cId="1716383035" sldId="404"/>
            <ac:spMk id="18" creationId="{02749C0D-B0E5-7634-53AC-4424F7541165}"/>
          </ac:spMkLst>
        </pc:spChg>
      </pc:sldChg>
      <pc:sldChg chg="modSp">
        <pc:chgData name="MOLLICA Carmine (EMPL+REGIO-DAC)" userId="S::carmine.mollica@ec.europa.eu::49f5d08d-7f78-4c48-b29c-56113ae0f2e9" providerId="AD" clId="Web-{EA32DE09-66D7-7CA0-61D9-E7D807E597C9}" dt="2025-05-05T11:45:56.417" v="7" actId="20577"/>
        <pc:sldMkLst>
          <pc:docMk/>
          <pc:sldMk cId="3658564324" sldId="405"/>
        </pc:sldMkLst>
        <pc:spChg chg="mod">
          <ac:chgData name="MOLLICA Carmine (EMPL+REGIO-DAC)" userId="S::carmine.mollica@ec.europa.eu::49f5d08d-7f78-4c48-b29c-56113ae0f2e9" providerId="AD" clId="Web-{EA32DE09-66D7-7CA0-61D9-E7D807E597C9}" dt="2025-05-05T11:45:46.745" v="3" actId="20577"/>
          <ac:spMkLst>
            <pc:docMk/>
            <pc:sldMk cId="3658564324" sldId="405"/>
            <ac:spMk id="5" creationId="{8A5B3A50-7C89-8A04-8566-9A1FAB04D234}"/>
          </ac:spMkLst>
        </pc:spChg>
        <pc:spChg chg="mod">
          <ac:chgData name="MOLLICA Carmine (EMPL+REGIO-DAC)" userId="S::carmine.mollica@ec.europa.eu::49f5d08d-7f78-4c48-b29c-56113ae0f2e9" providerId="AD" clId="Web-{EA32DE09-66D7-7CA0-61D9-E7D807E597C9}" dt="2025-05-05T11:45:56.417" v="7" actId="20577"/>
          <ac:spMkLst>
            <pc:docMk/>
            <pc:sldMk cId="3658564324" sldId="405"/>
            <ac:spMk id="9" creationId="{A864B899-5E4B-034F-B8B3-0ED2C782128A}"/>
          </ac:spMkLst>
        </pc:spChg>
      </pc:sldChg>
      <pc:sldChg chg="modSp">
        <pc:chgData name="MOLLICA Carmine (EMPL+REGIO-DAC)" userId="S::carmine.mollica@ec.europa.eu::49f5d08d-7f78-4c48-b29c-56113ae0f2e9" providerId="AD" clId="Web-{EA32DE09-66D7-7CA0-61D9-E7D807E597C9}" dt="2025-05-05T11:46:07.542" v="9" actId="20577"/>
        <pc:sldMkLst>
          <pc:docMk/>
          <pc:sldMk cId="1971355559" sldId="408"/>
        </pc:sldMkLst>
        <pc:spChg chg="mod">
          <ac:chgData name="MOLLICA Carmine (EMPL+REGIO-DAC)" userId="S::carmine.mollica@ec.europa.eu::49f5d08d-7f78-4c48-b29c-56113ae0f2e9" providerId="AD" clId="Web-{EA32DE09-66D7-7CA0-61D9-E7D807E597C9}" dt="2025-05-05T11:46:02.198" v="8" actId="20577"/>
          <ac:spMkLst>
            <pc:docMk/>
            <pc:sldMk cId="1971355559" sldId="408"/>
            <ac:spMk id="5" creationId="{0AC0C28F-FAAD-7451-3D5D-F9B93E0F9E8D}"/>
          </ac:spMkLst>
        </pc:spChg>
        <pc:spChg chg="mod">
          <ac:chgData name="MOLLICA Carmine (EMPL+REGIO-DAC)" userId="S::carmine.mollica@ec.europa.eu::49f5d08d-7f78-4c48-b29c-56113ae0f2e9" providerId="AD" clId="Web-{EA32DE09-66D7-7CA0-61D9-E7D807E597C9}" dt="2025-05-05T11:46:07.542" v="9" actId="20577"/>
          <ac:spMkLst>
            <pc:docMk/>
            <pc:sldMk cId="1971355559" sldId="408"/>
            <ac:spMk id="9" creationId="{30B55B71-FDFD-9092-7E30-375E72ABDD1D}"/>
          </ac:spMkLst>
        </pc:spChg>
      </pc:sldChg>
    </pc:docChg>
  </pc:docChgLst>
  <pc:docChgLst>
    <pc:chgData name="FOGLIA Francesco (EMPL+REGIO-DAC)" userId="S::francesco.foglia@ec.europa.eu::81140625-e35e-4162-b6e3-24ae92696e25" providerId="AD" clId="Web-{2C9D6C64-1934-4331-A914-0BFA591AC8FB}"/>
    <pc:docChg chg="mod addSld delSld modSld">
      <pc:chgData name="FOGLIA Francesco (EMPL+REGIO-DAC)" userId="S::francesco.foglia@ec.europa.eu::81140625-e35e-4162-b6e3-24ae92696e25" providerId="AD" clId="Web-{2C9D6C64-1934-4331-A914-0BFA591AC8FB}" dt="2025-04-30T14:00:04.244" v="25"/>
      <pc:docMkLst>
        <pc:docMk/>
      </pc:docMkLst>
      <pc:sldChg chg="del">
        <pc:chgData name="FOGLIA Francesco (EMPL+REGIO-DAC)" userId="S::francesco.foglia@ec.europa.eu::81140625-e35e-4162-b6e3-24ae92696e25" providerId="AD" clId="Web-{2C9D6C64-1934-4331-A914-0BFA591AC8FB}" dt="2025-04-30T13:58:54.726" v="6"/>
        <pc:sldMkLst>
          <pc:docMk/>
          <pc:sldMk cId="738119947" sldId="373"/>
        </pc:sldMkLst>
      </pc:sldChg>
      <pc:sldChg chg="modSp">
        <pc:chgData name="FOGLIA Francesco (EMPL+REGIO-DAC)" userId="S::francesco.foglia@ec.europa.eu::81140625-e35e-4162-b6e3-24ae92696e25" providerId="AD" clId="Web-{2C9D6C64-1934-4331-A914-0BFA591AC8FB}" dt="2025-04-30T13:59:28.993" v="23" actId="20577"/>
        <pc:sldMkLst>
          <pc:docMk/>
          <pc:sldMk cId="1122409744" sldId="407"/>
        </pc:sldMkLst>
        <pc:spChg chg="mod">
          <ac:chgData name="FOGLIA Francesco (EMPL+REGIO-DAC)" userId="S::francesco.foglia@ec.europa.eu::81140625-e35e-4162-b6e3-24ae92696e25" providerId="AD" clId="Web-{2C9D6C64-1934-4331-A914-0BFA591AC8FB}" dt="2025-04-30T13:59:28.993" v="23" actId="20577"/>
          <ac:spMkLst>
            <pc:docMk/>
            <pc:sldMk cId="1122409744" sldId="407"/>
            <ac:spMk id="8" creationId="{0616D284-4355-9D72-B3F3-EB782094A01E}"/>
          </ac:spMkLst>
        </pc:spChg>
      </pc:sldChg>
      <pc:sldChg chg="addSp delSp modSp add replId">
        <pc:chgData name="FOGLIA Francesco (EMPL+REGIO-DAC)" userId="S::francesco.foglia@ec.europa.eu::81140625-e35e-4162-b6e3-24ae92696e25" providerId="AD" clId="Web-{2C9D6C64-1934-4331-A914-0BFA591AC8FB}" dt="2025-04-30T13:59:18.446" v="17" actId="20577"/>
        <pc:sldMkLst>
          <pc:docMk/>
          <pc:sldMk cId="3379363555" sldId="409"/>
        </pc:sldMkLst>
        <pc:spChg chg="mod">
          <ac:chgData name="FOGLIA Francesco (EMPL+REGIO-DAC)" userId="S::francesco.foglia@ec.europa.eu::81140625-e35e-4162-b6e3-24ae92696e25" providerId="AD" clId="Web-{2C9D6C64-1934-4331-A914-0BFA591AC8FB}" dt="2025-04-30T13:59:10.539" v="11" actId="20577"/>
          <ac:spMkLst>
            <pc:docMk/>
            <pc:sldMk cId="3379363555" sldId="409"/>
            <ac:spMk id="2" creationId="{0CBBD3AA-054C-551D-B500-38C090CD0FCF}"/>
          </ac:spMkLst>
        </pc:spChg>
        <pc:spChg chg="mod">
          <ac:chgData name="FOGLIA Francesco (EMPL+REGIO-DAC)" userId="S::francesco.foglia@ec.europa.eu::81140625-e35e-4162-b6e3-24ae92696e25" providerId="AD" clId="Web-{2C9D6C64-1934-4331-A914-0BFA591AC8FB}" dt="2025-04-30T13:59:18.446" v="17" actId="20577"/>
          <ac:spMkLst>
            <pc:docMk/>
            <pc:sldMk cId="3379363555" sldId="409"/>
            <ac:spMk id="3" creationId="{0FF9158A-7109-B5B5-D1C8-ECED06C74E8F}"/>
          </ac:spMkLst>
        </pc:spChg>
        <pc:spChg chg="add del mod">
          <ac:chgData name="FOGLIA Francesco (EMPL+REGIO-DAC)" userId="S::francesco.foglia@ec.europa.eu::81140625-e35e-4162-b6e3-24ae92696e25" providerId="AD" clId="Web-{2C9D6C64-1934-4331-A914-0BFA591AC8FB}" dt="2025-04-30T13:58:48.835" v="2"/>
          <ac:spMkLst>
            <pc:docMk/>
            <pc:sldMk cId="3379363555" sldId="409"/>
            <ac:spMk id="6" creationId="{C45489C5-8A46-C46A-AA7A-E3E336AB7BF2}"/>
          </ac:spMkLst>
        </pc:spChg>
        <pc:spChg chg="del">
          <ac:chgData name="FOGLIA Francesco (EMPL+REGIO-DAC)" userId="S::francesco.foglia@ec.europa.eu::81140625-e35e-4162-b6e3-24ae92696e25" providerId="AD" clId="Web-{2C9D6C64-1934-4331-A914-0BFA591AC8FB}" dt="2025-04-30T13:58:45.976" v="1"/>
          <ac:spMkLst>
            <pc:docMk/>
            <pc:sldMk cId="3379363555" sldId="409"/>
            <ac:spMk id="18" creationId="{894686F2-33F4-7406-1706-E6650F60FE2D}"/>
          </ac:spMkLst>
        </pc:spChg>
      </pc:sldChg>
    </pc:docChg>
  </pc:docChgLst>
  <pc:docChgLst>
    <pc:chgData name="MOLLICA Carmine (EMPL+REGIO-DAC)" userId="S::carmine.mollica@ec.europa.eu::49f5d08d-7f78-4c48-b29c-56113ae0f2e9" providerId="AD" clId="Web-{2A25501E-32C3-5906-1165-A36A7D8E0796}"/>
    <pc:docChg chg="modSld">
      <pc:chgData name="MOLLICA Carmine (EMPL+REGIO-DAC)" userId="S::carmine.mollica@ec.europa.eu::49f5d08d-7f78-4c48-b29c-56113ae0f2e9" providerId="AD" clId="Web-{2A25501E-32C3-5906-1165-A36A7D8E0796}" dt="2025-05-12T10:18:54.819" v="8" actId="20577"/>
      <pc:docMkLst>
        <pc:docMk/>
      </pc:docMkLst>
      <pc:sldChg chg="modSp">
        <pc:chgData name="MOLLICA Carmine (EMPL+REGIO-DAC)" userId="S::carmine.mollica@ec.europa.eu::49f5d08d-7f78-4c48-b29c-56113ae0f2e9" providerId="AD" clId="Web-{2A25501E-32C3-5906-1165-A36A7D8E0796}" dt="2025-05-12T10:09:31.551" v="1" actId="20577"/>
        <pc:sldMkLst>
          <pc:docMk/>
          <pc:sldMk cId="2545807959" sldId="410"/>
        </pc:sldMkLst>
        <pc:spChg chg="mod">
          <ac:chgData name="MOLLICA Carmine (EMPL+REGIO-DAC)" userId="S::carmine.mollica@ec.europa.eu::49f5d08d-7f78-4c48-b29c-56113ae0f2e9" providerId="AD" clId="Web-{2A25501E-32C3-5906-1165-A36A7D8E0796}" dt="2025-05-12T10:09:31.551" v="1" actId="20577"/>
          <ac:spMkLst>
            <pc:docMk/>
            <pc:sldMk cId="2545807959" sldId="410"/>
            <ac:spMk id="3" creationId="{FB4EEF19-9209-A5FD-95E0-F5D714074616}"/>
          </ac:spMkLst>
        </pc:spChg>
      </pc:sldChg>
      <pc:sldChg chg="modSp modCm">
        <pc:chgData name="MOLLICA Carmine (EMPL+REGIO-DAC)" userId="S::carmine.mollica@ec.europa.eu::49f5d08d-7f78-4c48-b29c-56113ae0f2e9" providerId="AD" clId="Web-{2A25501E-32C3-5906-1165-A36A7D8E0796}" dt="2025-05-12T10:18:54.819" v="8" actId="20577"/>
        <pc:sldMkLst>
          <pc:docMk/>
          <pc:sldMk cId="3605028918" sldId="413"/>
        </pc:sldMkLst>
        <pc:spChg chg="mod">
          <ac:chgData name="MOLLICA Carmine (EMPL+REGIO-DAC)" userId="S::carmine.mollica@ec.europa.eu::49f5d08d-7f78-4c48-b29c-56113ae0f2e9" providerId="AD" clId="Web-{2A25501E-32C3-5906-1165-A36A7D8E0796}" dt="2025-05-12T10:18:54.819" v="8" actId="20577"/>
          <ac:spMkLst>
            <pc:docMk/>
            <pc:sldMk cId="3605028918" sldId="413"/>
            <ac:spMk id="3" creationId="{FB4EEF19-9209-A5FD-95E0-F5D71407461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OLLICA Carmine (EMPL+REGIO-DAC)" userId="S::carmine.mollica@ec.europa.eu::49f5d08d-7f78-4c48-b29c-56113ae0f2e9" providerId="AD" clId="Web-{2A25501E-32C3-5906-1165-A36A7D8E0796}" dt="2025-05-12T10:18:02.521" v="6" actId="20577"/>
              <pc2:cmMkLst xmlns:pc2="http://schemas.microsoft.com/office/powerpoint/2019/9/main/command">
                <pc:docMk/>
                <pc:sldMk cId="3605028918" sldId="413"/>
                <pc2:cmMk id="{33AD1F46-4FB6-428C-8585-4731985F8A59}"/>
              </pc2:cmMkLst>
            </pc226:cmChg>
          </p:ext>
        </pc:extLst>
      </pc:sldChg>
    </pc:docChg>
  </pc:docChgLst>
  <pc:docChgLst>
    <pc:chgData name="SANZ REDRADO Gema (EMPL+REGIO-DAC)" userId="S::gema.sanz-redrado@ec.europa.eu::be1b037a-9c2f-47a8-82cd-605553ad0919" providerId="AD" clId="Web-{54B39050-4630-64E4-5148-A4B88C7E45C9}"/>
    <pc:docChg chg="modSld">
      <pc:chgData name="SANZ REDRADO Gema (EMPL+REGIO-DAC)" userId="S::gema.sanz-redrado@ec.europa.eu::be1b037a-9c2f-47a8-82cd-605553ad0919" providerId="AD" clId="Web-{54B39050-4630-64E4-5148-A4B88C7E45C9}" dt="2025-05-13T23:13:26.481" v="82" actId="20577"/>
      <pc:docMkLst>
        <pc:docMk/>
      </pc:docMkLst>
      <pc:sldChg chg="modSp">
        <pc:chgData name="SANZ REDRADO Gema (EMPL+REGIO-DAC)" userId="S::gema.sanz-redrado@ec.europa.eu::be1b037a-9c2f-47a8-82cd-605553ad0919" providerId="AD" clId="Web-{54B39050-4630-64E4-5148-A4B88C7E45C9}" dt="2025-05-13T23:13:26.481" v="82" actId="20577"/>
        <pc:sldMkLst>
          <pc:docMk/>
          <pc:sldMk cId="1122409744" sldId="407"/>
        </pc:sldMkLst>
        <pc:spChg chg="mod">
          <ac:chgData name="SANZ REDRADO Gema (EMPL+REGIO-DAC)" userId="S::gema.sanz-redrado@ec.europa.eu::be1b037a-9c2f-47a8-82cd-605553ad0919" providerId="AD" clId="Web-{54B39050-4630-64E4-5148-A4B88C7E45C9}" dt="2025-05-13T23:13:26.481" v="82" actId="20577"/>
          <ac:spMkLst>
            <pc:docMk/>
            <pc:sldMk cId="1122409744" sldId="407"/>
            <ac:spMk id="3" creationId="{E1F65038-FA6E-AE32-2758-45A8025AC488}"/>
          </ac:spMkLst>
        </pc:spChg>
      </pc:sldChg>
      <pc:sldChg chg="modSp">
        <pc:chgData name="SANZ REDRADO Gema (EMPL+REGIO-DAC)" userId="S::gema.sanz-redrado@ec.europa.eu::be1b037a-9c2f-47a8-82cd-605553ad0919" providerId="AD" clId="Web-{54B39050-4630-64E4-5148-A4B88C7E45C9}" dt="2025-05-08T10:11:28.026" v="80" actId="20577"/>
        <pc:sldMkLst>
          <pc:docMk/>
          <pc:sldMk cId="2133574819" sldId="411"/>
        </pc:sldMkLst>
        <pc:spChg chg="mod">
          <ac:chgData name="SANZ REDRADO Gema (EMPL+REGIO-DAC)" userId="S::gema.sanz-redrado@ec.europa.eu::be1b037a-9c2f-47a8-82cd-605553ad0919" providerId="AD" clId="Web-{54B39050-4630-64E4-5148-A4B88C7E45C9}" dt="2025-05-08T10:11:28.026" v="80" actId="20577"/>
          <ac:spMkLst>
            <pc:docMk/>
            <pc:sldMk cId="2133574819" sldId="411"/>
            <ac:spMk id="3" creationId="{FB4EEF19-9209-A5FD-95E0-F5D714074616}"/>
          </ac:spMkLst>
        </pc:spChg>
      </pc:sldChg>
      <pc:sldChg chg="modSp">
        <pc:chgData name="SANZ REDRADO Gema (EMPL+REGIO-DAC)" userId="S::gema.sanz-redrado@ec.europa.eu::be1b037a-9c2f-47a8-82cd-605553ad0919" providerId="AD" clId="Web-{54B39050-4630-64E4-5148-A4B88C7E45C9}" dt="2025-05-08T10:11:14.665" v="77" actId="20577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54B39050-4630-64E4-5148-A4B88C7E45C9}" dt="2025-05-08T10:11:14.665" v="77" actId="20577"/>
          <ac:spMkLst>
            <pc:docMk/>
            <pc:sldMk cId="3605028918" sldId="413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54B39050-4630-64E4-5148-A4B88C7E45C9}" dt="2025-05-08T10:09:26.470" v="50" actId="1076"/>
          <ac:picMkLst>
            <pc:docMk/>
            <pc:sldMk cId="3605028918" sldId="413"/>
            <ac:picMk id="5" creationId="{73DFDEA6-2B75-0C5D-9CF3-70C886B1567B}"/>
          </ac:picMkLst>
        </pc:picChg>
      </pc:sldChg>
    </pc:docChg>
  </pc:docChgLst>
  <pc:docChgLst>
    <pc:chgData name="SANZ REDRADO Gema (EMPL+REGIO-DAC)" userId="S::gema.sanz-redrado@ec.europa.eu::be1b037a-9c2f-47a8-82cd-605553ad0919" providerId="AD" clId="Web-{A732690C-E5CF-E6C7-CB48-273DEEB8DF06}"/>
    <pc:docChg chg="modSld">
      <pc:chgData name="SANZ REDRADO Gema (EMPL+REGIO-DAC)" userId="S::gema.sanz-redrado@ec.europa.eu::be1b037a-9c2f-47a8-82cd-605553ad0919" providerId="AD" clId="Web-{A732690C-E5CF-E6C7-CB48-273DEEB8DF06}" dt="2025-05-07T00:17:04.364" v="115" actId="20577"/>
      <pc:docMkLst>
        <pc:docMk/>
      </pc:docMkLst>
      <pc:sldChg chg="delSp modSp">
        <pc:chgData name="SANZ REDRADO Gema (EMPL+REGIO-DAC)" userId="S::gema.sanz-redrado@ec.europa.eu::be1b037a-9c2f-47a8-82cd-605553ad0919" providerId="AD" clId="Web-{A732690C-E5CF-E6C7-CB48-273DEEB8DF06}" dt="2025-05-07T00:17:04.364" v="115" actId="20577"/>
        <pc:sldMkLst>
          <pc:docMk/>
          <pc:sldMk cId="3605028918" sldId="413"/>
        </pc:sldMkLst>
        <pc:spChg chg="mod">
          <ac:chgData name="SANZ REDRADO Gema (EMPL+REGIO-DAC)" userId="S::gema.sanz-redrado@ec.europa.eu::be1b037a-9c2f-47a8-82cd-605553ad0919" providerId="AD" clId="Web-{A732690C-E5CF-E6C7-CB48-273DEEB8DF06}" dt="2025-05-07T00:17:04.364" v="115" actId="20577"/>
          <ac:spMkLst>
            <pc:docMk/>
            <pc:sldMk cId="3605028918" sldId="413"/>
            <ac:spMk id="3" creationId="{FB4EEF19-9209-A5FD-95E0-F5D714074616}"/>
          </ac:spMkLst>
        </pc:spChg>
        <pc:picChg chg="mod">
          <ac:chgData name="SANZ REDRADO Gema (EMPL+REGIO-DAC)" userId="S::gema.sanz-redrado@ec.europa.eu::be1b037a-9c2f-47a8-82cd-605553ad0919" providerId="AD" clId="Web-{A732690C-E5CF-E6C7-CB48-273DEEB8DF06}" dt="2025-05-07T00:16:00.188" v="101" actId="1076"/>
          <ac:picMkLst>
            <pc:docMk/>
            <pc:sldMk cId="3605028918" sldId="413"/>
            <ac:picMk id="5" creationId="{73DFDEA6-2B75-0C5D-9CF3-70C886B1567B}"/>
          </ac:picMkLst>
        </pc:picChg>
        <pc:picChg chg="del">
          <ac:chgData name="SANZ REDRADO Gema (EMPL+REGIO-DAC)" userId="S::gema.sanz-redrado@ec.europa.eu::be1b037a-9c2f-47a8-82cd-605553ad0919" providerId="AD" clId="Web-{A732690C-E5CF-E6C7-CB48-273DEEB8DF06}" dt="2025-05-07T00:07:36.640" v="1"/>
          <ac:picMkLst>
            <pc:docMk/>
            <pc:sldMk cId="3605028918" sldId="413"/>
            <ac:picMk id="7" creationId="{DB8D0AE0-C2A1-256E-1045-17CE89823E05}"/>
          </ac:picMkLst>
        </pc:picChg>
        <pc:picChg chg="del">
          <ac:chgData name="SANZ REDRADO Gema (EMPL+REGIO-DAC)" userId="S::gema.sanz-redrado@ec.europa.eu::be1b037a-9c2f-47a8-82cd-605553ad0919" providerId="AD" clId="Web-{A732690C-E5CF-E6C7-CB48-273DEEB8DF06}" dt="2025-05-07T00:07:28.140" v="0"/>
          <ac:picMkLst>
            <pc:docMk/>
            <pc:sldMk cId="3605028918" sldId="413"/>
            <ac:picMk id="9" creationId="{1E9A0CD6-1EB0-9589-6C22-0C0DBD4C29F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14/05/2025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5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881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BD512D0-79B6-670C-07FD-9168EC3E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5880606"/>
            <a:ext cx="2763520" cy="3249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14-15/05/2025</a:t>
            </a:r>
            <a:endParaRPr lang="en-I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2588"/>
            <a:ext cx="10515600" cy="2160494"/>
          </a:xfrm>
        </p:spPr>
        <p:txBody>
          <a:bodyPr/>
          <a:lstStyle/>
          <a:p>
            <a:pPr algn="ctr"/>
            <a:r>
              <a:rPr lang="it-IT" sz="4400">
                <a:cs typeface="Arial"/>
              </a:rPr>
              <a:t>Risultati principali delle missioni EPSA e rilievi dalla valutazione dei pacchetti di assicurazione</a:t>
            </a: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07640" y="826135"/>
            <a:ext cx="6333476" cy="611188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en-IE" sz="2800" err="1">
                <a:solidFill>
                  <a:srgbClr val="FFC000"/>
                </a:solidFill>
                <a:latin typeface="+mj-lt"/>
                <a:cs typeface="Arial"/>
              </a:rPr>
              <a:t>Periodo</a:t>
            </a:r>
            <a:r>
              <a:rPr lang="en-IE" sz="2400">
                <a:solidFill>
                  <a:srgbClr val="FFC000"/>
                </a:solidFill>
                <a:latin typeface="+mj-lt"/>
                <a:cs typeface="Arial"/>
              </a:rPr>
              <a:t> di </a:t>
            </a:r>
            <a:r>
              <a:rPr lang="en-IE" sz="2800" err="1">
                <a:solidFill>
                  <a:srgbClr val="FFC000"/>
                </a:solidFill>
                <a:latin typeface="+mj-lt"/>
                <a:cs typeface="Arial"/>
              </a:rPr>
              <a:t>programmazione</a:t>
            </a:r>
            <a:r>
              <a:rPr lang="en-IE" sz="2400">
                <a:solidFill>
                  <a:srgbClr val="FFC000"/>
                </a:solidFill>
                <a:latin typeface="+mj-lt"/>
                <a:cs typeface="Arial"/>
              </a:rPr>
              <a:t> 2021-2027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067" y="5151718"/>
            <a:ext cx="6522568" cy="415106"/>
          </a:xfrm>
        </p:spPr>
        <p:txBody>
          <a:bodyPr/>
          <a:lstStyle/>
          <a:p>
            <a:r>
              <a:rPr lang="it-IT" i="0">
                <a:ea typeface="+mn-lt"/>
                <a:cs typeface="+mn-lt"/>
              </a:rPr>
              <a:t>Incontro tecnico tra la CE, IGRUE e le </a:t>
            </a:r>
            <a:r>
              <a:rPr lang="it-IT" i="0" err="1">
                <a:ea typeface="+mn-lt"/>
                <a:cs typeface="+mn-lt"/>
              </a:rPr>
              <a:t>AdA</a:t>
            </a:r>
            <a:r>
              <a:rPr lang="it-IT" i="0">
                <a:ea typeface="+mn-lt"/>
                <a:cs typeface="+mn-lt"/>
              </a:rPr>
              <a:t> Italiane – Genova 2025</a:t>
            </a:r>
            <a:endParaRPr lang="it-IT"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C3BCB-F832-8DF1-40D1-441121C4C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EEF19-9209-A5FD-95E0-F5D714074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568" y="289759"/>
            <a:ext cx="11761541" cy="5542034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270510" indent="-270510">
              <a:lnSpc>
                <a:spcPct val="100000"/>
              </a:lnSpc>
              <a:spcAft>
                <a:spcPts val="1200"/>
              </a:spcAft>
            </a:pPr>
            <a:r>
              <a:rPr lang="en-GB" sz="3900" dirty="0" err="1">
                <a:solidFill>
                  <a:schemeClr val="tx2"/>
                </a:solidFill>
                <a:latin typeface="+mj-lt"/>
                <a:cs typeface="Arial"/>
              </a:rPr>
              <a:t>Principali</a:t>
            </a:r>
            <a:r>
              <a:rPr lang="en-GB" sz="3900" dirty="0">
                <a:solidFill>
                  <a:schemeClr val="tx2"/>
                </a:solidFill>
                <a:latin typeface="+mj-lt"/>
                <a:cs typeface="Arial"/>
              </a:rPr>
              <a:t> </a:t>
            </a:r>
            <a:r>
              <a:rPr lang="en-GB" sz="3900" dirty="0" err="1">
                <a:solidFill>
                  <a:schemeClr val="tx2"/>
                </a:solidFill>
                <a:latin typeface="+mj-lt"/>
                <a:cs typeface="Arial"/>
              </a:rPr>
              <a:t>osservazioni</a:t>
            </a:r>
            <a:r>
              <a:rPr lang="en-GB" sz="3900" dirty="0">
                <a:solidFill>
                  <a:schemeClr val="tx2"/>
                </a:solidFill>
                <a:latin typeface="+mj-lt"/>
                <a:cs typeface="Arial"/>
              </a:rPr>
              <a:t> sui </a:t>
            </a:r>
            <a:r>
              <a:rPr lang="en-GB" sz="3900" dirty="0" err="1">
                <a:solidFill>
                  <a:schemeClr val="tx2"/>
                </a:solidFill>
                <a:latin typeface="+mj-lt"/>
                <a:cs typeface="Arial"/>
              </a:rPr>
              <a:t>pacchetti</a:t>
            </a:r>
            <a:r>
              <a:rPr lang="en-GB" sz="3900" dirty="0">
                <a:solidFill>
                  <a:schemeClr val="tx2"/>
                </a:solidFill>
                <a:latin typeface="+mj-lt"/>
                <a:cs typeface="Arial"/>
              </a:rPr>
              <a:t> di </a:t>
            </a:r>
            <a:r>
              <a:rPr lang="en-GB" sz="3900" dirty="0" err="1">
                <a:solidFill>
                  <a:schemeClr val="tx2"/>
                </a:solidFill>
                <a:latin typeface="+mj-lt"/>
                <a:cs typeface="Arial"/>
              </a:rPr>
              <a:t>affidabilità</a:t>
            </a:r>
            <a:r>
              <a:rPr lang="en-GB" sz="3900" dirty="0">
                <a:solidFill>
                  <a:schemeClr val="tx2"/>
                </a:solidFill>
                <a:latin typeface="+mj-lt"/>
                <a:cs typeface="Arial"/>
              </a:rPr>
              <a:t> </a:t>
            </a:r>
            <a:r>
              <a:rPr lang="en-GB" sz="2400" dirty="0">
                <a:solidFill>
                  <a:schemeClr val="tx2"/>
                </a:solidFill>
                <a:latin typeface="+mj-lt"/>
                <a:cs typeface="Arial"/>
              </a:rPr>
              <a:t>(2/2)</a:t>
            </a:r>
            <a:endParaRPr lang="en-US" sz="2400" dirty="0">
              <a:solidFill>
                <a:schemeClr val="tx2"/>
              </a:solidFill>
              <a:cs typeface="Arial"/>
            </a:endParaRPr>
          </a:p>
          <a:p>
            <a:pPr marL="270510" indent="-270510">
              <a:lnSpc>
                <a:spcPct val="100000"/>
              </a:lnSpc>
              <a:spcAft>
                <a:spcPts val="1200"/>
              </a:spcAft>
            </a:pPr>
            <a:r>
              <a:rPr lang="it-IT" sz="2200" b="1" dirty="0">
                <a:solidFill>
                  <a:schemeClr val="tx2"/>
                </a:solidFill>
                <a:latin typeface="+mj-lt"/>
                <a:cs typeface="Times New Roman"/>
              </a:rPr>
              <a:t>5.  Assenza di  </a:t>
            </a:r>
            <a:r>
              <a:rPr lang="it-IT" sz="2200" b="1" dirty="0">
                <a:solidFill>
                  <a:schemeClr val="tx2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informazioni sul lavoro di audit svolto (e </a:t>
            </a:r>
            <a:r>
              <a:rPr lang="it-IT" sz="2200" b="1" dirty="0">
                <a:solidFill>
                  <a:schemeClr val="tx2"/>
                </a:solidFill>
                <a:latin typeface="+mj-lt"/>
                <a:ea typeface="Aptos" panose="020B0004020202020204" pitchFamily="34" charset="0"/>
                <a:cs typeface="Times New Roman"/>
              </a:rPr>
              <a:t>i relativi </a:t>
            </a:r>
            <a:r>
              <a:rPr lang="it-IT" sz="2200" b="1" dirty="0">
                <a:solidFill>
                  <a:schemeClr val="tx2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risultati) </a:t>
            </a:r>
            <a:r>
              <a:rPr lang="it-IT" sz="2200" b="1" dirty="0">
                <a:solidFill>
                  <a:schemeClr val="tx2"/>
                </a:solidFill>
                <a:latin typeface="+mj-lt"/>
                <a:ea typeface="Aptos" panose="020B0004020202020204" pitchFamily="34" charset="0"/>
                <a:cs typeface="Times New Roman"/>
              </a:rPr>
              <a:t>in merito      all’</a:t>
            </a:r>
            <a:r>
              <a:rPr lang="it-IT" sz="2200" b="1" dirty="0">
                <a:solidFill>
                  <a:schemeClr val="tx2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affidabilità degli indicatori e il rischio di doppio finanziamento</a:t>
            </a:r>
            <a:endParaRPr lang="fr-BE" sz="2200" b="1">
              <a:solidFill>
                <a:schemeClr val="tx2"/>
              </a:solidFill>
              <a:latin typeface="+mj-lt"/>
              <a:ea typeface="Aptos" panose="020B0004020202020204" pitchFamily="34" charset="0"/>
              <a:cs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fr-BE" b="1" dirty="0">
                <a:solidFill>
                  <a:srgbClr val="FF0000"/>
                </a:solidFill>
                <a:latin typeface="+mj-lt"/>
                <a:ea typeface="Aptos" panose="020B0004020202020204" pitchFamily="34" charset="0"/>
                <a:cs typeface="Times New Roman"/>
              </a:rPr>
              <a:t>	   </a:t>
            </a:r>
            <a:r>
              <a:rPr lang="fr-BE" sz="2100" b="1" err="1">
                <a:solidFill>
                  <a:srgbClr val="FF0000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Attenzione</a:t>
            </a:r>
            <a:r>
              <a:rPr lang="fr-BE" sz="2100" b="1" dirty="0">
                <a:solidFill>
                  <a:srgbClr val="FF0000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:</a:t>
            </a:r>
            <a:r>
              <a:rPr lang="fr-BE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 </a:t>
            </a:r>
            <a:r>
              <a:rPr lang="it-IT" sz="21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La nota metodologica sulla RAC e il Parere di audit per il </a:t>
            </a:r>
            <a:r>
              <a:rPr lang="it-IT" sz="2100" dirty="0">
                <a:latin typeface="+mj-lt"/>
                <a:ea typeface="Aptos" panose="020B0004020202020204" pitchFamily="34" charset="0"/>
                <a:cs typeface="Times New Roman"/>
              </a:rPr>
              <a:t>periodo di     </a:t>
            </a:r>
            <a:endParaRPr lang="fr-BE">
              <a:cs typeface="Arial"/>
            </a:endParaRPr>
          </a:p>
          <a:p>
            <a:pPr marL="270510" indent="-270510">
              <a:lnSpc>
                <a:spcPct val="100000"/>
              </a:lnSpc>
              <a:spcBef>
                <a:spcPts val="0"/>
              </a:spcBef>
            </a:pPr>
            <a:r>
              <a:rPr lang="it-IT" sz="2100" dirty="0">
                <a:latin typeface="+mj-lt"/>
                <a:ea typeface="Aptos" panose="020B0004020202020204" pitchFamily="34" charset="0"/>
                <a:cs typeface="Times New Roman"/>
              </a:rPr>
              <a:t>              programmazione 2021-2027 </a:t>
            </a:r>
            <a:r>
              <a:rPr lang="it-IT" sz="21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invita esplicitamente le </a:t>
            </a:r>
            <a:r>
              <a:rPr lang="it-IT" sz="2100" err="1">
                <a:effectLst/>
                <a:latin typeface="+mj-lt"/>
                <a:ea typeface="Aptos" panose="020B0004020202020204" pitchFamily="34" charset="0"/>
                <a:cs typeface="Times New Roman"/>
              </a:rPr>
              <a:t>AdA</a:t>
            </a:r>
            <a:r>
              <a:rPr lang="it-IT" sz="21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a fornire informazioni nella </a:t>
            </a:r>
            <a:endParaRPr lang="it-IT">
              <a:latin typeface="+mj-lt"/>
              <a:ea typeface="Aptos" panose="020B0004020202020204" pitchFamily="34" charset="0"/>
              <a:cs typeface="Arial"/>
            </a:endParaRPr>
          </a:p>
          <a:p>
            <a:pPr marL="228600" indent="-228600">
              <a:lnSpc>
                <a:spcPct val="100000"/>
              </a:lnSpc>
              <a:spcBef>
                <a:spcPts val="0"/>
              </a:spcBef>
            </a:pPr>
            <a:r>
              <a:rPr lang="it-IT" sz="2100" dirty="0">
                <a:latin typeface="+mj-lt"/>
                <a:ea typeface="Aptos" panose="020B0004020202020204" pitchFamily="34" charset="0"/>
                <a:cs typeface="Times New Roman"/>
              </a:rPr>
              <a:t>              </a:t>
            </a:r>
            <a:r>
              <a:rPr lang="it-IT" sz="21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RAC su entrambi gli </a:t>
            </a:r>
            <a:r>
              <a:rPr lang="it-IT" sz="2100" dirty="0">
                <a:latin typeface="+mj-lt"/>
                <a:ea typeface="Aptos" panose="020B0004020202020204" pitchFamily="34" charset="0"/>
                <a:cs typeface="Times New Roman"/>
              </a:rPr>
              <a:t>aspetti. </a:t>
            </a:r>
            <a:endParaRPr lang="it-IT" dirty="0">
              <a:cs typeface="Arial"/>
            </a:endParaRPr>
          </a:p>
          <a:p>
            <a:pPr marL="270510" indent="-270510">
              <a:lnSpc>
                <a:spcPct val="100000"/>
              </a:lnSpc>
              <a:spcBef>
                <a:spcPts val="0"/>
              </a:spcBef>
            </a:pPr>
            <a:endParaRPr lang="it-IT"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56870" indent="-35687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2200" b="1" dirty="0">
                <a:solidFill>
                  <a:schemeClr val="tx2"/>
                </a:solidFill>
                <a:latin typeface="+mj-lt"/>
                <a:ea typeface="Aptos" panose="020B0004020202020204" pitchFamily="34" charset="0"/>
                <a:cs typeface="Times New Roman"/>
              </a:rPr>
              <a:t>6.</a:t>
            </a:r>
            <a:r>
              <a:rPr lang="it-IT" b="1" dirty="0">
                <a:solidFill>
                  <a:schemeClr val="tx2"/>
                </a:solidFill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b="1" dirty="0">
                <a:solidFill>
                  <a:schemeClr val="tx2"/>
                </a:solidFill>
                <a:latin typeface="+mj-lt"/>
                <a:cs typeface="Times New Roman"/>
              </a:rPr>
              <a:t> </a:t>
            </a:r>
            <a:r>
              <a:rPr lang="it-IT" sz="2200" b="1" i="0" dirty="0">
                <a:solidFill>
                  <a:schemeClr val="tx2"/>
                </a:solidFill>
                <a:effectLst/>
                <a:latin typeface="+mj-lt"/>
              </a:rPr>
              <a:t>Alta frequenza di errori </a:t>
            </a:r>
            <a:r>
              <a:rPr lang="it-IT" sz="2200" b="1" dirty="0">
                <a:solidFill>
                  <a:schemeClr val="tx2"/>
                </a:solidFill>
                <a:latin typeface="+mj-lt"/>
              </a:rPr>
              <a:t>rilevati</a:t>
            </a:r>
            <a:r>
              <a:rPr lang="it-IT" sz="2200" b="1" i="0" dirty="0">
                <a:solidFill>
                  <a:schemeClr val="tx2"/>
                </a:solidFill>
                <a:effectLst/>
                <a:latin typeface="+mj-lt"/>
              </a:rPr>
              <a:t> negli audit delle operazioni, senza che </a:t>
            </a:r>
            <a:r>
              <a:rPr lang="it-IT" sz="2200" b="1" i="0" dirty="0" err="1">
                <a:solidFill>
                  <a:schemeClr val="tx2"/>
                </a:solidFill>
                <a:effectLst/>
                <a:latin typeface="+mj-lt"/>
              </a:rPr>
              <a:t>l’AdA</a:t>
            </a:r>
            <a:r>
              <a:rPr lang="it-IT" sz="2200" b="1" i="0" dirty="0">
                <a:solidFill>
                  <a:schemeClr val="tx2"/>
                </a:solidFill>
                <a:effectLst/>
                <a:latin typeface="+mj-lt"/>
              </a:rPr>
              <a:t> abbia richiesto e/o riportato specifiche misure correttive (oltre alle </a:t>
            </a:r>
            <a:r>
              <a:rPr lang="it-IT" sz="2200" b="1" dirty="0">
                <a:solidFill>
                  <a:schemeClr val="tx2"/>
                </a:solidFill>
                <a:latin typeface="+mj-lt"/>
              </a:rPr>
              <a:t>singole rettifiche delle </a:t>
            </a:r>
            <a:r>
              <a:rPr lang="it-IT" sz="2200" b="1" i="0" dirty="0">
                <a:solidFill>
                  <a:schemeClr val="tx2"/>
                </a:solidFill>
                <a:effectLst/>
                <a:latin typeface="+mj-lt"/>
              </a:rPr>
              <a:t>spese inammissibili rilevate)</a:t>
            </a:r>
            <a:r>
              <a:rPr lang="it-IT" b="1" i="0" dirty="0">
                <a:solidFill>
                  <a:schemeClr val="tx1"/>
                </a:solidFill>
                <a:effectLst/>
                <a:latin typeface="+mj-lt"/>
              </a:rPr>
              <a:t> </a:t>
            </a:r>
            <a:endParaRPr lang="it-IT" sz="2100" b="1" dirty="0">
              <a:solidFill>
                <a:schemeClr val="tx1"/>
              </a:solidFill>
              <a:latin typeface="+mj-lt"/>
              <a:cs typeface="Arial"/>
            </a:endParaRPr>
          </a:p>
          <a:p>
            <a:pPr marL="356870" indent="-35687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2200" b="1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     </a:t>
            </a:r>
            <a:r>
              <a:rPr lang="it-IT" sz="2100" i="0" dirty="0">
                <a:solidFill>
                  <a:schemeClr val="tx1"/>
                </a:solidFill>
                <a:effectLst/>
                <a:latin typeface="+mj-lt"/>
                <a:sym typeface="Wingdings" panose="05000000000000000000" pitchFamily="2" charset="2"/>
              </a:rPr>
              <a:t>Nonostante il TET </a:t>
            </a:r>
            <a:r>
              <a:rPr lang="it-IT" sz="2100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&lt; 2%, un’elevata frequenza di errori può rilevare:</a:t>
            </a:r>
            <a:endParaRPr lang="it-IT" sz="2100" dirty="0">
              <a:solidFill>
                <a:schemeClr val="tx1"/>
              </a:solidFill>
              <a:latin typeface="+mj-lt"/>
              <a:cs typeface="Arial"/>
            </a:endParaRPr>
          </a:p>
          <a:p>
            <a:pPr marL="1099820" lvl="1" indent="-35687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Ø"/>
            </a:pPr>
            <a:r>
              <a:rPr lang="it-IT" sz="2100" dirty="0">
                <a:latin typeface="+mj-lt"/>
                <a:sym typeface="Wingdings" panose="05000000000000000000" pitchFamily="2" charset="2"/>
              </a:rPr>
              <a:t>carenze nella qualità e/o affidabilità delle verifiche di gestione ?  </a:t>
            </a:r>
            <a:endParaRPr lang="it-IT" sz="2100" dirty="0">
              <a:latin typeface="+mj-lt"/>
              <a:cs typeface="Arial"/>
            </a:endParaRPr>
          </a:p>
          <a:p>
            <a:pPr marL="1099820" lvl="1" indent="-356870">
              <a:lnSpc>
                <a:spcPct val="100000"/>
              </a:lnSpc>
              <a:spcBef>
                <a:spcPts val="0"/>
              </a:spcBef>
              <a:buSzPct val="90000"/>
              <a:buFont typeface="Wingdings" panose="05000000000000000000" pitchFamily="2" charset="2"/>
              <a:buChar char="Ø"/>
            </a:pPr>
            <a:r>
              <a:rPr lang="it-IT" sz="2100" dirty="0">
                <a:latin typeface="+mj-lt"/>
                <a:sym typeface="Wingdings" panose="05000000000000000000" pitchFamily="2" charset="2"/>
              </a:rPr>
              <a:t>inadeguata analisi e/o valutazione dei rischi per svolgere le verifiche di gestione     sulla base di rischio ? </a:t>
            </a:r>
            <a:r>
              <a:rPr lang="it-IT" sz="2100" i="0" dirty="0">
                <a:effectLst/>
                <a:latin typeface="+mj-lt"/>
              </a:rPr>
              <a:t> </a:t>
            </a:r>
            <a:endParaRPr lang="it-IT" sz="2100" dirty="0"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510" indent="-270510">
              <a:lnSpc>
                <a:spcPct val="100000"/>
              </a:lnSpc>
              <a:spcBef>
                <a:spcPts val="0"/>
              </a:spcBef>
            </a:pPr>
            <a:endParaRPr lang="it-IT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510" indent="-270510">
              <a:lnSpc>
                <a:spcPct val="100000"/>
              </a:lnSpc>
              <a:spcBef>
                <a:spcPts val="0"/>
              </a:spcBef>
            </a:pPr>
            <a:endParaRPr lang="it-IT"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fr-BE" sz="220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it-IT" sz="2200">
              <a:solidFill>
                <a:srgbClr val="0D0D0D"/>
              </a:solidFill>
              <a:cs typeface="Arial"/>
            </a:endParaRPr>
          </a:p>
          <a:p>
            <a:pPr lvl="1" indent="0">
              <a:buNone/>
            </a:pPr>
            <a:endParaRPr lang="it-IT" sz="2200">
              <a:solidFill>
                <a:srgbClr val="0D0D0D"/>
              </a:solidFill>
              <a:cs typeface="Arial"/>
            </a:endParaRPr>
          </a:p>
        </p:txBody>
      </p:sp>
      <p:pic>
        <p:nvPicPr>
          <p:cNvPr id="5" name="Graphic 4" descr="Postit Notes with solid fill">
            <a:extLst>
              <a:ext uri="{FF2B5EF4-FFF2-40B4-BE49-F238E27FC236}">
                <a16:creationId xmlns:a16="http://schemas.microsoft.com/office/drawing/2014/main" id="{BF7EC4DC-015B-93BB-B4D8-15A7AEB1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080" y="2143242"/>
            <a:ext cx="586280" cy="58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74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975D1-4247-0C31-9823-B3EDD32FD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0BC1377-F22E-C19A-6201-6C55D3D19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2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6DDA5F-B218-732F-52C5-0B9DBB4F2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591" y="2577389"/>
            <a:ext cx="10515600" cy="1708921"/>
          </a:xfrm>
          <a:noFill/>
        </p:spPr>
        <p:txBody>
          <a:bodyPr/>
          <a:lstStyle/>
          <a:p>
            <a:pPr algn="ctr"/>
            <a:r>
              <a:rPr lang="en-GB" sz="4400" err="1"/>
              <a:t>Promemoria</a:t>
            </a:r>
            <a:r>
              <a:rPr lang="en-GB" sz="4400" dirty="0"/>
              <a:t> in </a:t>
            </a:r>
            <a:r>
              <a:rPr lang="en-GB" sz="4400" err="1"/>
              <a:t>merito</a:t>
            </a:r>
            <a:r>
              <a:rPr lang="en-GB" sz="4400" dirty="0"/>
              <a:t> al </a:t>
            </a:r>
            <a:r>
              <a:rPr lang="en-GB" sz="4400" err="1"/>
              <a:t>sottocampionamento</a:t>
            </a:r>
            <a:r>
              <a:rPr lang="en-GB" sz="4400" dirty="0"/>
              <a:t> </a:t>
            </a:r>
            <a:endParaRPr lang="en-US" sz="4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6799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C3BCB-F832-8DF1-40D1-441121C4C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52CCD-4E3F-AD8C-16F6-727991D04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15" y="119650"/>
            <a:ext cx="11567885" cy="789690"/>
          </a:xfrm>
          <a:solidFill>
            <a:schemeClr val="bg1"/>
          </a:solidFill>
        </p:spPr>
        <p:txBody>
          <a:bodyPr vert="horz" lIns="144000" tIns="144000" rIns="144000" bIns="144000" anchor="b">
            <a:noAutofit/>
          </a:bodyPr>
          <a:lstStyle/>
          <a:p>
            <a:r>
              <a:rPr lang="it-IT" sz="3900" err="1">
                <a:cs typeface="Arial"/>
              </a:rPr>
              <a:t>Sottocampionamento</a:t>
            </a:r>
            <a:endParaRPr lang="it-IT" sz="3900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EEF19-9209-A5FD-95E0-F5D714074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426" y="763280"/>
            <a:ext cx="11789079" cy="5830951"/>
          </a:xfrm>
          <a:noFill/>
          <a:ln>
            <a:noFill/>
          </a:ln>
        </p:spPr>
        <p:txBody>
          <a:bodyPr vert="horz" lIns="144000" tIns="144000" rIns="144000" bIns="144000" rtlCol="0" anchor="t">
            <a:norm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In merito al </a:t>
            </a:r>
            <a:r>
              <a:rPr lang="it-IT" sz="1800" dirty="0" err="1"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, gli elementi di base relativi al periodo</a:t>
            </a: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2014-2020 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rimangono valide:</a:t>
            </a:r>
          </a:p>
          <a:p>
            <a:pPr marL="285750" indent="-2857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Wingdings" panose="020B0604020202020204" pitchFamily="34" charset="0"/>
              <a:buChar char="ü"/>
            </a:pPr>
            <a:r>
              <a:rPr lang="it-IT" sz="1800" b="1" dirty="0">
                <a:latin typeface="+mj-lt"/>
                <a:ea typeface="Aptos" panose="020B0004020202020204" pitchFamily="34" charset="0"/>
                <a:cs typeface="Times New Roman"/>
              </a:rPr>
              <a:t>Il</a:t>
            </a:r>
            <a:r>
              <a:rPr lang="it-IT" sz="1800" b="1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sottocampione deve essere selezionato su base casuale</a:t>
            </a: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. 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Metodi</a:t>
            </a: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che combinano criteri casuali e criteri monetari (ad es. MUS o PPS) possono essere utilizzati in quanto consentono di massimizzare la copertura. </a:t>
            </a:r>
            <a:endParaRPr lang="fr-BE" sz="1800" dirty="0">
              <a:effectLst/>
              <a:latin typeface="+mj-lt"/>
              <a:ea typeface="Aptos" panose="020B0004020202020204" pitchFamily="34" charset="0"/>
              <a:cs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Se il metodo di campionamento per la selezione del </a:t>
            </a:r>
            <a:r>
              <a:rPr lang="it-IT" sz="1800" b="1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campione principale </a:t>
            </a: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(di solito, le operazioni) </a:t>
            </a:r>
            <a:r>
              <a:rPr lang="it-IT" sz="1800" b="1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è statistico,</a:t>
            </a:r>
            <a:r>
              <a:rPr lang="it-IT" sz="18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anche la </a:t>
            </a:r>
            <a:r>
              <a:rPr lang="it-IT" sz="1800" b="1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metodologia di </a:t>
            </a:r>
            <a:r>
              <a:rPr lang="it-IT" sz="1800" b="1" dirty="0" err="1">
                <a:effectLst/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sz="1800" b="1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deve essere statistica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 (indipendentemente dalla dimensione della popolazione dell'unità di campionamento).  </a:t>
            </a:r>
            <a:endParaRPr lang="fr-BE" sz="1800" dirty="0">
              <a:latin typeface="+mj-lt"/>
              <a:ea typeface="Aptos" panose="020B0004020202020204" pitchFamily="34" charset="0"/>
              <a:cs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Se il metodo di campionamento per la selezione del campione principale (di solito, le operazioni) è non statistico, </a:t>
            </a:r>
            <a:r>
              <a:rPr lang="it-IT" sz="1800" dirty="0" err="1">
                <a:latin typeface="+mj-lt"/>
                <a:ea typeface="Aptos" panose="020B0004020202020204" pitchFamily="34" charset="0"/>
                <a:cs typeface="Times New Roman"/>
              </a:rPr>
              <a:t>l'AdA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 può usare metodi statistici o non statistici per estrarre i sottocampioni. Nei casi in cui si applichino </a:t>
            </a:r>
            <a:r>
              <a:rPr lang="it-IT" sz="1800" b="1" dirty="0">
                <a:latin typeface="+mj-lt"/>
                <a:ea typeface="Aptos" panose="020B0004020202020204" pitchFamily="34" charset="0"/>
                <a:cs typeface="Times New Roman"/>
              </a:rPr>
              <a:t>metodi di </a:t>
            </a:r>
            <a:r>
              <a:rPr lang="it-IT" sz="1800" b="1" dirty="0" err="1"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sz="1800" b="1" dirty="0">
                <a:latin typeface="+mj-lt"/>
                <a:ea typeface="Aptos" panose="020B0004020202020204" pitchFamily="34" charset="0"/>
                <a:cs typeface="Times New Roman"/>
              </a:rPr>
              <a:t> non statistici:</a:t>
            </a:r>
            <a:r>
              <a:rPr lang="it-IT" sz="1800" dirty="0">
                <a:latin typeface="+mj-lt"/>
                <a:ea typeface="Aptos" panose="020B0004020202020204" pitchFamily="34" charset="0"/>
                <a:cs typeface="Times New Roman"/>
              </a:rPr>
              <a:t> </a:t>
            </a:r>
            <a:endParaRPr lang="it-IT" dirty="0"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571500" lvl="1" indent="-1714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Unità di </a:t>
            </a:r>
            <a:r>
              <a:rPr lang="it-IT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= 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fattura,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i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sottocampioni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devono avere una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dimensione minima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di 30 fatture </a:t>
            </a:r>
            <a:endParaRPr lang="it-IT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571500" lvl="1" indent="-1714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Altre unità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di </a:t>
            </a:r>
            <a:r>
              <a:rPr lang="it-IT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: </a:t>
            </a:r>
            <a:r>
              <a:rPr lang="it-IT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l'AdA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 può decidere, sulla base del proprio giudizio professionale, la dimensione del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sottocampione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che deve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essere sufficiente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per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calcolare l'errore proiettato a livello dell'unità di campionamento. 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 In ogni caso, se sono </a:t>
            </a:r>
            <a:r>
              <a:rPr lang="it-IT" b="1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sottocampionate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meno di 30 unità, tali unità devono coprire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almeno il 10 % del valore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dell'unità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di campionamento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 (ad.es l'operazione). </a:t>
            </a:r>
            <a:endParaRPr lang="fr-BE" sz="1600" b="1" i="1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ptos" panose="020B0004020202020204" pitchFamily="34" charset="0"/>
              <a:cs typeface="Times New Roman"/>
            </a:endParaRPr>
          </a:p>
          <a:p>
            <a:pPr marL="85725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it-IT" sz="1600" b="1" dirty="0">
                <a:solidFill>
                  <a:srgbClr val="FF0000"/>
                </a:solidFill>
                <a:latin typeface="+mj-lt"/>
                <a:ea typeface="Aptos" panose="020B0004020202020204" pitchFamily="34" charset="0"/>
                <a:cs typeface="Times New Roman"/>
              </a:rPr>
              <a:t>        Attenzione:</a:t>
            </a:r>
            <a:r>
              <a:rPr lang="it-IT" sz="1600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  </a:t>
            </a:r>
            <a:r>
              <a:rPr lang="it-IT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Le disposizioni dell'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articolo 79 del Reg. 2021/1060 </a:t>
            </a:r>
            <a:r>
              <a:rPr lang="it-IT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(</a:t>
            </a:r>
            <a:r>
              <a:rPr lang="it-IT" sz="1600" i="1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soglia</a:t>
            </a:r>
            <a:r>
              <a:rPr lang="it-IT" sz="1600" i="1" dirty="0">
                <a:solidFill>
                  <a:srgbClr val="0D0D0D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di 300 unità per </a:t>
            </a:r>
            <a:r>
              <a:rPr lang="it-IT" sz="1600" i="1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l 'applicazione</a:t>
            </a:r>
            <a:r>
              <a:rPr lang="it-IT" sz="1600" i="1" dirty="0">
                <a:solidFill>
                  <a:srgbClr val="0D0D0D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di </a:t>
            </a:r>
            <a:r>
              <a:rPr lang="it-IT" sz="1600" i="1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         </a:t>
            </a:r>
            <a:r>
              <a:rPr lang="it-IT" sz="1600" i="1" dirty="0">
                <a:solidFill>
                  <a:srgbClr val="0D0D0D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campionamento </a:t>
            </a:r>
            <a:r>
              <a:rPr lang="it-IT" sz="1600" i="1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sz="1600" i="1" dirty="0">
                <a:solidFill>
                  <a:srgbClr val="0D0D0D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non </a:t>
            </a:r>
            <a:r>
              <a:rPr lang="it-IT" sz="1600" i="1" dirty="0">
                <a:solidFill>
                  <a:srgbClr val="0D0D0D"/>
                </a:solidFill>
                <a:latin typeface="+mj-lt"/>
                <a:ea typeface="Aptos" panose="020B0004020202020204" pitchFamily="34" charset="0"/>
                <a:cs typeface="Times New Roman"/>
              </a:rPr>
              <a:t>statistico) 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è applicabile al campione principale e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non 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al </a:t>
            </a:r>
            <a:r>
              <a:rPr lang="it-IT" sz="16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 </a:t>
            </a:r>
            <a:r>
              <a:rPr lang="it-IT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ptos" panose="020B0004020202020204" pitchFamily="34" charset="0"/>
                <a:cs typeface="Times New Roman"/>
              </a:rPr>
              <a:t>! </a:t>
            </a:r>
            <a:endParaRPr lang="fr-BE" sz="1600" b="1" i="1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ea typeface="Aptos" panose="020B0004020202020204" pitchFamily="34" charset="0"/>
              <a:cs typeface="Times New Roman"/>
            </a:endParaRPr>
          </a:p>
          <a:p>
            <a:pPr>
              <a:lnSpc>
                <a:spcPct val="150000"/>
              </a:lnSpc>
            </a:pPr>
            <a:endParaRPr lang="it-IT" sz="2200">
              <a:solidFill>
                <a:srgbClr val="0D0D0D"/>
              </a:solidFill>
              <a:cs typeface="Arial"/>
            </a:endParaRPr>
          </a:p>
          <a:p>
            <a:pPr lvl="1" indent="0">
              <a:buNone/>
            </a:pPr>
            <a:endParaRPr lang="it-IT" sz="2200">
              <a:solidFill>
                <a:srgbClr val="0D0D0D"/>
              </a:solidFill>
              <a:cs typeface="Arial"/>
            </a:endParaRPr>
          </a:p>
        </p:txBody>
      </p:sp>
      <p:pic>
        <p:nvPicPr>
          <p:cNvPr id="7" name="Graphic 6" descr="Postit Notes with solid fill">
            <a:extLst>
              <a:ext uri="{FF2B5EF4-FFF2-40B4-BE49-F238E27FC236}">
                <a16:creationId xmlns:a16="http://schemas.microsoft.com/office/drawing/2014/main" id="{80DDDC3C-73D0-5655-48E5-0B166FB70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1603" y="5587952"/>
            <a:ext cx="542107" cy="50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28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89FAE5-D3E9-8389-A22F-2F63C0FC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>
                <a:cs typeface="Arial"/>
              </a:rPr>
              <a:t>Grazie per </a:t>
            </a:r>
            <a:r>
              <a:rPr lang="en-GB" sz="5400" err="1">
                <a:cs typeface="Arial"/>
              </a:rPr>
              <a:t>l'attenzione</a:t>
            </a:r>
            <a:r>
              <a:rPr lang="en-GB" sz="5400">
                <a:cs typeface="Arial"/>
              </a:rPr>
              <a:t> !</a:t>
            </a:r>
            <a:endParaRPr lang="en-GB" sz="5400"/>
          </a:p>
        </p:txBody>
      </p:sp>
      <p:sp>
        <p:nvSpPr>
          <p:cNvPr id="6" name="Google Shape;445;p20">
            <a:extLst>
              <a:ext uri="{FF2B5EF4-FFF2-40B4-BE49-F238E27FC236}">
                <a16:creationId xmlns:a16="http://schemas.microsoft.com/office/drawing/2014/main" id="{38E61E29-8603-546B-ECBD-D4F8E851B3FC}"/>
              </a:ext>
            </a:extLst>
          </p:cNvPr>
          <p:cNvSpPr txBox="1"/>
          <p:nvPr/>
        </p:nvSpPr>
        <p:spPr>
          <a:xfrm>
            <a:off x="838200" y="4652301"/>
            <a:ext cx="8941016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1200" b="1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© </a:t>
            </a:r>
            <a:r>
              <a:rPr lang="en-GB" sz="1200" b="1" err="1">
                <a:solidFill>
                  <a:schemeClr val="tx2"/>
                </a:solidFill>
                <a:latin typeface="+mj-lt"/>
              </a:rPr>
              <a:t>Unione</a:t>
            </a:r>
            <a:r>
              <a:rPr lang="en-GB" sz="1200" b="1">
                <a:solidFill>
                  <a:schemeClr val="tx2"/>
                </a:solidFill>
                <a:latin typeface="+mj-lt"/>
              </a:rPr>
              <a:t> </a:t>
            </a:r>
            <a:r>
              <a:rPr lang="en-GB" sz="1200" b="1" err="1">
                <a:solidFill>
                  <a:schemeClr val="tx2"/>
                </a:solidFill>
                <a:latin typeface="+mj-lt"/>
              </a:rPr>
              <a:t>Europea</a:t>
            </a:r>
            <a:r>
              <a:rPr lang="en-GB" sz="1200" b="1">
                <a:solidFill>
                  <a:schemeClr val="tx2"/>
                </a:solidFill>
                <a:latin typeface="+mj-lt"/>
              </a:rPr>
              <a:t> 2025</a:t>
            </a:r>
            <a:endParaRPr sz="1200">
              <a:solidFill>
                <a:schemeClr val="tx2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Salvo diversa indicazione, il riutilizzo di questa presentazione è autorizzato a norma della licenza CC BY 4.0. Per qualsiasi utilizzo o riproduzione di elementi che non sono di proprietà dell'UE, potrebbe essere necessaria l'autorizzazione diretta dei rispettivi titolari dei diritti</a:t>
            </a:r>
            <a:r>
              <a:rPr lang="en-GB"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.</a:t>
            </a:r>
            <a:endParaRPr sz="120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8372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9BD80-FF9E-4D55-5763-EE9938699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2B9353C-1414-824E-C846-2E3B80EAF2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2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723096-9B97-715B-8D0B-28BD5B10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52" y="3200240"/>
            <a:ext cx="10515600" cy="1068400"/>
          </a:xfrm>
          <a:noFill/>
        </p:spPr>
        <p:txBody>
          <a:bodyPr/>
          <a:lstStyle/>
          <a:p>
            <a:pPr algn="ctr"/>
            <a:r>
              <a:rPr lang="en-GB" sz="4400" dirty="0" err="1">
                <a:cs typeface="Arial"/>
              </a:rPr>
              <a:t>Principali</a:t>
            </a:r>
            <a:r>
              <a:rPr lang="en-GB" sz="4400" dirty="0">
                <a:cs typeface="Arial"/>
              </a:rPr>
              <a:t> </a:t>
            </a:r>
            <a:r>
              <a:rPr lang="en-GB" sz="4400" dirty="0">
                <a:solidFill>
                  <a:srgbClr val="003399"/>
                </a:solidFill>
                <a:cs typeface="Arial"/>
              </a:rPr>
              <a:t>rilievi </a:t>
            </a:r>
            <a:r>
              <a:rPr lang="it-IT" sz="4400" dirty="0">
                <a:solidFill>
                  <a:srgbClr val="003399"/>
                </a:solidFill>
                <a:cs typeface="Arial"/>
              </a:rPr>
              <a:t>degli audit </a:t>
            </a:r>
            <a:r>
              <a:rPr lang="it-IT" sz="4000" dirty="0">
                <a:solidFill>
                  <a:srgbClr val="003399"/>
                </a:solidFill>
                <a:cs typeface="Arial"/>
              </a:rPr>
              <a:t>preventivi precoci dei sistemi (EPSA)</a:t>
            </a:r>
            <a:endParaRPr lang="en-GB" sz="4400" dirty="0">
              <a:solidFill>
                <a:srgbClr val="003399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7683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exagon 32">
            <a:extLst>
              <a:ext uri="{FF2B5EF4-FFF2-40B4-BE49-F238E27FC236}">
                <a16:creationId xmlns:a16="http://schemas.microsoft.com/office/drawing/2014/main" id="{FBE47C0A-EA66-4C74-F519-62321DC05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92353" y="3509215"/>
            <a:ext cx="1426217" cy="1229497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7A57CB61-F50A-0958-E0CD-3D1F814C7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8403" y="4174151"/>
            <a:ext cx="1426217" cy="1229497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58E97-6D0A-130A-8363-E64D9968A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7345"/>
            <a:ext cx="10515600" cy="816904"/>
          </a:xfrm>
        </p:spPr>
        <p:txBody>
          <a:bodyPr/>
          <a:lstStyle/>
          <a:p>
            <a:pPr algn="ctr"/>
            <a:r>
              <a:rPr lang="en-GB" sz="4000">
                <a:cs typeface="Arial"/>
              </a:rPr>
              <a:t>EPSA  (</a:t>
            </a:r>
            <a:r>
              <a:rPr lang="it-IT" sz="4000">
                <a:cs typeface="Arial"/>
              </a:rPr>
              <a:t>Audit preventivi precoci dei sistemi)</a:t>
            </a:r>
            <a:endParaRPr lang="en-US"/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88016A8F-FD3D-9648-A64A-BBE6EFB2A5B7}"/>
              </a:ext>
            </a:extLst>
          </p:cNvPr>
          <p:cNvSpPr txBox="1">
            <a:spLocks/>
          </p:cNvSpPr>
          <p:nvPr/>
        </p:nvSpPr>
        <p:spPr>
          <a:xfrm>
            <a:off x="1111208" y="1245436"/>
            <a:ext cx="10515600" cy="1381962"/>
          </a:xfrm>
          <a:prstGeom prst="rect">
            <a:avLst/>
          </a:prstGeom>
        </p:spPr>
        <p:txBody>
          <a:bodyPr vert="horz" lIns="144000" tIns="144000" rIns="144000" bIns="1440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cs typeface="Arial"/>
              </a:rPr>
              <a:t>3  EPSA svolti sui Sistemi di Gestione e Controllo di programmi nazionali a livello delle autorità di gestione</a:t>
            </a:r>
            <a:endParaRPr lang="en-US" sz="2800" dirty="0"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cs typeface="Arial"/>
              </a:rPr>
              <a:t>Congiuntamente con </a:t>
            </a:r>
            <a:r>
              <a:rPr lang="it-IT" sz="2800" dirty="0" err="1">
                <a:cs typeface="Arial"/>
              </a:rPr>
              <a:t>AdA</a:t>
            </a:r>
            <a:r>
              <a:rPr lang="it-IT" sz="2800" dirty="0">
                <a:cs typeface="Arial"/>
              </a:rPr>
              <a:t> IGRUE</a:t>
            </a:r>
            <a:endParaRPr lang="en-US" sz="2800" dirty="0">
              <a:cs typeface="Arial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it-IT" sz="2400"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2704E5-866A-D70C-BFF1-AFDEB3D9BD06}"/>
              </a:ext>
            </a:extLst>
          </p:cNvPr>
          <p:cNvSpPr txBox="1"/>
          <p:nvPr/>
        </p:nvSpPr>
        <p:spPr>
          <a:xfrm>
            <a:off x="1111207" y="4397287"/>
            <a:ext cx="2910981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/>
              <a:t>Set-up del </a:t>
            </a:r>
            <a:r>
              <a:rPr lang="it-IT" sz="1800" err="1"/>
              <a:t>SiGeCo</a:t>
            </a:r>
            <a:r>
              <a:rPr lang="it-IT" sz="1800"/>
              <a:t> dei nuovi programmi,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/>
              <a:t>Delega di funzioni e supervisione</a:t>
            </a:r>
            <a:endParaRPr lang="en-GB" sz="1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729818-1C7A-80B9-64FE-CA5F1BBC6BDC}"/>
              </a:ext>
            </a:extLst>
          </p:cNvPr>
          <p:cNvSpPr txBox="1"/>
          <p:nvPr/>
        </p:nvSpPr>
        <p:spPr>
          <a:xfrm>
            <a:off x="2564530" y="5799166"/>
            <a:ext cx="322445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spcAft>
                <a:spcPts val="600"/>
              </a:spcAft>
            </a:pPr>
            <a:r>
              <a:rPr lang="it-IT" sz="1800" dirty="0"/>
              <a:t>Conformità con le disposizioni in materia di verifiche di gestione basate sul rischio</a:t>
            </a:r>
            <a:r>
              <a:rPr lang="it-IT" dirty="0"/>
              <a:t>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174866-0089-30E2-4EC1-7B065168CCB4}"/>
              </a:ext>
            </a:extLst>
          </p:cNvPr>
          <p:cNvSpPr txBox="1"/>
          <p:nvPr/>
        </p:nvSpPr>
        <p:spPr>
          <a:xfrm>
            <a:off x="8039770" y="3848790"/>
            <a:ext cx="322445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1800" dirty="0"/>
              <a:t>Temi orizzontali:</a:t>
            </a:r>
          </a:p>
          <a:p>
            <a:r>
              <a:rPr lang="it-IT" sz="1800" dirty="0"/>
              <a:t>Funzionamento dei sistemi informativi, gestione dei rischi (frode, conflitto di interessi)</a:t>
            </a:r>
            <a:endParaRPr lang="en-US" sz="1800" dirty="0"/>
          </a:p>
          <a:p>
            <a:endParaRPr lang="en-GB" sz="18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89DF43-FB8B-AC04-66D7-9653DC8F0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>
            <a:off x="1166555" y="4404408"/>
            <a:ext cx="2825657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Hexagon 20">
            <a:extLst>
              <a:ext uri="{FF2B5EF4-FFF2-40B4-BE49-F238E27FC236}">
                <a16:creationId xmlns:a16="http://schemas.microsoft.com/office/drawing/2014/main" id="{1EE7B015-04D3-AB74-53EB-06413AEC3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04453" y="3514632"/>
            <a:ext cx="1426217" cy="1229497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6B06131-29B2-E358-4A31-E023392D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5793456" y="5573101"/>
            <a:ext cx="140883" cy="166224"/>
          </a:xfrm>
          <a:prstGeom prst="line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A126A1C-9F42-53A9-2932-38FBD2506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>
            <a:off x="2711180" y="5739325"/>
            <a:ext cx="3082276" cy="0"/>
          </a:xfrm>
          <a:prstGeom prst="line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C7BEA80-D372-E3E4-F1F9-266173947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 flipH="1">
            <a:off x="8030812" y="3850984"/>
            <a:ext cx="2475823" cy="0"/>
          </a:xfrm>
          <a:prstGeom prst="line">
            <a:avLst/>
          </a:prstGeom>
          <a:noFill/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FD317319-3191-3741-E814-74BBAE4C1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36720" y="3686559"/>
            <a:ext cx="931706" cy="9360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45A43584-0F56-F310-618D-2BFB45D76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84300" y="4320899"/>
            <a:ext cx="854422" cy="936000"/>
          </a:xfrm>
          <a:prstGeom prst="rect">
            <a:avLst/>
          </a:prstGeom>
        </p:spPr>
      </p:pic>
      <p:pic>
        <p:nvPicPr>
          <p:cNvPr id="40" name="Graphic 39" descr="Network&#10;">
            <a:extLst>
              <a:ext uri="{FF2B5EF4-FFF2-40B4-BE49-F238E27FC236}">
                <a16:creationId xmlns:a16="http://schemas.microsoft.com/office/drawing/2014/main" id="{19814DB6-67B0-E694-466F-BB3E7D26F3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42704" y="3556710"/>
            <a:ext cx="1075046" cy="1080000"/>
          </a:xfrm>
          <a:prstGeom prst="rect">
            <a:avLst/>
          </a:prstGeom>
        </p:spPr>
      </p:pic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74BC1692-2741-C1EA-09AE-8BFFFA4D4275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166555" y="2793180"/>
            <a:ext cx="994081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pPr marL="457200" indent="-457200" algn="ctr">
              <a:spcAft>
                <a:spcPts val="1200"/>
              </a:spcAft>
              <a:buFont typeface="Arial,Sans-Serif"/>
              <a:buChar char="•"/>
            </a:pPr>
            <a:r>
              <a:rPr lang="it-IT" b="0" dirty="0">
                <a:cs typeface="Arial"/>
              </a:rPr>
              <a:t>Principali aree di rischio:</a:t>
            </a:r>
            <a:endParaRPr lang="en-US" b="0">
              <a:cs typeface="Arial"/>
            </a:endParaRPr>
          </a:p>
          <a:p>
            <a:endParaRPr lang="en-US" sz="20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4464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245D5-1DF1-25F8-7F77-049AD2CB0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476886"/>
            <a:ext cx="10913165" cy="816904"/>
          </a:xfrm>
        </p:spPr>
        <p:txBody>
          <a:bodyPr/>
          <a:lstStyle/>
          <a:p>
            <a:r>
              <a:rPr lang="it-IT" dirty="0"/>
              <a:t>Principali rilievi a seguito di EPSA </a:t>
            </a:r>
            <a:r>
              <a:rPr lang="it-IT" sz="3600" dirty="0"/>
              <a:t>(1/3)</a:t>
            </a:r>
            <a:endParaRPr lang="it-IT" sz="3600" dirty="0">
              <a:cs typeface="Arial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2749C0D-B0E5-7634-53AC-4424F7541165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1490542"/>
            <a:ext cx="501967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r>
              <a:rPr lang="it-IT" sz="2000" dirty="0">
                <a:cs typeface="Arial"/>
              </a:rPr>
              <a:t>Requisito Fondamentale 1: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8258F-872F-4469-4CD0-239A4A3A8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6439" y="1951990"/>
            <a:ext cx="10506075" cy="3999048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spcAft>
                <a:spcPts val="600"/>
              </a:spcAft>
              <a:buSzPct val="100000"/>
              <a:buNone/>
            </a:pPr>
            <a:r>
              <a:rPr lang="it-IT" sz="2200" b="1" dirty="0">
                <a:solidFill>
                  <a:srgbClr val="003399"/>
                </a:solidFill>
              </a:rPr>
              <a:t>Separazione delle funzioni e disposizioni scritte appropriate relativamente ai compiti di rendicontazione, supervisione e sorveglianza delegati a un organismo intermedio </a:t>
            </a:r>
            <a:r>
              <a:rPr lang="it-IT" sz="2200" b="1" i="1" dirty="0">
                <a:solidFill>
                  <a:srgbClr val="003399"/>
                </a:solidFill>
              </a:rPr>
              <a:t>  </a:t>
            </a:r>
            <a:endParaRPr lang="it-IT" sz="2200" b="1" i="1">
              <a:solidFill>
                <a:srgbClr val="003399"/>
              </a:solidFill>
              <a:cs typeface="Arial"/>
            </a:endParaRP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Parziale o mancata previsione di un </a:t>
            </a:r>
            <a:r>
              <a:rPr lang="it-IT" sz="2200" i="1" dirty="0">
                <a:cs typeface="Arial"/>
              </a:rPr>
              <a:t>framework </a:t>
            </a:r>
            <a:r>
              <a:rPr lang="it-IT" sz="2200" dirty="0">
                <a:cs typeface="Arial"/>
              </a:rPr>
              <a:t>per un'adeguata gestione dei rischi a livello di programma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Mancata formale nomina di organismi intermedi  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Discrepanze nel modello di governance relativi alle funzioni svolte dall'</a:t>
            </a:r>
            <a:r>
              <a:rPr lang="it-IT" sz="2200" err="1">
                <a:cs typeface="Arial"/>
              </a:rPr>
              <a:t>AdG</a:t>
            </a:r>
            <a:endParaRPr lang="it-IT" sz="2200">
              <a:cs typeface="Arial"/>
            </a:endParaRP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Debolezze nelle attività di supervisione dell'</a:t>
            </a:r>
            <a:r>
              <a:rPr lang="it-IT" sz="2200" err="1">
                <a:cs typeface="Arial"/>
              </a:rPr>
              <a:t>AdG</a:t>
            </a:r>
            <a:r>
              <a:rPr lang="it-IT" sz="2200" dirty="0">
                <a:cs typeface="Arial"/>
              </a:rPr>
              <a:t> sugli OOII 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Debolezze nel sistema di gestione e controllo degli OOII</a:t>
            </a:r>
          </a:p>
          <a:p>
            <a:pPr marL="342900" indent="-342900">
              <a:buChar char="•"/>
            </a:pPr>
            <a:endParaRPr lang="it-IT" sz="2200" dirty="0">
              <a:cs typeface="Arial"/>
            </a:endParaRPr>
          </a:p>
          <a:p>
            <a:endParaRPr lang="it-IT">
              <a:cs typeface="Arial"/>
            </a:endParaRPr>
          </a:p>
          <a:p>
            <a:pPr marL="0" indent="0">
              <a:buSzPct val="100000"/>
              <a:buNone/>
            </a:pPr>
            <a:endParaRPr lang="it-IT">
              <a:cs typeface="Arial"/>
            </a:endParaRPr>
          </a:p>
          <a:p>
            <a:endParaRPr lang="it-IT">
              <a:cs typeface="Arial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8915B1-F885-E9E5-F708-BF07D2FAB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4</a:t>
            </a:fld>
            <a:endParaRPr lang="en-IE"/>
          </a:p>
        </p:txBody>
      </p:sp>
      <p:pic>
        <p:nvPicPr>
          <p:cNvPr id="5" name="Graphic 4" descr="Accuracy">
            <a:extLst>
              <a:ext uri="{FF2B5EF4-FFF2-40B4-BE49-F238E27FC236}">
                <a16:creationId xmlns:a16="http://schemas.microsoft.com/office/drawing/2014/main" id="{17E891E0-7DBA-CD0B-D953-59A9ABD37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2748" y="1377722"/>
            <a:ext cx="626224" cy="68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83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3666D-811E-21ED-7A1E-FB42B678A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AC56-FB08-26FF-748B-BEDE86BFD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40" y="426086"/>
            <a:ext cx="10968382" cy="816904"/>
          </a:xfrm>
        </p:spPr>
        <p:txBody>
          <a:bodyPr/>
          <a:lstStyle/>
          <a:p>
            <a:r>
              <a:rPr lang="it-IT" dirty="0"/>
              <a:t>Principali rilievi a seguito di EPSA </a:t>
            </a:r>
            <a:r>
              <a:rPr lang="it-IT" sz="3600" dirty="0"/>
              <a:t>(2/3)</a:t>
            </a:r>
            <a:endParaRPr lang="it-IT" sz="3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5B3A50-7C89-8A04-8566-9A1FAB04D23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1492476"/>
            <a:ext cx="501967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r>
              <a:rPr lang="it-IT" sz="2000" dirty="0">
                <a:cs typeface="Arial"/>
              </a:rPr>
              <a:t>Requisito Fondamentale 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C89AF-290E-DB2C-026B-2E206D98F7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187604"/>
            <a:ext cx="5019675" cy="3375939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SzPct val="100000"/>
              <a:buNone/>
            </a:pPr>
            <a:r>
              <a:rPr lang="it-IT" sz="2200" b="1" dirty="0">
                <a:solidFill>
                  <a:srgbClr val="003399"/>
                </a:solidFill>
                <a:latin typeface="Arial"/>
                <a:cs typeface="Arial"/>
              </a:rPr>
              <a:t>Criteri e procedure appropriate per la selezione delle operazioni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Debolezze nelle procedure di verifica di specifici criteri  in fase di selezione delle operazioni (doppio finanziamento, </a:t>
            </a:r>
            <a:r>
              <a:rPr lang="it-IT" sz="2200" i="1" err="1">
                <a:cs typeface="Arial"/>
              </a:rPr>
              <a:t>climate</a:t>
            </a:r>
            <a:r>
              <a:rPr lang="it-IT" sz="2200" i="1" dirty="0">
                <a:cs typeface="Arial"/>
              </a:rPr>
              <a:t> </a:t>
            </a:r>
            <a:r>
              <a:rPr lang="it-IT" sz="2200" i="1" err="1">
                <a:cs typeface="Arial"/>
              </a:rPr>
              <a:t>proofing</a:t>
            </a:r>
            <a:r>
              <a:rPr lang="it-IT" sz="2200" dirty="0">
                <a:cs typeface="Arial"/>
              </a:rPr>
              <a:t>, veridicità delle autodichiarazioni)</a:t>
            </a:r>
          </a:p>
          <a:p>
            <a:endParaRPr lang="it-IT">
              <a:cs typeface="Arial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64B899-5E4B-034F-B8B3-0ED2C782128A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334126" y="1492476"/>
            <a:ext cx="501967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r>
              <a:rPr lang="it-IT" sz="2000" dirty="0">
                <a:cs typeface="Arial"/>
              </a:rPr>
              <a:t>Requisito Fondamentale 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2A6C82A-7D9D-3730-78B7-C93B0CD9694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12039" y="2187604"/>
            <a:ext cx="5306804" cy="3237394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it-IT" sz="2200" b="1" dirty="0">
                <a:solidFill>
                  <a:srgbClr val="003399"/>
                </a:solidFill>
                <a:cs typeface="Arial"/>
              </a:rPr>
              <a:t>Verifiche di gestione appropriate</a:t>
            </a:r>
            <a:endParaRPr lang="it-IT" sz="2200" b="1">
              <a:cs typeface="Arial"/>
            </a:endParaRP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Debolezze nelle metodologie/strategie delle verifiche di gestione basate sul rischio (e.g. manuali o check-list non adottate a livello dell'</a:t>
            </a:r>
            <a:r>
              <a:rPr lang="it-IT" sz="2200" err="1">
                <a:cs typeface="Arial"/>
              </a:rPr>
              <a:t>AdG</a:t>
            </a:r>
            <a:r>
              <a:rPr lang="it-IT" sz="2200" dirty="0">
                <a:cs typeface="Arial"/>
              </a:rPr>
              <a:t> /OOII)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Limitata supervisione e controllo da parte dell'</a:t>
            </a:r>
            <a:r>
              <a:rPr lang="it-IT" sz="2200" err="1">
                <a:cs typeface="Arial"/>
              </a:rPr>
              <a:t>AdG</a:t>
            </a:r>
            <a:r>
              <a:rPr lang="it-IT" sz="2200" dirty="0">
                <a:cs typeface="Arial"/>
              </a:rPr>
              <a:t> in merito alle verifiche di gestione delegate a terzi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r>
              <a:rPr lang="it-IT" sz="2200" dirty="0">
                <a:cs typeface="Arial"/>
              </a:rPr>
              <a:t>Incompleta/incorretta verifica della dimensione di impresa (PMI)</a:t>
            </a:r>
            <a:endParaRPr lang="en-US" sz="2200" dirty="0">
              <a:cs typeface="Arial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C9D1686-8A92-D99C-F0CE-6D7CCDB46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5</a:t>
            </a:fld>
            <a:endParaRPr lang="en-IE"/>
          </a:p>
        </p:txBody>
      </p:sp>
      <p:pic>
        <p:nvPicPr>
          <p:cNvPr id="6" name="Graphic 5" descr="Goal&#10;">
            <a:extLst>
              <a:ext uri="{FF2B5EF4-FFF2-40B4-BE49-F238E27FC236}">
                <a16:creationId xmlns:a16="http://schemas.microsoft.com/office/drawing/2014/main" id="{E49629F5-5C82-85E1-71EB-6B69BC64A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159015" y="1489157"/>
            <a:ext cx="613630" cy="468146"/>
          </a:xfrm>
          <a:prstGeom prst="rect">
            <a:avLst/>
          </a:prstGeom>
        </p:spPr>
      </p:pic>
      <p:pic>
        <p:nvPicPr>
          <p:cNvPr id="8" name="Graphic 7" descr="Call for proposals&#10;">
            <a:extLst>
              <a:ext uri="{FF2B5EF4-FFF2-40B4-BE49-F238E27FC236}">
                <a16:creationId xmlns:a16="http://schemas.microsoft.com/office/drawing/2014/main" id="{C5EEF606-E42B-D17F-B339-658B6841A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58817" y="1458057"/>
            <a:ext cx="457587" cy="50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6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4BBFE-A705-E466-A1C4-76EF94862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C8221-C3AB-1C02-6046-208910DD0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560" y="375286"/>
            <a:ext cx="11056730" cy="816904"/>
          </a:xfrm>
        </p:spPr>
        <p:txBody>
          <a:bodyPr/>
          <a:lstStyle/>
          <a:p>
            <a:r>
              <a:rPr lang="it-IT" dirty="0"/>
              <a:t>Principali rilievi a seguito di EPSA </a:t>
            </a:r>
            <a:r>
              <a:rPr lang="it-IT" sz="3600" dirty="0"/>
              <a:t>(3/3)</a:t>
            </a:r>
            <a:endParaRPr lang="it-IT" sz="3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C0C28F-FAAD-7451-3D5D-F9B93E0F9E8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1481640"/>
            <a:ext cx="501967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r>
              <a:rPr lang="it-IT" sz="2000" dirty="0">
                <a:cs typeface="Arial"/>
              </a:rPr>
              <a:t>Requisito Fondamentale 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C255B-1ACD-69ED-F0A5-EF11DF66B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158838"/>
            <a:ext cx="5019675" cy="2536008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it-IT" sz="2200" b="1" dirty="0">
                <a:solidFill>
                  <a:srgbClr val="003399"/>
                </a:solidFill>
                <a:latin typeface="Arial"/>
                <a:cs typeface="Arial"/>
              </a:rPr>
              <a:t>Sistema elettronico affidabile</a:t>
            </a:r>
            <a:endParaRPr lang="en-US" sz="2200" b="1">
              <a:cs typeface="Arial"/>
            </a:endParaRP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Sistemi informativi parzialmente operativi / in corso di implementazione</a:t>
            </a: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Assenza di IT-audit sui sistemi informativi (e.g. cyber risk, GDPR)</a:t>
            </a:r>
          </a:p>
          <a:p>
            <a:pPr>
              <a:buSzPct val="100000"/>
            </a:pPr>
            <a:endParaRPr lang="it-IT" sz="2200" dirty="0">
              <a:cs typeface="Arial"/>
            </a:endParaRPr>
          </a:p>
          <a:p>
            <a:endParaRPr lang="it-IT" sz="2200" dirty="0">
              <a:cs typeface="Arial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0B55B71-FDFD-9092-7E30-375E72ABDD1D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334126" y="1481640"/>
            <a:ext cx="5019674" cy="460375"/>
          </a:xfrm>
        </p:spPr>
        <p:txBody>
          <a:bodyPr vert="horz" lIns="72000" tIns="72000" rIns="72000" bIns="72000" rtlCol="0" anchor="t">
            <a:noAutofit/>
          </a:bodyPr>
          <a:lstStyle/>
          <a:p>
            <a:r>
              <a:rPr lang="it-IT" sz="2000" dirty="0">
                <a:cs typeface="Arial"/>
              </a:rPr>
              <a:t>Requisito Fondamentale 7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C9680D-04ED-6500-8A00-E2EE7A85882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47341" y="2158838"/>
            <a:ext cx="5019675" cy="2536008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it-IT" sz="2200" b="1" dirty="0">
                <a:solidFill>
                  <a:srgbClr val="003399"/>
                </a:solidFill>
                <a:cs typeface="Arial"/>
              </a:rPr>
              <a:t>Efficace attuazione di misure antifrode proporzionate</a:t>
            </a:r>
            <a:endParaRPr lang="en-US" sz="2200" b="1">
              <a:cs typeface="Arial"/>
            </a:endParaRPr>
          </a:p>
          <a:p>
            <a:pPr marL="342900" indent="-342900">
              <a:buChar char="•"/>
            </a:pPr>
            <a:r>
              <a:rPr lang="it-IT" sz="2200" dirty="0">
                <a:cs typeface="Arial"/>
              </a:rPr>
              <a:t>Parziale implementazione delle attività legate alla prevenzione, identificazione e mitigazione dei rischi di frode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18D709-25A6-F4A7-CC48-AD57874A92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6</a:t>
            </a:fld>
            <a:endParaRPr lang="en-IE"/>
          </a:p>
        </p:txBody>
      </p:sp>
      <p:pic>
        <p:nvPicPr>
          <p:cNvPr id="6" name="Graphic 5" descr="Cloud">
            <a:extLst>
              <a:ext uri="{FF2B5EF4-FFF2-40B4-BE49-F238E27FC236}">
                <a16:creationId xmlns:a16="http://schemas.microsoft.com/office/drawing/2014/main" id="{B69941F8-0363-6D2E-C7C0-25BFC8689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0195" y="1460697"/>
            <a:ext cx="458486" cy="480174"/>
          </a:xfrm>
          <a:prstGeom prst="rect">
            <a:avLst/>
          </a:prstGeom>
        </p:spPr>
      </p:pic>
      <p:pic>
        <p:nvPicPr>
          <p:cNvPr id="8" name="Graphic 7" descr="Money">
            <a:extLst>
              <a:ext uri="{FF2B5EF4-FFF2-40B4-BE49-F238E27FC236}">
                <a16:creationId xmlns:a16="http://schemas.microsoft.com/office/drawing/2014/main" id="{E227603F-D141-DC92-1C4A-F7C8CBC8B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67769" y="1455098"/>
            <a:ext cx="444479" cy="48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55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93EEF-BAED-5B07-70AA-C752DC86C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7DE3709-3C9C-B14E-4D76-D29817041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2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F65038-FA6E-AE32-2758-45A8025AC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056" y="3884936"/>
            <a:ext cx="10515600" cy="1068400"/>
          </a:xfrm>
          <a:noFill/>
        </p:spPr>
        <p:txBody>
          <a:bodyPr/>
          <a:lstStyle/>
          <a:p>
            <a:pPr algn="ctr"/>
            <a:r>
              <a:rPr lang="en-GB" sz="4400" err="1">
                <a:cs typeface="Arial"/>
              </a:rPr>
              <a:t>Principali</a:t>
            </a:r>
            <a:r>
              <a:rPr lang="en-GB" sz="4400" dirty="0">
                <a:cs typeface="Arial"/>
              </a:rPr>
              <a:t> </a:t>
            </a:r>
            <a:r>
              <a:rPr lang="en-GB" sz="4400" err="1">
                <a:cs typeface="Arial"/>
              </a:rPr>
              <a:t>osservazioni</a:t>
            </a:r>
            <a:r>
              <a:rPr lang="en-GB" sz="4400" dirty="0">
                <a:cs typeface="Arial"/>
              </a:rPr>
              <a:t> a </a:t>
            </a:r>
            <a:r>
              <a:rPr lang="en-GB" sz="4400" err="1">
                <a:cs typeface="Arial"/>
              </a:rPr>
              <a:t>seguito</a:t>
            </a:r>
            <a:r>
              <a:rPr lang="en-GB" sz="4400" dirty="0">
                <a:cs typeface="Arial"/>
              </a:rPr>
              <a:t> </a:t>
            </a:r>
            <a:r>
              <a:rPr lang="en-GB" sz="4400" err="1">
                <a:cs typeface="Arial"/>
              </a:rPr>
              <a:t>dell'analisi</a:t>
            </a:r>
            <a:r>
              <a:rPr lang="en-GB" sz="4400" dirty="0">
                <a:cs typeface="Arial"/>
              </a:rPr>
              <a:t> </a:t>
            </a:r>
            <a:r>
              <a:rPr lang="en-GB" sz="4400" err="1">
                <a:cs typeface="Arial"/>
              </a:rPr>
              <a:t>dei</a:t>
            </a:r>
            <a:r>
              <a:rPr lang="en-GB" sz="4400" dirty="0">
                <a:cs typeface="Arial"/>
              </a:rPr>
              <a:t> </a:t>
            </a:r>
            <a:r>
              <a:rPr lang="en-GB" sz="4400" err="1">
                <a:cs typeface="Arial"/>
              </a:rPr>
              <a:t>pacchetti</a:t>
            </a:r>
            <a:r>
              <a:rPr lang="en-GB" sz="4400" dirty="0">
                <a:cs typeface="Arial"/>
              </a:rPr>
              <a:t> di </a:t>
            </a:r>
            <a:r>
              <a:rPr lang="en-GB" sz="4400" err="1">
                <a:cs typeface="Arial"/>
              </a:rPr>
              <a:t>affidabilità</a:t>
            </a:r>
            <a:br>
              <a:rPr lang="en-GB" sz="4400" dirty="0">
                <a:cs typeface="Arial"/>
              </a:rPr>
            </a:br>
            <a:r>
              <a:rPr lang="en-GB" sz="4400" dirty="0">
                <a:cs typeface="Arial"/>
              </a:rPr>
              <a:t>(</a:t>
            </a:r>
            <a:r>
              <a:rPr lang="en-GB" sz="4400" err="1">
                <a:cs typeface="Arial"/>
              </a:rPr>
              <a:t>periodo</a:t>
            </a:r>
            <a:r>
              <a:rPr lang="en-GB" sz="4400" dirty="0">
                <a:cs typeface="Arial"/>
              </a:rPr>
              <a:t> </a:t>
            </a:r>
            <a:r>
              <a:rPr lang="en-GB" sz="4400" err="1">
                <a:cs typeface="Arial"/>
              </a:rPr>
              <a:t>contabile</a:t>
            </a:r>
            <a:r>
              <a:rPr lang="en-GB" sz="4400" dirty="0">
                <a:cs typeface="Arial"/>
              </a:rPr>
              <a:t> 2023-2024)</a:t>
            </a:r>
          </a:p>
        </p:txBody>
      </p:sp>
    </p:spTree>
    <p:extLst>
      <p:ext uri="{BB962C8B-B14F-4D97-AF65-F5344CB8AC3E}">
        <p14:creationId xmlns:p14="http://schemas.microsoft.com/office/powerpoint/2010/main" val="1122409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6B561-8CC2-22B6-5958-EE52A3464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CD81B-8857-4775-F52E-2F44A2FD4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401" y="229683"/>
            <a:ext cx="12240206" cy="5310121"/>
          </a:xfrm>
        </p:spPr>
        <p:txBody>
          <a:bodyPr vert="horz" lIns="144000" tIns="144000" rIns="144000" bIns="144000" rtlCol="0" anchor="t">
            <a:noAutofit/>
          </a:bodyPr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GB" sz="3900" dirty="0" err="1">
                <a:solidFill>
                  <a:schemeClr val="tx2"/>
                </a:solidFill>
                <a:cs typeface="Arial"/>
              </a:rPr>
              <a:t>Pacchetti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di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affidabilità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periodo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contabile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2023-2024</a:t>
            </a:r>
            <a:endParaRPr lang="en-GB" sz="2400" dirty="0">
              <a:solidFill>
                <a:schemeClr val="tx2"/>
              </a:solidFill>
              <a:cs typeface="Arial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it-IT" sz="2400" dirty="0">
                <a:solidFill>
                  <a:schemeClr val="tx1"/>
                </a:solidFill>
                <a:latin typeface="Arial"/>
                <a:cs typeface="Times New Roman"/>
              </a:rPr>
              <a:t>Pacchetti ricevuti per 14 programmi regionali + 1 CTE  (</a:t>
            </a:r>
            <a:r>
              <a:rPr lang="it-IT" sz="2400" dirty="0" err="1">
                <a:solidFill>
                  <a:schemeClr val="tx1"/>
                </a:solidFill>
                <a:latin typeface="Arial"/>
                <a:cs typeface="Times New Roman"/>
              </a:rPr>
              <a:t>approx</a:t>
            </a:r>
            <a:r>
              <a:rPr lang="it-IT" sz="2400" dirty="0">
                <a:solidFill>
                  <a:schemeClr val="tx1"/>
                </a:solidFill>
                <a:latin typeface="Arial"/>
                <a:cs typeface="Times New Roman"/>
              </a:rPr>
              <a:t>. 30% dei programmi italiani 2021-2027)</a:t>
            </a:r>
            <a:endParaRPr lang="it-IT" sz="2400">
              <a:solidFill>
                <a:schemeClr val="tx1"/>
              </a:solidFill>
              <a:latin typeface="Arial" panose="020B0604020202020204" pitchFamily="34" charset="0"/>
              <a:cs typeface="Times New Roman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it-IT" sz="2400">
                <a:solidFill>
                  <a:schemeClr val="tx1"/>
                </a:solidFill>
                <a:cs typeface="Times New Roman"/>
              </a:rPr>
              <a:t>Valutazioni dalla CE completate: </a:t>
            </a:r>
          </a:p>
          <a:p>
            <a:pPr marL="457200" indent="-4572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Wingdings" panose="020B0604020202020204" pitchFamily="34" charset="0"/>
              <a:buChar char="Ø"/>
            </a:pPr>
            <a:r>
              <a:rPr lang="it-IT" sz="2200">
                <a:solidFill>
                  <a:schemeClr val="tx1"/>
                </a:solidFill>
                <a:cs typeface="Times New Roman"/>
              </a:rPr>
              <a:t>6 senza follow-up </a:t>
            </a:r>
          </a:p>
          <a:p>
            <a:pPr marL="457200" indent="-4572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Wingdings" panose="020B0604020202020204" pitchFamily="34" charset="0"/>
              <a:buChar char="Ø"/>
            </a:pPr>
            <a:r>
              <a:rPr lang="it-IT" sz="2200">
                <a:solidFill>
                  <a:schemeClr val="tx1"/>
                </a:solidFill>
                <a:cs typeface="Times New Roman"/>
              </a:rPr>
              <a:t>5 con commenti (aspetti da migliorare/considerare per il futuro)</a:t>
            </a:r>
            <a:endParaRPr lang="it-IT" sz="2200">
              <a:solidFill>
                <a:schemeClr val="tx1"/>
              </a:solidFill>
              <a:cs typeface="Arial"/>
            </a:endParaRPr>
          </a:p>
          <a:p>
            <a:pPr marL="457200" indent="-4572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Wingdings" panose="020B0604020202020204" pitchFamily="34" charset="0"/>
              <a:buChar char="Ø"/>
            </a:pPr>
            <a:r>
              <a:rPr lang="it-IT" sz="2200">
                <a:solidFill>
                  <a:schemeClr val="tx1"/>
                </a:solidFill>
                <a:cs typeface="Times New Roman"/>
              </a:rPr>
              <a:t>4 con osservazioni (richieste di ulteriori informazioni)</a:t>
            </a:r>
          </a:p>
          <a:p>
            <a:pPr>
              <a:lnSpc>
                <a:spcPct val="150000"/>
              </a:lnSpc>
            </a:pPr>
            <a:r>
              <a:rPr lang="it-IT" sz="3200">
                <a:solidFill>
                  <a:srgbClr val="003399"/>
                </a:solidFill>
                <a:cs typeface="Arial"/>
              </a:rPr>
              <a:t>Novità: </a:t>
            </a:r>
            <a:endParaRPr lang="it-IT" sz="3200">
              <a:cs typeface="Arial"/>
            </a:endParaRPr>
          </a:p>
          <a:p>
            <a:pPr marL="400050" lvl="1" indent="-342900">
              <a:lnSpc>
                <a:spcPct val="150000"/>
              </a:lnSpc>
              <a:buFont typeface="Wingdings" panose="020B0604020202020204" pitchFamily="34" charset="0"/>
              <a:buChar char="ü"/>
            </a:pPr>
            <a:r>
              <a:rPr lang="it-IT" sz="2400">
                <a:solidFill>
                  <a:srgbClr val="0D0D0D"/>
                </a:solidFill>
                <a:cs typeface="Arial"/>
              </a:rPr>
              <a:t>Incremento della soglia per il campionamento statistico </a:t>
            </a:r>
            <a:r>
              <a:rPr lang="it-IT">
                <a:solidFill>
                  <a:srgbClr val="0D0D0D"/>
                </a:solidFill>
                <a:cs typeface="Arial"/>
              </a:rPr>
              <a:t>(da 150 a 300 unità campionamento) </a:t>
            </a:r>
          </a:p>
          <a:p>
            <a:pPr marL="400050" lvl="1" indent="-342900">
              <a:lnSpc>
                <a:spcPct val="150000"/>
              </a:lnSpc>
              <a:buFont typeface="Wingdings" panose="020B0604020202020204" pitchFamily="34" charset="0"/>
              <a:buChar char="ü"/>
            </a:pPr>
            <a:r>
              <a:rPr lang="it-IT" sz="2400">
                <a:solidFill>
                  <a:srgbClr val="0D0D0D"/>
                </a:solidFill>
                <a:cs typeface="Arial"/>
              </a:rPr>
              <a:t>Non è possibile presentare i conti/pachetti con TETR &gt; 2% </a:t>
            </a:r>
          </a:p>
          <a:p>
            <a:pPr marL="400050" indent="-400050">
              <a:lnSpc>
                <a:spcPct val="150000"/>
              </a:lnSpc>
              <a:buNone/>
            </a:pPr>
            <a:endParaRPr lang="it-IT" sz="2200" dirty="0">
              <a:solidFill>
                <a:srgbClr val="0D0D0D"/>
              </a:solidFill>
              <a:cs typeface="Arial"/>
            </a:endParaRPr>
          </a:p>
          <a:p>
            <a:pPr lvl="1" indent="0">
              <a:buNone/>
            </a:pPr>
            <a:endParaRPr lang="it-IT" sz="2200">
              <a:solidFill>
                <a:srgbClr val="0D0D0D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7332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C3BCB-F832-8DF1-40D1-441121C4C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EEF19-9209-A5FD-95E0-F5D714074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401" y="229683"/>
            <a:ext cx="11883019" cy="5310121"/>
          </a:xfrm>
        </p:spPr>
        <p:txBody>
          <a:bodyPr vert="horz" lIns="144000" tIns="144000" rIns="144000" bIns="144000" rtlCol="0" anchor="t">
            <a:noAutofit/>
          </a:bodyPr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GB" sz="3900" dirty="0" err="1">
                <a:solidFill>
                  <a:schemeClr val="tx2"/>
                </a:solidFill>
                <a:cs typeface="Arial"/>
              </a:rPr>
              <a:t>Principali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osservazioni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 sui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pacchetti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di </a:t>
            </a:r>
            <a:r>
              <a:rPr lang="en-GB" sz="3900" dirty="0" err="1">
                <a:solidFill>
                  <a:schemeClr val="tx2"/>
                </a:solidFill>
                <a:cs typeface="Arial"/>
              </a:rPr>
              <a:t>affidabilità</a:t>
            </a:r>
            <a:r>
              <a:rPr lang="en-GB" sz="3900" dirty="0">
                <a:solidFill>
                  <a:schemeClr val="tx2"/>
                </a:solidFill>
                <a:cs typeface="Arial"/>
              </a:rPr>
              <a:t> </a:t>
            </a:r>
            <a:r>
              <a:rPr lang="en-GB" sz="2400" dirty="0">
                <a:solidFill>
                  <a:schemeClr val="tx2"/>
                </a:solidFill>
                <a:cs typeface="Arial"/>
              </a:rPr>
              <a:t>(1/2)</a:t>
            </a:r>
          </a:p>
          <a:p>
            <a:pPr marL="285750" indent="-285750">
              <a:lnSpc>
                <a:spcPct val="100000"/>
              </a:lnSpc>
              <a:spcAft>
                <a:spcPts val="2400"/>
              </a:spcAft>
              <a:buAutoNum type="arabicPeriod"/>
            </a:pPr>
            <a:r>
              <a:rPr lang="it-IT" sz="2200" b="1" dirty="0">
                <a:solidFill>
                  <a:schemeClr val="tx2"/>
                </a:solidFill>
                <a:cs typeface="Times New Roman"/>
              </a:rPr>
              <a:t> Parere</a:t>
            </a:r>
            <a:r>
              <a:rPr lang="it-IT" sz="2200" b="1" dirty="0">
                <a:solidFill>
                  <a:schemeClr val="tx2"/>
                </a:solidFill>
                <a:effectLst/>
                <a:ea typeface="Aptos" panose="020B0004020202020204" pitchFamily="34" charset="0"/>
                <a:cs typeface="Times New Roman"/>
              </a:rPr>
              <a:t> di audit inadeguato sul sistema di </a:t>
            </a:r>
            <a:r>
              <a:rPr lang="it-IT" sz="2200" b="1" dirty="0">
                <a:solidFill>
                  <a:schemeClr val="tx2"/>
                </a:solidFill>
                <a:ea typeface="Aptos" panose="020B0004020202020204" pitchFamily="34" charset="0"/>
                <a:cs typeface="Times New Roman"/>
              </a:rPr>
              <a:t>g</a:t>
            </a:r>
            <a:r>
              <a:rPr lang="it-IT" sz="2200" b="1" dirty="0">
                <a:solidFill>
                  <a:schemeClr val="tx2"/>
                </a:solidFill>
                <a:effectLst/>
                <a:ea typeface="Aptos" panose="020B0004020202020204" pitchFamily="34" charset="0"/>
                <a:cs typeface="Times New Roman"/>
              </a:rPr>
              <a:t>estione </a:t>
            </a:r>
            <a:r>
              <a:rPr lang="it-IT" sz="2200" b="1" dirty="0">
                <a:solidFill>
                  <a:schemeClr val="tx2"/>
                </a:solidFill>
                <a:ea typeface="Aptos" panose="020B0004020202020204" pitchFamily="34" charset="0"/>
                <a:cs typeface="Times New Roman"/>
              </a:rPr>
              <a:t>e di c</a:t>
            </a:r>
            <a:r>
              <a:rPr lang="it-IT" sz="2200" b="1" dirty="0">
                <a:solidFill>
                  <a:schemeClr val="tx2"/>
                </a:solidFill>
                <a:effectLst/>
                <a:ea typeface="Aptos" panose="020B0004020202020204" pitchFamily="34" charset="0"/>
                <a:cs typeface="Times New Roman"/>
              </a:rPr>
              <a:t>ontrollo</a:t>
            </a:r>
            <a:r>
              <a:rPr lang="it-IT" sz="2200" b="1" dirty="0">
                <a:solidFill>
                  <a:schemeClr val="tx2"/>
                </a:solidFill>
                <a:effectLst/>
                <a:latin typeface="Aptos"/>
                <a:ea typeface="Aptos" panose="020B0004020202020204" pitchFamily="34" charset="0"/>
                <a:cs typeface="Times New Roman"/>
              </a:rPr>
              <a:t> </a:t>
            </a:r>
            <a:r>
              <a:rPr lang="fr-BE" sz="2200" b="1" dirty="0">
                <a:solidFill>
                  <a:schemeClr val="tx2"/>
                </a:solidFill>
                <a:latin typeface="Aptos"/>
                <a:ea typeface="Aptos" panose="020B0004020202020204" pitchFamily="34" charset="0"/>
                <a:cs typeface="Times New Roman"/>
              </a:rPr>
              <a:t> </a:t>
            </a:r>
            <a:r>
              <a:rPr lang="fr-BE" dirty="0">
                <a:ea typeface="Aptos" panose="020B0004020202020204" pitchFamily="34" charset="0"/>
                <a:cs typeface="Times New Roman"/>
              </a:rPr>
              <a:t>(</a:t>
            </a:r>
            <a:r>
              <a:rPr lang="it-IT" dirty="0">
                <a:ea typeface="Aptos" panose="020B0004020202020204" pitchFamily="34" charset="0"/>
                <a:cs typeface="Times New Roman"/>
              </a:rPr>
              <a:t>e.g. P</a:t>
            </a:r>
            <a:r>
              <a:rPr lang="it-IT" dirty="0">
                <a:effectLst/>
                <a:ea typeface="Aptos" panose="020B0004020202020204" pitchFamily="34" charset="0"/>
                <a:cs typeface="Times New Roman"/>
              </a:rPr>
              <a:t>arere senza riserve nonostante alcuni RF siano stati valutati in categoria 3 negli audit di sistema)  </a:t>
            </a:r>
            <a:endParaRPr lang="it-IT" b="1">
              <a:cs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2200" b="1" dirty="0">
                <a:solidFill>
                  <a:schemeClr val="tx2"/>
                </a:solidFill>
              </a:rPr>
              <a:t>2. </a:t>
            </a:r>
            <a:r>
              <a:rPr lang="it-IT" sz="2200" b="1" dirty="0">
                <a:solidFill>
                  <a:schemeClr val="tx2"/>
                </a:solidFill>
                <a:latin typeface="+mj-lt"/>
                <a:cs typeface="Arial"/>
              </a:rPr>
              <a:t> </a:t>
            </a:r>
            <a:r>
              <a:rPr lang="it-IT" sz="2200" b="1" dirty="0">
                <a:solidFill>
                  <a:schemeClr val="tx2"/>
                </a:solidFill>
                <a:latin typeface="+mj-lt"/>
                <a:cs typeface="Times New Roman"/>
              </a:rPr>
              <a:t>C</a:t>
            </a:r>
            <a:r>
              <a:rPr lang="it-IT" sz="2200" b="1" dirty="0">
                <a:solidFill>
                  <a:schemeClr val="tx2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opertura del campione non statistico non conforme all'articolo 79(2) RDC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2200" b="1" dirty="0">
                <a:solidFill>
                  <a:schemeClr val="tx2"/>
                </a:solidFill>
                <a:latin typeface="+mj-lt"/>
                <a:ea typeface="Aptos" panose="020B0004020202020204" pitchFamily="34" charset="0"/>
                <a:cs typeface="Times New Roman"/>
              </a:rPr>
              <a:t>      </a:t>
            </a:r>
            <a:r>
              <a:rPr lang="it-IT" sz="2200" b="1" dirty="0">
                <a:solidFill>
                  <a:schemeClr val="tx2"/>
                </a:solidFill>
                <a:effectLst/>
                <a:latin typeface="+mj-lt"/>
                <a:ea typeface="Aptos" panose="020B0004020202020204" pitchFamily="34" charset="0"/>
                <a:cs typeface="Times New Roman"/>
              </a:rPr>
              <a:t>(almeno il 10 % delle operazioni nella popolazione)</a:t>
            </a:r>
          </a:p>
          <a:p>
            <a:pPr marL="536575" indent="-536575">
              <a:lnSpc>
                <a:spcPct val="100000"/>
              </a:lnSpc>
              <a:spcBef>
                <a:spcPts val="0"/>
              </a:spcBef>
              <a:tabLst>
                <a:tab pos="2060575" algn="l"/>
              </a:tabLst>
            </a:pPr>
            <a:r>
              <a:rPr lang="it-IT" b="1" dirty="0">
                <a:solidFill>
                  <a:srgbClr val="FF0000"/>
                </a:solidFill>
                <a:latin typeface="+mj-lt"/>
                <a:ea typeface="Aptos" panose="020B0004020202020204" pitchFamily="34" charset="0"/>
                <a:cs typeface="Times New Roman"/>
              </a:rPr>
              <a:t>            Attenzione</a:t>
            </a:r>
            <a:r>
              <a:rPr lang="it-IT" dirty="0">
                <a:latin typeface="+mj-lt"/>
                <a:ea typeface="Aptos" panose="020B0004020202020204" pitchFamily="34" charset="0"/>
                <a:cs typeface="Times New Roman"/>
              </a:rPr>
              <a:t>: </a:t>
            </a:r>
            <a:r>
              <a:rPr lang="it-IT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se </a:t>
            </a:r>
            <a:r>
              <a:rPr lang="it-IT" dirty="0" err="1">
                <a:effectLst/>
                <a:latin typeface="+mj-lt"/>
                <a:ea typeface="Aptos" panose="020B0004020202020204" pitchFamily="34" charset="0"/>
                <a:cs typeface="Times New Roman"/>
              </a:rPr>
              <a:t>l’AdA</a:t>
            </a:r>
            <a:r>
              <a:rPr lang="it-IT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stabilisce la dimensione del campione pari al 10%, si deve  arrotondare </a:t>
            </a:r>
            <a:endParaRPr lang="it-IT" dirty="0">
              <a:latin typeface="+mj-lt"/>
              <a:ea typeface="Aptos" panose="020B0004020202020204" pitchFamily="34" charset="0"/>
              <a:cs typeface="Times New Roman"/>
            </a:endParaRPr>
          </a:p>
          <a:p>
            <a:pPr marL="536575" indent="-536575">
              <a:lnSpc>
                <a:spcPct val="100000"/>
              </a:lnSpc>
              <a:spcBef>
                <a:spcPts val="0"/>
              </a:spcBef>
              <a:tabLst>
                <a:tab pos="2060575" algn="l"/>
              </a:tabLst>
            </a:pPr>
            <a:r>
              <a:rPr lang="it-IT" dirty="0">
                <a:latin typeface="+mj-lt"/>
                <a:ea typeface="Aptos" panose="020B0004020202020204" pitchFamily="34" charset="0"/>
                <a:cs typeface="Times New Roman"/>
              </a:rPr>
              <a:t>            </a:t>
            </a:r>
            <a:r>
              <a:rPr lang="it-IT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per eccesso (alla cifra superiore), altrimenti </a:t>
            </a:r>
            <a:r>
              <a:rPr lang="it-IT" dirty="0">
                <a:latin typeface="+mj-lt"/>
                <a:ea typeface="Aptos" panose="020B0004020202020204" pitchFamily="34" charset="0"/>
                <a:cs typeface="Times New Roman"/>
              </a:rPr>
              <a:t>la copertura del </a:t>
            </a:r>
            <a:r>
              <a:rPr lang="it-IT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campione rimane sotto il 10% !!!</a:t>
            </a:r>
            <a:endParaRPr lang="it-IT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sz="2400" b="1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2200" b="1" dirty="0">
                <a:solidFill>
                  <a:schemeClr val="tx2"/>
                </a:solidFill>
              </a:rPr>
              <a:t>3.  Sottocampionamenti </a:t>
            </a:r>
            <a:endParaRPr lang="it-IT" sz="2200" b="1">
              <a:solidFill>
                <a:schemeClr val="tx2"/>
              </a:solidFill>
              <a:cs typeface="Arial"/>
            </a:endParaRPr>
          </a:p>
          <a:p>
            <a:pPr marL="514350" lvl="1">
              <a:lnSpc>
                <a:spcPct val="100000"/>
              </a:lnSpc>
              <a:spcBef>
                <a:spcPts val="600"/>
              </a:spcBef>
            </a:pPr>
            <a:r>
              <a:rPr lang="it-IT" sz="20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Metodologia di </a:t>
            </a:r>
            <a:r>
              <a:rPr lang="it-IT" sz="2000" err="1">
                <a:effectLst/>
                <a:latin typeface="+mj-lt"/>
                <a:ea typeface="Aptos" panose="020B0004020202020204" pitchFamily="34" charset="0"/>
                <a:cs typeface="Times New Roman"/>
              </a:rPr>
              <a:t>sottocampionamento</a:t>
            </a:r>
            <a:r>
              <a:rPr lang="it-IT" sz="2000" dirty="0">
                <a:effectLst/>
                <a:latin typeface="+mj-lt"/>
                <a:ea typeface="Aptos" panose="020B0004020202020204" pitchFamily="34" charset="0"/>
                <a:cs typeface="Times New Roman"/>
              </a:rPr>
              <a:t> inadeguata  (selezione non aleatoria)</a:t>
            </a:r>
          </a:p>
          <a:p>
            <a:pPr marL="514350" lvl="1">
              <a:lnSpc>
                <a:spcPct val="100000"/>
              </a:lnSpc>
              <a:spcBef>
                <a:spcPts val="600"/>
              </a:spcBef>
            </a:pPr>
            <a:r>
              <a:rPr lang="it-IT" sz="2000" dirty="0">
                <a:effectLst/>
                <a:latin typeface="+mj-lt"/>
                <a:ea typeface="Aptos" panose="020B0004020202020204" pitchFamily="34" charset="0"/>
                <a:cs typeface="Arial"/>
              </a:rPr>
              <a:t>Insufficienti informazioni nella RAC sulla metodologia di </a:t>
            </a:r>
            <a:r>
              <a:rPr lang="it-IT" sz="2000" dirty="0" err="1">
                <a:effectLst/>
                <a:latin typeface="+mj-lt"/>
                <a:ea typeface="Aptos" panose="020B0004020202020204" pitchFamily="34" charset="0"/>
                <a:cs typeface="Arial"/>
              </a:rPr>
              <a:t>sottocampionamento</a:t>
            </a:r>
            <a:r>
              <a:rPr lang="it-IT" sz="2000" dirty="0">
                <a:effectLst/>
                <a:latin typeface="+mj-lt"/>
                <a:ea typeface="Aptos" panose="020B0004020202020204" pitchFamily="34" charset="0"/>
                <a:cs typeface="Arial"/>
              </a:rPr>
              <a:t>, dimensione e valore delle popolazioni e i rispettivi sottocampioni</a:t>
            </a:r>
            <a:r>
              <a:rPr lang="it-IT" sz="2000" dirty="0">
                <a:latin typeface="+mj-lt"/>
                <a:ea typeface="Aptos" panose="020B0004020202020204" pitchFamily="34" charset="0"/>
                <a:cs typeface="Arial"/>
              </a:rPr>
              <a:t>, proiezione dell'errore rilevato nel sottocampione </a:t>
            </a:r>
            <a:endParaRPr lang="it-IT" sz="2000" dirty="0">
              <a:effectLst/>
              <a:latin typeface="+mj-lt"/>
              <a:ea typeface="Aptos" panose="020B0004020202020204" pitchFamily="34" charset="0"/>
              <a:cs typeface="Arial"/>
            </a:endParaRPr>
          </a:p>
          <a:p>
            <a:pPr marL="514350" lvl="1">
              <a:lnSpc>
                <a:spcPct val="100000"/>
              </a:lnSpc>
              <a:spcBef>
                <a:spcPts val="600"/>
              </a:spcBef>
              <a:spcAft>
                <a:spcPts val="1400"/>
              </a:spcAft>
            </a:pPr>
            <a:r>
              <a:rPr lang="it-IT" sz="2000" dirty="0">
                <a:effectLst/>
                <a:latin typeface="+mj-lt"/>
                <a:ea typeface="Aptos" panose="020B0004020202020204" pitchFamily="34" charset="0"/>
                <a:cs typeface="Arial"/>
              </a:rPr>
              <a:t>Dati inaccurati in merito alle operazioni oggetto di </a:t>
            </a:r>
            <a:r>
              <a:rPr lang="it-IT" sz="2000" err="1">
                <a:effectLst/>
                <a:latin typeface="+mj-lt"/>
                <a:ea typeface="Aptos" panose="020B0004020202020204" pitchFamily="34" charset="0"/>
                <a:cs typeface="Arial"/>
              </a:rPr>
              <a:t>sottocampionamento</a:t>
            </a:r>
            <a:endParaRPr lang="fr-BE" sz="2000">
              <a:effectLst/>
              <a:latin typeface="+mj-lt"/>
              <a:ea typeface="Aptos" panose="020B0004020202020204" pitchFamily="34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2200" b="1" dirty="0">
                <a:solidFill>
                  <a:srgbClr val="003399"/>
                </a:solidFill>
                <a:latin typeface="Arial"/>
                <a:ea typeface="Aptos" panose="020B0004020202020204" pitchFamily="34" charset="0"/>
                <a:cs typeface="Arial"/>
              </a:rPr>
              <a:t>4.</a:t>
            </a:r>
            <a:r>
              <a:rPr lang="it-IT" sz="2200" b="1" dirty="0">
                <a:solidFill>
                  <a:schemeClr val="tx2"/>
                </a:solidFill>
                <a:latin typeface="+mj-lt"/>
                <a:cs typeface="Arial"/>
              </a:rPr>
              <a:t> </a:t>
            </a:r>
            <a:r>
              <a:rPr lang="it-IT" b="1" dirty="0">
                <a:solidFill>
                  <a:schemeClr val="tx2"/>
                </a:solidFill>
                <a:latin typeface="+mj-lt"/>
                <a:cs typeface="Arial"/>
              </a:rPr>
              <a:t> </a:t>
            </a:r>
            <a:r>
              <a:rPr lang="it-IT" sz="2200" b="1" dirty="0">
                <a:solidFill>
                  <a:schemeClr val="tx2"/>
                </a:solidFill>
                <a:latin typeface="+mj-lt"/>
                <a:cs typeface="Times New Roman"/>
              </a:rPr>
              <a:t>Strumenti finanziari – selezione del </a:t>
            </a:r>
            <a:r>
              <a:rPr lang="it-IT" sz="2200" b="1" dirty="0" err="1">
                <a:solidFill>
                  <a:schemeClr val="tx2"/>
                </a:solidFill>
                <a:latin typeface="+mj-lt"/>
                <a:cs typeface="Times New Roman"/>
              </a:rPr>
              <a:t>sottocampionamento</a:t>
            </a:r>
            <a:endParaRPr lang="it-IT" sz="2200" b="1">
              <a:solidFill>
                <a:schemeClr val="tx2"/>
              </a:solidFill>
              <a:latin typeface="+mj-lt"/>
              <a:cs typeface="Times New Roman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</a:pPr>
            <a:endParaRPr lang="it-IT" sz="220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AutoNum type="arabicPeriod"/>
            </a:pPr>
            <a:endParaRPr lang="fr-BE" sz="2200">
              <a:solidFill>
                <a:srgbClr val="0D0D0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>
              <a:lnSpc>
                <a:spcPct val="150000"/>
              </a:lnSpc>
              <a:buNone/>
            </a:pPr>
            <a:endParaRPr lang="it-IT" sz="2200">
              <a:solidFill>
                <a:srgbClr val="0D0D0D"/>
              </a:solidFill>
              <a:cs typeface="Arial"/>
            </a:endParaRPr>
          </a:p>
          <a:p>
            <a:pPr lvl="1" indent="0">
              <a:buNone/>
            </a:pPr>
            <a:endParaRPr lang="it-IT" sz="2200">
              <a:solidFill>
                <a:srgbClr val="0D0D0D"/>
              </a:solidFill>
              <a:cs typeface="Arial"/>
            </a:endParaRPr>
          </a:p>
        </p:txBody>
      </p:sp>
      <p:pic>
        <p:nvPicPr>
          <p:cNvPr id="8" name="Graphic 7" descr="Postit Notes with solid fill">
            <a:extLst>
              <a:ext uri="{FF2B5EF4-FFF2-40B4-BE49-F238E27FC236}">
                <a16:creationId xmlns:a16="http://schemas.microsoft.com/office/drawing/2014/main" id="{5B48D94C-BC4F-E08F-C6C3-ACF7AC6BD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531" y="3109623"/>
            <a:ext cx="586280" cy="60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07959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D7E5E20A3B6448BB831F127F5CFB05" ma:contentTypeVersion="6" ma:contentTypeDescription="Create a new document." ma:contentTypeScope="" ma:versionID="4f9c962fa346fb4ee4d235e808d9d049">
  <xsd:schema xmlns:xsd="http://www.w3.org/2001/XMLSchema" xmlns:xs="http://www.w3.org/2001/XMLSchema" xmlns:p="http://schemas.microsoft.com/office/2006/metadata/properties" xmlns:ns2="9b53d6be-5940-4371-8a56-d6ca0a43a11a" xmlns:ns3="c1752347-4e16-4ce8-a381-9ddf3e797ad6" targetNamespace="http://schemas.microsoft.com/office/2006/metadata/properties" ma:root="true" ma:fieldsID="460808c2c73fea78cf9bc72727922b06" ns2:_="" ns3:_="">
    <xsd:import namespace="9b53d6be-5940-4371-8a56-d6ca0a43a11a"/>
    <xsd:import namespace="c1752347-4e16-4ce8-a381-9ddf3e797a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3d6be-5940-4371-8a56-d6ca0a43a1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752347-4e16-4ce8-a381-9ddf3e797a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2DCB3-BFED-4F85-829E-3A1A9F4EE1EF}">
  <ds:schemaRefs>
    <ds:schemaRef ds:uri="9b53d6be-5940-4371-8a56-d6ca0a43a11a"/>
    <ds:schemaRef ds:uri="c1752347-4e16-4ce8-a381-9ddf3e797a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2F3B215-DCD8-4B08-9205-EA8636E862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80799A-508C-4C0E-86D7-234535DBC5E8}">
  <ds:schemaRefs>
    <ds:schemaRef ds:uri="9b53d6be-5940-4371-8a56-d6ca0a43a11a"/>
    <ds:schemaRef ds:uri="c1752347-4e16-4ce8-a381-9ddf3e797a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13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colour palette new PPT</vt:lpstr>
      <vt:lpstr>Risultati principali delle missioni EPSA e rilievi dalla valutazione dei pacchetti di assicurazione</vt:lpstr>
      <vt:lpstr>Principali rilievi degli audit preventivi precoci dei sistemi (EPSA)</vt:lpstr>
      <vt:lpstr>EPSA  (Audit preventivi precoci dei sistemi)</vt:lpstr>
      <vt:lpstr>Principali rilievi a seguito di EPSA (1/3)</vt:lpstr>
      <vt:lpstr>Principali rilievi a seguito di EPSA (2/3)</vt:lpstr>
      <vt:lpstr>Principali rilievi a seguito di EPSA (3/3)</vt:lpstr>
      <vt:lpstr>Principali osservazioni a seguito dell'analisi dei pacchetti di affidabilità (periodo contabile 2023-2024)</vt:lpstr>
      <vt:lpstr>PowerPoint Presentation</vt:lpstr>
      <vt:lpstr>PowerPoint Presentation</vt:lpstr>
      <vt:lpstr>PowerPoint Presentation</vt:lpstr>
      <vt:lpstr>Promemoria in merito al sottocampionamento </vt:lpstr>
      <vt:lpstr>Sottocampionamento</vt:lpstr>
      <vt:lpstr>Grazie per l'attenzione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revision>329</cp:revision>
  <cp:lastPrinted>2025-05-12T13:30:21Z</cp:lastPrinted>
  <dcterms:created xsi:type="dcterms:W3CDTF">2019-08-09T12:06:42Z</dcterms:created>
  <dcterms:modified xsi:type="dcterms:W3CDTF">2025-05-14T10:58:35Z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0x01010081D7E5E20A3B6448BB831F127F5CFB05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10, 3, 0, 2</vt:lpwstr>
  </property>
</Properties>
</file>