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920" r:id="rId4"/>
  </p:sldMasterIdLst>
  <p:notesMasterIdLst>
    <p:notesMasterId r:id="rId10"/>
  </p:notesMasterIdLst>
  <p:handoutMasterIdLst>
    <p:handoutMasterId r:id="rId11"/>
  </p:handoutMasterIdLst>
  <p:sldIdLst>
    <p:sldId id="256" r:id="rId5"/>
    <p:sldId id="413" r:id="rId6"/>
    <p:sldId id="414" r:id="rId7"/>
    <p:sldId id="415" r:id="rId8"/>
    <p:sldId id="399" r:id="rId9"/>
  </p:sldIdLst>
  <p:sldSz cx="12192000" cy="6858000"/>
  <p:notesSz cx="6797675" cy="987266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09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3" roundtripDataSignature="AMtx7mh3YP3xexYcFoahXa2ehi0H5V4Za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05383F3-1795-6C0B-5859-22F85252F5B1}" name="LAMBRECHT Regine (ESTAT-EXT)" initials="RL" userId="S::Regine.LAMBRECHT@ext.ec.europa.eu::1a5166bf-0d9b-4429-b96c-64f3c887b7a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003399"/>
    <a:srgbClr val="000000"/>
    <a:srgbClr val="FFD34E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1E2909-3856-171E-29B9-F32BAAA84704}" v="20" dt="2025-05-12T12:47:37.902"/>
    <p1510:client id="{906A476D-B387-44EB-A214-079D281C09A6}" v="166" dt="2025-05-12T13:53:32.089"/>
    <p1510:client id="{98388194-EBE7-4A6E-A683-B532DCCE881F}" v="1" dt="2025-05-12T13:29:51.341"/>
    <p1510:client id="{CE04E783-874A-5AF2-CE4F-CB30E3E06134}" v="2" dt="2025-05-12T08:09:34.303"/>
    <p1510:client id="{F7EE2E03-AEB2-1394-25B9-D0BC159B4972}" v="37" dt="2025-05-12T13:12:16.0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092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59" Type="http://schemas.microsoft.com/office/2015/10/relationships/revisionInfo" Target="revisionInfo.xml"/><Relationship Id="rId2" Type="http://schemas.openxmlformats.org/officeDocument/2006/relationships/customXml" Target="../customXml/item2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3" Type="http://customschemas.google.com/relationships/presentationmetadata" Target="metadata"/><Relationship Id="rId58" Type="http://schemas.microsoft.com/office/2016/11/relationships/changesInfo" Target="changesInfos/changesInfo1.xml"/><Relationship Id="rId5" Type="http://schemas.openxmlformats.org/officeDocument/2006/relationships/slide" Target="slides/slide1.xml"/><Relationship Id="rId57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60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56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LICA Carmine (EMPL+REGIO-DAC)" userId="49f5d08d-7f78-4c48-b29c-56113ae0f2e9" providerId="ADAL" clId="{98388194-EBE7-4A6E-A683-B532DCCE881F}"/>
    <pc:docChg chg="modSld modNotesMaster modHandout">
      <pc:chgData name="MOLLICA Carmine (EMPL+REGIO-DAC)" userId="49f5d08d-7f78-4c48-b29c-56113ae0f2e9" providerId="ADAL" clId="{98388194-EBE7-4A6E-A683-B532DCCE881F}" dt="2025-05-12T13:29:51.340" v="1"/>
      <pc:docMkLst>
        <pc:docMk/>
      </pc:docMkLst>
      <pc:sldChg chg="modNotes">
        <pc:chgData name="MOLLICA Carmine (EMPL+REGIO-DAC)" userId="49f5d08d-7f78-4c48-b29c-56113ae0f2e9" providerId="ADAL" clId="{98388194-EBE7-4A6E-A683-B532DCCE881F}" dt="2025-05-12T13:29:51.340" v="1"/>
        <pc:sldMkLst>
          <pc:docMk/>
          <pc:sldMk cId="0" sldId="256"/>
        </pc:sldMkLst>
      </pc:sldChg>
      <pc:sldChg chg="modSp mod">
        <pc:chgData name="MOLLICA Carmine (EMPL+REGIO-DAC)" userId="49f5d08d-7f78-4c48-b29c-56113ae0f2e9" providerId="ADAL" clId="{98388194-EBE7-4A6E-A683-B532DCCE881F}" dt="2025-05-12T13:13:00.179" v="0" actId="207"/>
        <pc:sldMkLst>
          <pc:docMk/>
          <pc:sldMk cId="3329006534" sldId="413"/>
        </pc:sldMkLst>
        <pc:spChg chg="mod">
          <ac:chgData name="MOLLICA Carmine (EMPL+REGIO-DAC)" userId="49f5d08d-7f78-4c48-b29c-56113ae0f2e9" providerId="ADAL" clId="{98388194-EBE7-4A6E-A683-B532DCCE881F}" dt="2025-05-12T13:13:00.179" v="0" actId="207"/>
          <ac:spMkLst>
            <pc:docMk/>
            <pc:sldMk cId="3329006534" sldId="413"/>
            <ac:spMk id="6" creationId="{C472792B-F4DA-D51A-0778-224B573E9BA3}"/>
          </ac:spMkLst>
        </pc:spChg>
      </pc:sldChg>
    </pc:docChg>
  </pc:docChgLst>
  <pc:docChgLst>
    <pc:chgData name="DEBATTISTA Brian (EMPL+REGIO-DAC)" userId="S::brian.debattista@ec.europa.eu::2fa254f6-a250-4214-985a-0ede6194cc29" providerId="AD" clId="Web-{5DBDF6EB-942B-3635-CE30-66CD44E07EE3}"/>
    <pc:docChg chg="addSld modSld">
      <pc:chgData name="DEBATTISTA Brian (EMPL+REGIO-DAC)" userId="S::brian.debattista@ec.europa.eu::2fa254f6-a250-4214-985a-0ede6194cc29" providerId="AD" clId="Web-{5DBDF6EB-942B-3635-CE30-66CD44E07EE3}" dt="2025-05-09T07:49:08.565" v="307" actId="20577"/>
      <pc:docMkLst>
        <pc:docMk/>
      </pc:docMkLst>
      <pc:sldChg chg="addSp delSp modSp new">
        <pc:chgData name="DEBATTISTA Brian (EMPL+REGIO-DAC)" userId="S::brian.debattista@ec.europa.eu::2fa254f6-a250-4214-985a-0ede6194cc29" providerId="AD" clId="Web-{5DBDF6EB-942B-3635-CE30-66CD44E07EE3}" dt="2025-05-09T07:49:08.565" v="307" actId="20577"/>
        <pc:sldMkLst>
          <pc:docMk/>
          <pc:sldMk cId="376434080" sldId="415"/>
        </pc:sldMkLst>
        <pc:spChg chg="del">
          <ac:chgData name="DEBATTISTA Brian (EMPL+REGIO-DAC)" userId="S::brian.debattista@ec.europa.eu::2fa254f6-a250-4214-985a-0ede6194cc29" providerId="AD" clId="Web-{5DBDF6EB-942B-3635-CE30-66CD44E07EE3}" dt="2025-05-09T07:30:38.888" v="8"/>
          <ac:spMkLst>
            <pc:docMk/>
            <pc:sldMk cId="376434080" sldId="415"/>
            <ac:spMk id="2" creationId="{97031E21-434E-A1A0-A280-3C7E5BEDE6D7}"/>
          </ac:spMkLst>
        </pc:spChg>
        <pc:spChg chg="mod">
          <ac:chgData name="DEBATTISTA Brian (EMPL+REGIO-DAC)" userId="S::brian.debattista@ec.europa.eu::2fa254f6-a250-4214-985a-0ede6194cc29" providerId="AD" clId="Web-{5DBDF6EB-942B-3635-CE30-66CD44E07EE3}" dt="2025-05-09T07:49:08.565" v="307" actId="20577"/>
          <ac:spMkLst>
            <pc:docMk/>
            <pc:sldMk cId="376434080" sldId="415"/>
            <ac:spMk id="3" creationId="{92759880-D235-5368-7CFD-E7D388AE3C04}"/>
          </ac:spMkLst>
        </pc:spChg>
        <pc:spChg chg="add mod">
          <ac:chgData name="DEBATTISTA Brian (EMPL+REGIO-DAC)" userId="S::brian.debattista@ec.europa.eu::2fa254f6-a250-4214-985a-0ede6194cc29" providerId="AD" clId="Web-{5DBDF6EB-942B-3635-CE30-66CD44E07EE3}" dt="2025-05-09T07:48:27.891" v="302" actId="20577"/>
          <ac:spMkLst>
            <pc:docMk/>
            <pc:sldMk cId="376434080" sldId="415"/>
            <ac:spMk id="7" creationId="{0ADBA846-71BF-444D-D72A-2873C756B0AB}"/>
          </ac:spMkLst>
        </pc:spChg>
        <pc:picChg chg="add del mod">
          <ac:chgData name="DEBATTISTA Brian (EMPL+REGIO-DAC)" userId="S::brian.debattista@ec.europa.eu::2fa254f6-a250-4214-985a-0ede6194cc29" providerId="AD" clId="Web-{5DBDF6EB-942B-3635-CE30-66CD44E07EE3}" dt="2025-05-09T07:29:06.588" v="4"/>
          <ac:picMkLst>
            <pc:docMk/>
            <pc:sldMk cId="376434080" sldId="415"/>
            <ac:picMk id="4" creationId="{E507848A-A523-7642-86BC-35C9A6819ADE}"/>
          </ac:picMkLst>
        </pc:picChg>
        <pc:picChg chg="add mod">
          <ac:chgData name="DEBATTISTA Brian (EMPL+REGIO-DAC)" userId="S::brian.debattista@ec.europa.eu::2fa254f6-a250-4214-985a-0ede6194cc29" providerId="AD" clId="Web-{5DBDF6EB-942B-3635-CE30-66CD44E07EE3}" dt="2025-05-09T07:48:36.173" v="303" actId="14100"/>
          <ac:picMkLst>
            <pc:docMk/>
            <pc:sldMk cId="376434080" sldId="415"/>
            <ac:picMk id="5" creationId="{8CE08499-EAD4-AA47-4BF1-C2833EE5F84D}"/>
          </ac:picMkLst>
        </pc:picChg>
      </pc:sldChg>
    </pc:docChg>
  </pc:docChgLst>
  <pc:docChgLst>
    <pc:chgData name="DEBATTISTA Brian (EMPL+REGIO-DAC)" userId="S::brian.debattista@ec.europa.eu::2fa254f6-a250-4214-985a-0ede6194cc29" providerId="AD" clId="Web-{F92AC2DA-2071-2475-1B82-6B3C080405D7}"/>
    <pc:docChg chg="modSld">
      <pc:chgData name="DEBATTISTA Brian (EMPL+REGIO-DAC)" userId="S::brian.debattista@ec.europa.eu::2fa254f6-a250-4214-985a-0ede6194cc29" providerId="AD" clId="Web-{F92AC2DA-2071-2475-1B82-6B3C080405D7}" dt="2025-05-08T19:47:02.275" v="0" actId="20577"/>
      <pc:docMkLst>
        <pc:docMk/>
      </pc:docMkLst>
      <pc:sldChg chg="modSp">
        <pc:chgData name="DEBATTISTA Brian (EMPL+REGIO-DAC)" userId="S::brian.debattista@ec.europa.eu::2fa254f6-a250-4214-985a-0ede6194cc29" providerId="AD" clId="Web-{F92AC2DA-2071-2475-1B82-6B3C080405D7}" dt="2025-05-08T19:47:02.275" v="0" actId="20577"/>
        <pc:sldMkLst>
          <pc:docMk/>
          <pc:sldMk cId="0" sldId="256"/>
        </pc:sldMkLst>
        <pc:spChg chg="mod">
          <ac:chgData name="DEBATTISTA Brian (EMPL+REGIO-DAC)" userId="S::brian.debattista@ec.europa.eu::2fa254f6-a250-4214-985a-0ede6194cc29" providerId="AD" clId="Web-{F92AC2DA-2071-2475-1B82-6B3C080405D7}" dt="2025-05-08T19:47:02.275" v="0" actId="20577"/>
          <ac:spMkLst>
            <pc:docMk/>
            <pc:sldMk cId="0" sldId="256"/>
            <ac:spMk id="4" creationId="{AE68706F-E58B-D844-F68A-2379B7D107A7}"/>
          </ac:spMkLst>
        </pc:spChg>
      </pc:sldChg>
    </pc:docChg>
  </pc:docChgLst>
  <pc:docChgLst>
    <pc:chgData name="DEBATTISTA Brian (EMPL+REGIO-DAC)" userId="S::brian.debattista@ec.europa.eu::2fa254f6-a250-4214-985a-0ede6194cc29" providerId="AD" clId="Web-{02B4EB33-E536-8950-DB17-6F0139D4E6A6}"/>
    <pc:docChg chg="modSld">
      <pc:chgData name="DEBATTISTA Brian (EMPL+REGIO-DAC)" userId="S::brian.debattista@ec.europa.eu::2fa254f6-a250-4214-985a-0ede6194cc29" providerId="AD" clId="Web-{02B4EB33-E536-8950-DB17-6F0139D4E6A6}" dt="2025-05-10T06:05:08.186" v="13" actId="20577"/>
      <pc:docMkLst>
        <pc:docMk/>
      </pc:docMkLst>
      <pc:sldChg chg="modSp">
        <pc:chgData name="DEBATTISTA Brian (EMPL+REGIO-DAC)" userId="S::brian.debattista@ec.europa.eu::2fa254f6-a250-4214-985a-0ede6194cc29" providerId="AD" clId="Web-{02B4EB33-E536-8950-DB17-6F0139D4E6A6}" dt="2025-05-10T06:05:08.186" v="13" actId="20577"/>
        <pc:sldMkLst>
          <pc:docMk/>
          <pc:sldMk cId="479323273" sldId="414"/>
        </pc:sldMkLst>
        <pc:spChg chg="mod">
          <ac:chgData name="DEBATTISTA Brian (EMPL+REGIO-DAC)" userId="S::brian.debattista@ec.europa.eu::2fa254f6-a250-4214-985a-0ede6194cc29" providerId="AD" clId="Web-{02B4EB33-E536-8950-DB17-6F0139D4E6A6}" dt="2025-05-10T06:05:08.186" v="13" actId="20577"/>
          <ac:spMkLst>
            <pc:docMk/>
            <pc:sldMk cId="479323273" sldId="414"/>
            <ac:spMk id="4" creationId="{59251C87-56B5-1959-18D8-DB3978D2F000}"/>
          </ac:spMkLst>
        </pc:spChg>
        <pc:spChg chg="mod">
          <ac:chgData name="DEBATTISTA Brian (EMPL+REGIO-DAC)" userId="S::brian.debattista@ec.europa.eu::2fa254f6-a250-4214-985a-0ede6194cc29" providerId="AD" clId="Web-{02B4EB33-E536-8950-DB17-6F0139D4E6A6}" dt="2025-05-10T06:04:36.497" v="1" actId="20577"/>
          <ac:spMkLst>
            <pc:docMk/>
            <pc:sldMk cId="479323273" sldId="414"/>
            <ac:spMk id="6" creationId="{7B766AB2-9E8B-DB79-8C80-68D8642E7D6A}"/>
          </ac:spMkLst>
        </pc:spChg>
      </pc:sldChg>
    </pc:docChg>
  </pc:docChgLst>
  <pc:docChgLst>
    <pc:chgData name="FOGLIA Francesco (EMPL+REGIO-DAC)" userId="81140625-e35e-4162-b6e3-24ae92696e25" providerId="ADAL" clId="{906A476D-B387-44EB-A214-079D281C09A6}"/>
    <pc:docChg chg="undo custSel addSld delSld modSld">
      <pc:chgData name="FOGLIA Francesco (EMPL+REGIO-DAC)" userId="81140625-e35e-4162-b6e3-24ae92696e25" providerId="ADAL" clId="{906A476D-B387-44EB-A214-079D281C09A6}" dt="2025-05-12T13:53:32.089" v="266" actId="1076"/>
      <pc:docMkLst>
        <pc:docMk/>
      </pc:docMkLst>
      <pc:sldChg chg="modSp mod">
        <pc:chgData name="FOGLIA Francesco (EMPL+REGIO-DAC)" userId="81140625-e35e-4162-b6e3-24ae92696e25" providerId="ADAL" clId="{906A476D-B387-44EB-A214-079D281C09A6}" dt="2025-05-12T09:19:36.670" v="0" actId="790"/>
        <pc:sldMkLst>
          <pc:docMk/>
          <pc:sldMk cId="0" sldId="256"/>
        </pc:sldMkLst>
        <pc:spChg chg="mod">
          <ac:chgData name="FOGLIA Francesco (EMPL+REGIO-DAC)" userId="81140625-e35e-4162-b6e3-24ae92696e25" providerId="ADAL" clId="{906A476D-B387-44EB-A214-079D281C09A6}" dt="2025-05-12T09:19:36.670" v="0" actId="790"/>
          <ac:spMkLst>
            <pc:docMk/>
            <pc:sldMk cId="0" sldId="256"/>
            <ac:spMk id="2" creationId="{51456CEF-57DB-B4CE-60F1-7B93F72DA5BA}"/>
          </ac:spMkLst>
        </pc:spChg>
      </pc:sldChg>
      <pc:sldChg chg="addSp delSp modSp mod chgLayout">
        <pc:chgData name="FOGLIA Francesco (EMPL+REGIO-DAC)" userId="81140625-e35e-4162-b6e3-24ae92696e25" providerId="ADAL" clId="{906A476D-B387-44EB-A214-079D281C09A6}" dt="2025-05-12T09:49:36.238" v="247" actId="207"/>
        <pc:sldMkLst>
          <pc:docMk/>
          <pc:sldMk cId="3329006534" sldId="413"/>
        </pc:sldMkLst>
        <pc:spChg chg="add del mod">
          <ac:chgData name="FOGLIA Francesco (EMPL+REGIO-DAC)" userId="81140625-e35e-4162-b6e3-24ae92696e25" providerId="ADAL" clId="{906A476D-B387-44EB-A214-079D281C09A6}" dt="2025-05-12T09:31:32.879" v="22" actId="6264"/>
          <ac:spMkLst>
            <pc:docMk/>
            <pc:sldMk cId="3329006534" sldId="413"/>
            <ac:spMk id="2" creationId="{4648316D-4C2A-41E9-8AA7-1AC4261E9299}"/>
          </ac:spMkLst>
        </pc:spChg>
        <pc:spChg chg="add del mod">
          <ac:chgData name="FOGLIA Francesco (EMPL+REGIO-DAC)" userId="81140625-e35e-4162-b6e3-24ae92696e25" providerId="ADAL" clId="{906A476D-B387-44EB-A214-079D281C09A6}" dt="2025-05-12T09:31:32.879" v="22" actId="6264"/>
          <ac:spMkLst>
            <pc:docMk/>
            <pc:sldMk cId="3329006534" sldId="413"/>
            <ac:spMk id="3" creationId="{5664F092-F7BA-C3C0-E5FC-28744222DF4F}"/>
          </ac:spMkLst>
        </pc:spChg>
        <pc:spChg chg="mod ord">
          <ac:chgData name="FOGLIA Francesco (EMPL+REGIO-DAC)" userId="81140625-e35e-4162-b6e3-24ae92696e25" providerId="ADAL" clId="{906A476D-B387-44EB-A214-079D281C09A6}" dt="2025-05-12T09:49:19.014" v="244" actId="207"/>
          <ac:spMkLst>
            <pc:docMk/>
            <pc:sldMk cId="3329006534" sldId="413"/>
            <ac:spMk id="4" creationId="{C452EE14-3C92-FD54-A424-ACD18A0E8EF4}"/>
          </ac:spMkLst>
        </pc:spChg>
        <pc:spChg chg="add del mod">
          <ac:chgData name="FOGLIA Francesco (EMPL+REGIO-DAC)" userId="81140625-e35e-4162-b6e3-24ae92696e25" providerId="ADAL" clId="{906A476D-B387-44EB-A214-079D281C09A6}" dt="2025-05-12T09:31:32.879" v="22" actId="6264"/>
          <ac:spMkLst>
            <pc:docMk/>
            <pc:sldMk cId="3329006534" sldId="413"/>
            <ac:spMk id="5" creationId="{D2E54B1E-18AC-1749-96F1-FB09C50BAEB8}"/>
          </ac:spMkLst>
        </pc:spChg>
        <pc:spChg chg="mod ord">
          <ac:chgData name="FOGLIA Francesco (EMPL+REGIO-DAC)" userId="81140625-e35e-4162-b6e3-24ae92696e25" providerId="ADAL" clId="{906A476D-B387-44EB-A214-079D281C09A6}" dt="2025-05-12T09:49:26.757" v="245" actId="207"/>
          <ac:spMkLst>
            <pc:docMk/>
            <pc:sldMk cId="3329006534" sldId="413"/>
            <ac:spMk id="6" creationId="{C472792B-F4DA-D51A-0778-224B573E9BA3}"/>
          </ac:spMkLst>
        </pc:spChg>
        <pc:spChg chg="add del mod">
          <ac:chgData name="FOGLIA Francesco (EMPL+REGIO-DAC)" userId="81140625-e35e-4162-b6e3-24ae92696e25" providerId="ADAL" clId="{906A476D-B387-44EB-A214-079D281C09A6}" dt="2025-05-12T09:31:32.879" v="22" actId="6264"/>
          <ac:spMkLst>
            <pc:docMk/>
            <pc:sldMk cId="3329006534" sldId="413"/>
            <ac:spMk id="7" creationId="{0EFDDD14-E4A8-6590-7BA7-40E2965FFDBE}"/>
          </ac:spMkLst>
        </pc:spChg>
        <pc:spChg chg="mod ord">
          <ac:chgData name="FOGLIA Francesco (EMPL+REGIO-DAC)" userId="81140625-e35e-4162-b6e3-24ae92696e25" providerId="ADAL" clId="{906A476D-B387-44EB-A214-079D281C09A6}" dt="2025-05-12T09:49:31.894" v="246" actId="207"/>
          <ac:spMkLst>
            <pc:docMk/>
            <pc:sldMk cId="3329006534" sldId="413"/>
            <ac:spMk id="8" creationId="{CFF74315-BD8C-5DE3-7CB2-5841E4A3BA66}"/>
          </ac:spMkLst>
        </pc:spChg>
        <pc:spChg chg="add del mod">
          <ac:chgData name="FOGLIA Francesco (EMPL+REGIO-DAC)" userId="81140625-e35e-4162-b6e3-24ae92696e25" providerId="ADAL" clId="{906A476D-B387-44EB-A214-079D281C09A6}" dt="2025-05-12T09:31:32.879" v="22" actId="6264"/>
          <ac:spMkLst>
            <pc:docMk/>
            <pc:sldMk cId="3329006534" sldId="413"/>
            <ac:spMk id="9" creationId="{2641EE74-8949-0031-98F1-F476FE7D9C20}"/>
          </ac:spMkLst>
        </pc:spChg>
        <pc:spChg chg="mod ord">
          <ac:chgData name="FOGLIA Francesco (EMPL+REGIO-DAC)" userId="81140625-e35e-4162-b6e3-24ae92696e25" providerId="ADAL" clId="{906A476D-B387-44EB-A214-079D281C09A6}" dt="2025-05-12T09:49:36.238" v="247" actId="207"/>
          <ac:spMkLst>
            <pc:docMk/>
            <pc:sldMk cId="3329006534" sldId="413"/>
            <ac:spMk id="10" creationId="{F7988EAB-3D8B-19FE-5BE4-7872D7035727}"/>
          </ac:spMkLst>
        </pc:spChg>
        <pc:spChg chg="add del mod">
          <ac:chgData name="FOGLIA Francesco (EMPL+REGIO-DAC)" userId="81140625-e35e-4162-b6e3-24ae92696e25" providerId="ADAL" clId="{906A476D-B387-44EB-A214-079D281C09A6}" dt="2025-05-12T09:31:32.879" v="22" actId="6264"/>
          <ac:spMkLst>
            <pc:docMk/>
            <pc:sldMk cId="3329006534" sldId="413"/>
            <ac:spMk id="15" creationId="{81643D26-2054-8869-EF3D-11A56F841F05}"/>
          </ac:spMkLst>
        </pc:spChg>
        <pc:spChg chg="add del mod">
          <ac:chgData name="FOGLIA Francesco (EMPL+REGIO-DAC)" userId="81140625-e35e-4162-b6e3-24ae92696e25" providerId="ADAL" clId="{906A476D-B387-44EB-A214-079D281C09A6}" dt="2025-05-12T09:31:32.879" v="22" actId="6264"/>
          <ac:spMkLst>
            <pc:docMk/>
            <pc:sldMk cId="3329006534" sldId="413"/>
            <ac:spMk id="16" creationId="{D9DE1805-6704-175A-9C58-3FE7F47980CF}"/>
          </ac:spMkLst>
        </pc:spChg>
        <pc:spChg chg="add del mod">
          <ac:chgData name="FOGLIA Francesco (EMPL+REGIO-DAC)" userId="81140625-e35e-4162-b6e3-24ae92696e25" providerId="ADAL" clId="{906A476D-B387-44EB-A214-079D281C09A6}" dt="2025-05-12T09:31:32.879" v="22" actId="6264"/>
          <ac:spMkLst>
            <pc:docMk/>
            <pc:sldMk cId="3329006534" sldId="413"/>
            <ac:spMk id="17" creationId="{E10402F2-C6E5-D3F5-3C72-F0D7AF776B9A}"/>
          </ac:spMkLst>
        </pc:spChg>
        <pc:spChg chg="add del mod ord">
          <ac:chgData name="FOGLIA Francesco (EMPL+REGIO-DAC)" userId="81140625-e35e-4162-b6e3-24ae92696e25" providerId="ADAL" clId="{906A476D-B387-44EB-A214-079D281C09A6}" dt="2025-05-12T09:31:53.548" v="30" actId="478"/>
          <ac:spMkLst>
            <pc:docMk/>
            <pc:sldMk cId="3329006534" sldId="413"/>
            <ac:spMk id="18" creationId="{13939823-9232-3901-BA38-16A3F0A243E7}"/>
          </ac:spMkLst>
        </pc:spChg>
        <pc:spChg chg="add del mod">
          <ac:chgData name="FOGLIA Francesco (EMPL+REGIO-DAC)" userId="81140625-e35e-4162-b6e3-24ae92696e25" providerId="ADAL" clId="{906A476D-B387-44EB-A214-079D281C09A6}" dt="2025-05-12T09:36:46.943" v="103" actId="931"/>
          <ac:spMkLst>
            <pc:docMk/>
            <pc:sldMk cId="3329006534" sldId="413"/>
            <ac:spMk id="20" creationId="{58875F7A-0AA2-33E9-FD59-D2DD45596D60}"/>
          </ac:spMkLst>
        </pc:spChg>
        <pc:spChg chg="add del mod">
          <ac:chgData name="FOGLIA Francesco (EMPL+REGIO-DAC)" userId="81140625-e35e-4162-b6e3-24ae92696e25" providerId="ADAL" clId="{906A476D-B387-44EB-A214-079D281C09A6}" dt="2025-05-12T09:38:33.610" v="106" actId="931"/>
          <ac:spMkLst>
            <pc:docMk/>
            <pc:sldMk cId="3329006534" sldId="413"/>
            <ac:spMk id="24" creationId="{F79ADDA3-9B74-F656-DBE4-5ABA2A644094}"/>
          </ac:spMkLst>
        </pc:spChg>
        <pc:spChg chg="add del mod">
          <ac:chgData name="FOGLIA Francesco (EMPL+REGIO-DAC)" userId="81140625-e35e-4162-b6e3-24ae92696e25" providerId="ADAL" clId="{906A476D-B387-44EB-A214-079D281C09A6}" dt="2025-05-12T09:39:37.906" v="109" actId="931"/>
          <ac:spMkLst>
            <pc:docMk/>
            <pc:sldMk cId="3329006534" sldId="413"/>
            <ac:spMk id="28" creationId="{1D255FAD-3736-7B89-7BB5-4100306572D4}"/>
          </ac:spMkLst>
        </pc:spChg>
        <pc:spChg chg="add del mod">
          <ac:chgData name="FOGLIA Francesco (EMPL+REGIO-DAC)" userId="81140625-e35e-4162-b6e3-24ae92696e25" providerId="ADAL" clId="{906A476D-B387-44EB-A214-079D281C09A6}" dt="2025-05-12T09:41:14.589" v="112" actId="931"/>
          <ac:spMkLst>
            <pc:docMk/>
            <pc:sldMk cId="3329006534" sldId="413"/>
            <ac:spMk id="32" creationId="{E1411010-AADA-0D49-0A32-3FE7C2A752EB}"/>
          </ac:spMkLst>
        </pc:spChg>
        <pc:spChg chg="add del mod">
          <ac:chgData name="FOGLIA Francesco (EMPL+REGIO-DAC)" userId="81140625-e35e-4162-b6e3-24ae92696e25" providerId="ADAL" clId="{906A476D-B387-44EB-A214-079D281C09A6}" dt="2025-05-12T09:42:23.280" v="116" actId="931"/>
          <ac:spMkLst>
            <pc:docMk/>
            <pc:sldMk cId="3329006534" sldId="413"/>
            <ac:spMk id="36" creationId="{5DBF5C45-4504-471B-0569-BB544899FA11}"/>
          </ac:spMkLst>
        </pc:spChg>
        <pc:picChg chg="del mod ord">
          <ac:chgData name="FOGLIA Francesco (EMPL+REGIO-DAC)" userId="81140625-e35e-4162-b6e3-24ae92696e25" providerId="ADAL" clId="{906A476D-B387-44EB-A214-079D281C09A6}" dt="2025-05-12T09:41:09.163" v="111" actId="478"/>
          <ac:picMkLst>
            <pc:docMk/>
            <pc:sldMk cId="3329006534" sldId="413"/>
            <ac:picMk id="11" creationId="{0F142B77-4A7E-FA40-0A80-4ED67D56C58A}"/>
          </ac:picMkLst>
        </pc:picChg>
        <pc:picChg chg="mod ord">
          <ac:chgData name="FOGLIA Francesco (EMPL+REGIO-DAC)" userId="81140625-e35e-4162-b6e3-24ae92696e25" providerId="ADAL" clId="{906A476D-B387-44EB-A214-079D281C09A6}" dt="2025-05-12T09:32:16.399" v="98" actId="1036"/>
          <ac:picMkLst>
            <pc:docMk/>
            <pc:sldMk cId="3329006534" sldId="413"/>
            <ac:picMk id="12" creationId="{B02AC518-3F28-229C-5FE2-D1D757CB0F81}"/>
          </ac:picMkLst>
        </pc:picChg>
        <pc:picChg chg="del mod ord">
          <ac:chgData name="FOGLIA Francesco (EMPL+REGIO-DAC)" userId="81140625-e35e-4162-b6e3-24ae92696e25" providerId="ADAL" clId="{906A476D-B387-44EB-A214-079D281C09A6}" dt="2025-05-12T09:36:40.806" v="102" actId="478"/>
          <ac:picMkLst>
            <pc:docMk/>
            <pc:sldMk cId="3329006534" sldId="413"/>
            <ac:picMk id="13" creationId="{39AEF584-122C-BF82-2336-99408334E438}"/>
          </ac:picMkLst>
        </pc:picChg>
        <pc:picChg chg="del mod ord">
          <ac:chgData name="FOGLIA Francesco (EMPL+REGIO-DAC)" userId="81140625-e35e-4162-b6e3-24ae92696e25" providerId="ADAL" clId="{906A476D-B387-44EB-A214-079D281C09A6}" dt="2025-05-12T09:39:32.735" v="108" actId="478"/>
          <ac:picMkLst>
            <pc:docMk/>
            <pc:sldMk cId="3329006534" sldId="413"/>
            <ac:picMk id="14" creationId="{9C7CE0D7-6BB5-92B8-1B22-32E3E8DB32C2}"/>
          </ac:picMkLst>
        </pc:picChg>
        <pc:picChg chg="add del mod">
          <ac:chgData name="FOGLIA Francesco (EMPL+REGIO-DAC)" userId="81140625-e35e-4162-b6e3-24ae92696e25" providerId="ADAL" clId="{906A476D-B387-44EB-A214-079D281C09A6}" dt="2025-05-12T09:38:22.974" v="105" actId="478"/>
          <ac:picMkLst>
            <pc:docMk/>
            <pc:sldMk cId="3329006534" sldId="413"/>
            <ac:picMk id="22" creationId="{39070644-AB9F-3486-3574-36B10E083692}"/>
          </ac:picMkLst>
        </pc:picChg>
        <pc:picChg chg="add mod">
          <ac:chgData name="FOGLIA Francesco (EMPL+REGIO-DAC)" userId="81140625-e35e-4162-b6e3-24ae92696e25" providerId="ADAL" clId="{906A476D-B387-44EB-A214-079D281C09A6}" dt="2025-05-12T09:38:40.005" v="107" actId="27614"/>
          <ac:picMkLst>
            <pc:docMk/>
            <pc:sldMk cId="3329006534" sldId="413"/>
            <ac:picMk id="26" creationId="{681CF442-B9BA-9E89-2648-DC664B61A009}"/>
          </ac:picMkLst>
        </pc:picChg>
        <pc:picChg chg="add mod">
          <ac:chgData name="FOGLIA Francesco (EMPL+REGIO-DAC)" userId="81140625-e35e-4162-b6e3-24ae92696e25" providerId="ADAL" clId="{906A476D-B387-44EB-A214-079D281C09A6}" dt="2025-05-12T09:39:42.694" v="110" actId="27614"/>
          <ac:picMkLst>
            <pc:docMk/>
            <pc:sldMk cId="3329006534" sldId="413"/>
            <ac:picMk id="30" creationId="{A8F13D2D-AED3-F611-EF23-8438C402562D}"/>
          </ac:picMkLst>
        </pc:picChg>
        <pc:picChg chg="add del mod">
          <ac:chgData name="FOGLIA Francesco (EMPL+REGIO-DAC)" userId="81140625-e35e-4162-b6e3-24ae92696e25" providerId="ADAL" clId="{906A476D-B387-44EB-A214-079D281C09A6}" dt="2025-05-12T09:42:09.180" v="115" actId="478"/>
          <ac:picMkLst>
            <pc:docMk/>
            <pc:sldMk cId="3329006534" sldId="413"/>
            <ac:picMk id="34" creationId="{738AA57D-4221-1AB0-EAEF-04ECE0D40891}"/>
          </ac:picMkLst>
        </pc:picChg>
        <pc:picChg chg="add mod">
          <ac:chgData name="FOGLIA Francesco (EMPL+REGIO-DAC)" userId="81140625-e35e-4162-b6e3-24ae92696e25" providerId="ADAL" clId="{906A476D-B387-44EB-A214-079D281C09A6}" dt="2025-05-12T09:42:26.684" v="117" actId="27614"/>
          <ac:picMkLst>
            <pc:docMk/>
            <pc:sldMk cId="3329006534" sldId="413"/>
            <ac:picMk id="38" creationId="{8C341F00-98BF-F330-0091-22CA06C898AA}"/>
          </ac:picMkLst>
        </pc:picChg>
      </pc:sldChg>
      <pc:sldChg chg="addSp delSp modSp mod chgLayout">
        <pc:chgData name="FOGLIA Francesco (EMPL+REGIO-DAC)" userId="81140625-e35e-4162-b6e3-24ae92696e25" providerId="ADAL" clId="{906A476D-B387-44EB-A214-079D281C09A6}" dt="2025-05-12T09:50:17.261" v="256" actId="207"/>
        <pc:sldMkLst>
          <pc:docMk/>
          <pc:sldMk cId="479323273" sldId="414"/>
        </pc:sldMkLst>
        <pc:spChg chg="add del mod">
          <ac:chgData name="FOGLIA Francesco (EMPL+REGIO-DAC)" userId="81140625-e35e-4162-b6e3-24ae92696e25" providerId="ADAL" clId="{906A476D-B387-44EB-A214-079D281C09A6}" dt="2025-05-12T09:28:16.199" v="7" actId="6264"/>
          <ac:spMkLst>
            <pc:docMk/>
            <pc:sldMk cId="479323273" sldId="414"/>
            <ac:spMk id="2" creationId="{8CADB01D-3248-54DB-3068-BEF74077C5BD}"/>
          </ac:spMkLst>
        </pc:spChg>
        <pc:spChg chg="add del mod">
          <ac:chgData name="FOGLIA Francesco (EMPL+REGIO-DAC)" userId="81140625-e35e-4162-b6e3-24ae92696e25" providerId="ADAL" clId="{906A476D-B387-44EB-A214-079D281C09A6}" dt="2025-05-12T09:28:16.199" v="7" actId="6264"/>
          <ac:spMkLst>
            <pc:docMk/>
            <pc:sldMk cId="479323273" sldId="414"/>
            <ac:spMk id="3" creationId="{E9946E6C-8FA6-45DB-4C96-AC88D7A63D6D}"/>
          </ac:spMkLst>
        </pc:spChg>
        <pc:spChg chg="mod ord">
          <ac:chgData name="FOGLIA Francesco (EMPL+REGIO-DAC)" userId="81140625-e35e-4162-b6e3-24ae92696e25" providerId="ADAL" clId="{906A476D-B387-44EB-A214-079D281C09A6}" dt="2025-05-12T09:49:44.086" v="248" actId="207"/>
          <ac:spMkLst>
            <pc:docMk/>
            <pc:sldMk cId="479323273" sldId="414"/>
            <ac:spMk id="4" creationId="{59251C87-56B5-1959-18D8-DB3978D2F000}"/>
          </ac:spMkLst>
        </pc:spChg>
        <pc:spChg chg="add del mod">
          <ac:chgData name="FOGLIA Francesco (EMPL+REGIO-DAC)" userId="81140625-e35e-4162-b6e3-24ae92696e25" providerId="ADAL" clId="{906A476D-B387-44EB-A214-079D281C09A6}" dt="2025-05-12T09:28:16.199" v="7" actId="6264"/>
          <ac:spMkLst>
            <pc:docMk/>
            <pc:sldMk cId="479323273" sldId="414"/>
            <ac:spMk id="5" creationId="{38E61A39-76FE-7767-3CC3-1E9C625B02B0}"/>
          </ac:spMkLst>
        </pc:spChg>
        <pc:spChg chg="mod ord">
          <ac:chgData name="FOGLIA Francesco (EMPL+REGIO-DAC)" userId="81140625-e35e-4162-b6e3-24ae92696e25" providerId="ADAL" clId="{906A476D-B387-44EB-A214-079D281C09A6}" dt="2025-05-12T09:49:47.230" v="249" actId="207"/>
          <ac:spMkLst>
            <pc:docMk/>
            <pc:sldMk cId="479323273" sldId="414"/>
            <ac:spMk id="6" creationId="{7B766AB2-9E8B-DB79-8C80-68D8642E7D6A}"/>
          </ac:spMkLst>
        </pc:spChg>
        <pc:spChg chg="add del mod">
          <ac:chgData name="FOGLIA Francesco (EMPL+REGIO-DAC)" userId="81140625-e35e-4162-b6e3-24ae92696e25" providerId="ADAL" clId="{906A476D-B387-44EB-A214-079D281C09A6}" dt="2025-05-12T09:28:16.199" v="7" actId="6264"/>
          <ac:spMkLst>
            <pc:docMk/>
            <pc:sldMk cId="479323273" sldId="414"/>
            <ac:spMk id="7" creationId="{14E7FD89-2370-CC77-4200-5CBF50BFE926}"/>
          </ac:spMkLst>
        </pc:spChg>
        <pc:spChg chg="mod ord">
          <ac:chgData name="FOGLIA Francesco (EMPL+REGIO-DAC)" userId="81140625-e35e-4162-b6e3-24ae92696e25" providerId="ADAL" clId="{906A476D-B387-44EB-A214-079D281C09A6}" dt="2025-05-12T09:28:25.008" v="9" actId="6264"/>
          <ac:spMkLst>
            <pc:docMk/>
            <pc:sldMk cId="479323273" sldId="414"/>
            <ac:spMk id="8" creationId="{232C5C5E-E3F3-036D-A44D-05D850ECC9E3}"/>
          </ac:spMkLst>
        </pc:spChg>
        <pc:spChg chg="mod ord">
          <ac:chgData name="FOGLIA Francesco (EMPL+REGIO-DAC)" userId="81140625-e35e-4162-b6e3-24ae92696e25" providerId="ADAL" clId="{906A476D-B387-44EB-A214-079D281C09A6}" dt="2025-05-12T09:50:17.261" v="256" actId="207"/>
          <ac:spMkLst>
            <pc:docMk/>
            <pc:sldMk cId="479323273" sldId="414"/>
            <ac:spMk id="10" creationId="{608BC21C-7211-1BD4-3CA6-19FFF0FAF332}"/>
          </ac:spMkLst>
        </pc:spChg>
        <pc:spChg chg="add del mod">
          <ac:chgData name="FOGLIA Francesco (EMPL+REGIO-DAC)" userId="81140625-e35e-4162-b6e3-24ae92696e25" providerId="ADAL" clId="{906A476D-B387-44EB-A214-079D281C09A6}" dt="2025-05-12T09:28:16.199" v="7" actId="6264"/>
          <ac:spMkLst>
            <pc:docMk/>
            <pc:sldMk cId="479323273" sldId="414"/>
            <ac:spMk id="11" creationId="{785E8D82-64C4-CEB1-8924-4FC554FC034B}"/>
          </ac:spMkLst>
        </pc:spChg>
        <pc:spChg chg="add del mod">
          <ac:chgData name="FOGLIA Francesco (EMPL+REGIO-DAC)" userId="81140625-e35e-4162-b6e3-24ae92696e25" providerId="ADAL" clId="{906A476D-B387-44EB-A214-079D281C09A6}" dt="2025-05-12T09:28:16.199" v="7" actId="6264"/>
          <ac:spMkLst>
            <pc:docMk/>
            <pc:sldMk cId="479323273" sldId="414"/>
            <ac:spMk id="15" creationId="{1AC67147-6C78-BD48-C30E-805130ABED02}"/>
          </ac:spMkLst>
        </pc:spChg>
        <pc:spChg chg="add del mod">
          <ac:chgData name="FOGLIA Francesco (EMPL+REGIO-DAC)" userId="81140625-e35e-4162-b6e3-24ae92696e25" providerId="ADAL" clId="{906A476D-B387-44EB-A214-079D281C09A6}" dt="2025-05-12T09:28:16.199" v="7" actId="6264"/>
          <ac:spMkLst>
            <pc:docMk/>
            <pc:sldMk cId="479323273" sldId="414"/>
            <ac:spMk id="16" creationId="{CD52F749-E1DC-9BAB-15AA-5357F6830CDC}"/>
          </ac:spMkLst>
        </pc:spChg>
        <pc:spChg chg="add del mod ord">
          <ac:chgData name="FOGLIA Francesco (EMPL+REGIO-DAC)" userId="81140625-e35e-4162-b6e3-24ae92696e25" providerId="ADAL" clId="{906A476D-B387-44EB-A214-079D281C09A6}" dt="2025-05-12T09:28:16.199" v="7" actId="6264"/>
          <ac:spMkLst>
            <pc:docMk/>
            <pc:sldMk cId="479323273" sldId="414"/>
            <ac:spMk id="17" creationId="{E1721FAA-B5B2-C181-9ABF-80C8EB90C69C}"/>
          </ac:spMkLst>
        </pc:spChg>
        <pc:spChg chg="add del mod ord">
          <ac:chgData name="FOGLIA Francesco (EMPL+REGIO-DAC)" userId="81140625-e35e-4162-b6e3-24ae92696e25" providerId="ADAL" clId="{906A476D-B387-44EB-A214-079D281C09A6}" dt="2025-05-12T09:28:16.199" v="7" actId="6264"/>
          <ac:spMkLst>
            <pc:docMk/>
            <pc:sldMk cId="479323273" sldId="414"/>
            <ac:spMk id="18" creationId="{56F19B03-4278-D6DD-E0CE-0786F75012AE}"/>
          </ac:spMkLst>
        </pc:spChg>
        <pc:spChg chg="add del mod">
          <ac:chgData name="FOGLIA Francesco (EMPL+REGIO-DAC)" userId="81140625-e35e-4162-b6e3-24ae92696e25" providerId="ADAL" clId="{906A476D-B387-44EB-A214-079D281C09A6}" dt="2025-05-12T09:28:25.008" v="9" actId="6264"/>
          <ac:spMkLst>
            <pc:docMk/>
            <pc:sldMk cId="479323273" sldId="414"/>
            <ac:spMk id="19" creationId="{B258CE15-62BC-5ED4-4D94-F3AB2227B9F8}"/>
          </ac:spMkLst>
        </pc:spChg>
        <pc:spChg chg="add del mod">
          <ac:chgData name="FOGLIA Francesco (EMPL+REGIO-DAC)" userId="81140625-e35e-4162-b6e3-24ae92696e25" providerId="ADAL" clId="{906A476D-B387-44EB-A214-079D281C09A6}" dt="2025-05-12T09:28:25.008" v="9" actId="6264"/>
          <ac:spMkLst>
            <pc:docMk/>
            <pc:sldMk cId="479323273" sldId="414"/>
            <ac:spMk id="20" creationId="{CEE59F12-E02E-5E7D-9B80-C6116F078A18}"/>
          </ac:spMkLst>
        </pc:spChg>
        <pc:spChg chg="add del mod">
          <ac:chgData name="FOGLIA Francesco (EMPL+REGIO-DAC)" userId="81140625-e35e-4162-b6e3-24ae92696e25" providerId="ADAL" clId="{906A476D-B387-44EB-A214-079D281C09A6}" dt="2025-05-12T09:28:25.008" v="9" actId="6264"/>
          <ac:spMkLst>
            <pc:docMk/>
            <pc:sldMk cId="479323273" sldId="414"/>
            <ac:spMk id="21" creationId="{948CC154-14FA-9072-E3B8-E634BEB8F1DA}"/>
          </ac:spMkLst>
        </pc:spChg>
        <pc:spChg chg="add del mod">
          <ac:chgData name="FOGLIA Francesco (EMPL+REGIO-DAC)" userId="81140625-e35e-4162-b6e3-24ae92696e25" providerId="ADAL" clId="{906A476D-B387-44EB-A214-079D281C09A6}" dt="2025-05-12T09:28:25.008" v="9" actId="6264"/>
          <ac:spMkLst>
            <pc:docMk/>
            <pc:sldMk cId="479323273" sldId="414"/>
            <ac:spMk id="22" creationId="{A4927AED-F7DC-5B97-A1B8-F764B17513AE}"/>
          </ac:spMkLst>
        </pc:spChg>
        <pc:spChg chg="add del mod">
          <ac:chgData name="FOGLIA Francesco (EMPL+REGIO-DAC)" userId="81140625-e35e-4162-b6e3-24ae92696e25" providerId="ADAL" clId="{906A476D-B387-44EB-A214-079D281C09A6}" dt="2025-05-12T09:28:25.008" v="9" actId="6264"/>
          <ac:spMkLst>
            <pc:docMk/>
            <pc:sldMk cId="479323273" sldId="414"/>
            <ac:spMk id="23" creationId="{925AB658-AE8F-996C-7BA1-F35A9791CB04}"/>
          </ac:spMkLst>
        </pc:spChg>
        <pc:spChg chg="add del mod">
          <ac:chgData name="FOGLIA Francesco (EMPL+REGIO-DAC)" userId="81140625-e35e-4162-b6e3-24ae92696e25" providerId="ADAL" clId="{906A476D-B387-44EB-A214-079D281C09A6}" dt="2025-05-12T09:28:25.008" v="9" actId="6264"/>
          <ac:spMkLst>
            <pc:docMk/>
            <pc:sldMk cId="479323273" sldId="414"/>
            <ac:spMk id="24" creationId="{8FBD8194-EF79-D645-9D7F-E2115FAB423C}"/>
          </ac:spMkLst>
        </pc:spChg>
        <pc:spChg chg="add del mod">
          <ac:chgData name="FOGLIA Francesco (EMPL+REGIO-DAC)" userId="81140625-e35e-4162-b6e3-24ae92696e25" providerId="ADAL" clId="{906A476D-B387-44EB-A214-079D281C09A6}" dt="2025-05-12T09:28:25.008" v="9" actId="6264"/>
          <ac:spMkLst>
            <pc:docMk/>
            <pc:sldMk cId="479323273" sldId="414"/>
            <ac:spMk id="25" creationId="{52719E0C-E1FB-23C1-CE4F-08163F6A3B60}"/>
          </ac:spMkLst>
        </pc:spChg>
        <pc:spChg chg="add del mod ord">
          <ac:chgData name="FOGLIA Francesco (EMPL+REGIO-DAC)" userId="81140625-e35e-4162-b6e3-24ae92696e25" providerId="ADAL" clId="{906A476D-B387-44EB-A214-079D281C09A6}" dt="2025-05-12T09:28:27.371" v="10" actId="478"/>
          <ac:spMkLst>
            <pc:docMk/>
            <pc:sldMk cId="479323273" sldId="414"/>
            <ac:spMk id="26" creationId="{B06C99A2-EC08-05CA-3EF3-11F93EE571A5}"/>
          </ac:spMkLst>
        </pc:spChg>
        <pc:spChg chg="add del mod ord">
          <ac:chgData name="FOGLIA Francesco (EMPL+REGIO-DAC)" userId="81140625-e35e-4162-b6e3-24ae92696e25" providerId="ADAL" clId="{906A476D-B387-44EB-A214-079D281C09A6}" dt="2025-05-12T09:30:42.540" v="11" actId="931"/>
          <ac:spMkLst>
            <pc:docMk/>
            <pc:sldMk cId="479323273" sldId="414"/>
            <ac:spMk id="27" creationId="{F3698C81-77DD-6269-8B83-0DE215DF9796}"/>
          </ac:spMkLst>
        </pc:spChg>
        <pc:spChg chg="add del mod">
          <ac:chgData name="FOGLIA Francesco (EMPL+REGIO-DAC)" userId="81140625-e35e-4162-b6e3-24ae92696e25" providerId="ADAL" clId="{906A476D-B387-44EB-A214-079D281C09A6}" dt="2025-05-12T09:44:06.982" v="119" actId="931"/>
          <ac:spMkLst>
            <pc:docMk/>
            <pc:sldMk cId="479323273" sldId="414"/>
            <ac:spMk id="31" creationId="{DA990AAE-170E-991D-262E-45D489A83C88}"/>
          </ac:spMkLst>
        </pc:spChg>
        <pc:picChg chg="add del">
          <ac:chgData name="FOGLIA Francesco (EMPL+REGIO-DAC)" userId="81140625-e35e-4162-b6e3-24ae92696e25" providerId="ADAL" clId="{906A476D-B387-44EB-A214-079D281C09A6}" dt="2025-05-12T09:28:22.957" v="8" actId="478"/>
          <ac:picMkLst>
            <pc:docMk/>
            <pc:sldMk cId="479323273" sldId="414"/>
            <ac:picMk id="9" creationId="{55E21EDA-7A6B-C829-7E57-A3CF41545E7F}"/>
          </ac:picMkLst>
        </pc:picChg>
        <pc:picChg chg="del mod ord">
          <ac:chgData name="FOGLIA Francesco (EMPL+REGIO-DAC)" userId="81140625-e35e-4162-b6e3-24ae92696e25" providerId="ADAL" clId="{906A476D-B387-44EB-A214-079D281C09A6}" dt="2025-05-12T09:44:02.198" v="118" actId="478"/>
          <ac:picMkLst>
            <pc:docMk/>
            <pc:sldMk cId="479323273" sldId="414"/>
            <ac:picMk id="12" creationId="{96C9673A-EABC-CAA5-17D0-15FB62DD2D8E}"/>
          </ac:picMkLst>
        </pc:picChg>
        <pc:picChg chg="mod ord">
          <ac:chgData name="FOGLIA Francesco (EMPL+REGIO-DAC)" userId="81140625-e35e-4162-b6e3-24ae92696e25" providerId="ADAL" clId="{906A476D-B387-44EB-A214-079D281C09A6}" dt="2025-05-12T09:28:25.008" v="9" actId="6264"/>
          <ac:picMkLst>
            <pc:docMk/>
            <pc:sldMk cId="479323273" sldId="414"/>
            <ac:picMk id="13" creationId="{94405A3C-7EB1-16AC-C417-B33032BBBC63}"/>
          </ac:picMkLst>
        </pc:picChg>
        <pc:picChg chg="mod ord">
          <ac:chgData name="FOGLIA Francesco (EMPL+REGIO-DAC)" userId="81140625-e35e-4162-b6e3-24ae92696e25" providerId="ADAL" clId="{906A476D-B387-44EB-A214-079D281C09A6}" dt="2025-05-12T09:28:25.008" v="9" actId="6264"/>
          <ac:picMkLst>
            <pc:docMk/>
            <pc:sldMk cId="479323273" sldId="414"/>
            <ac:picMk id="14" creationId="{BE8B0DCA-1EFF-4F5E-08F0-7DF16914DA77}"/>
          </ac:picMkLst>
        </pc:picChg>
        <pc:picChg chg="add mod">
          <ac:chgData name="FOGLIA Francesco (EMPL+REGIO-DAC)" userId="81140625-e35e-4162-b6e3-24ae92696e25" providerId="ADAL" clId="{906A476D-B387-44EB-A214-079D281C09A6}" dt="2025-05-12T09:30:47.427" v="12" actId="27614"/>
          <ac:picMkLst>
            <pc:docMk/>
            <pc:sldMk cId="479323273" sldId="414"/>
            <ac:picMk id="29" creationId="{4B857492-EB92-3130-931E-B6C05706CEB9}"/>
          </ac:picMkLst>
        </pc:picChg>
        <pc:picChg chg="add mod">
          <ac:chgData name="FOGLIA Francesco (EMPL+REGIO-DAC)" userId="81140625-e35e-4162-b6e3-24ae92696e25" providerId="ADAL" clId="{906A476D-B387-44EB-A214-079D281C09A6}" dt="2025-05-12T09:44:07.608" v="121" actId="962"/>
          <ac:picMkLst>
            <pc:docMk/>
            <pc:sldMk cId="479323273" sldId="414"/>
            <ac:picMk id="33" creationId="{3B4DD329-15D2-BF23-BADB-DBA4946D77EE}"/>
          </ac:picMkLst>
        </pc:picChg>
      </pc:sldChg>
      <pc:sldChg chg="addSp delSp modSp mod chgLayout">
        <pc:chgData name="FOGLIA Francesco (EMPL+REGIO-DAC)" userId="81140625-e35e-4162-b6e3-24ae92696e25" providerId="ADAL" clId="{906A476D-B387-44EB-A214-079D281C09A6}" dt="2025-05-12T13:53:32.089" v="266" actId="1076"/>
        <pc:sldMkLst>
          <pc:docMk/>
          <pc:sldMk cId="376434080" sldId="415"/>
        </pc:sldMkLst>
        <pc:spChg chg="add del mod">
          <ac:chgData name="FOGLIA Francesco (EMPL+REGIO-DAC)" userId="81140625-e35e-4162-b6e3-24ae92696e25" providerId="ADAL" clId="{906A476D-B387-44EB-A214-079D281C09A6}" dt="2025-05-12T09:44:19.840" v="123" actId="6264"/>
          <ac:spMkLst>
            <pc:docMk/>
            <pc:sldMk cId="376434080" sldId="415"/>
            <ac:spMk id="2" creationId="{86D65C21-E22E-609F-BBAD-2D2AA6071307}"/>
          </ac:spMkLst>
        </pc:spChg>
        <pc:spChg chg="mod ord">
          <ac:chgData name="FOGLIA Francesco (EMPL+REGIO-DAC)" userId="81140625-e35e-4162-b6e3-24ae92696e25" providerId="ADAL" clId="{906A476D-B387-44EB-A214-079D281C09A6}" dt="2025-05-12T09:47:59.640" v="208" actId="790"/>
          <ac:spMkLst>
            <pc:docMk/>
            <pc:sldMk cId="376434080" sldId="415"/>
            <ac:spMk id="3" creationId="{92759880-D235-5368-7CFD-E7D388AE3C04}"/>
          </ac:spMkLst>
        </pc:spChg>
        <pc:spChg chg="add del mod ord">
          <ac:chgData name="FOGLIA Francesco (EMPL+REGIO-DAC)" userId="81140625-e35e-4162-b6e3-24ae92696e25" providerId="ADAL" clId="{906A476D-B387-44EB-A214-079D281C09A6}" dt="2025-05-12T09:44:19.840" v="123" actId="6264"/>
          <ac:spMkLst>
            <pc:docMk/>
            <pc:sldMk cId="376434080" sldId="415"/>
            <ac:spMk id="4" creationId="{D6D3AFCF-E767-759E-D97C-29EBE4D0B837}"/>
          </ac:spMkLst>
        </pc:spChg>
        <pc:spChg chg="add del mod">
          <ac:chgData name="FOGLIA Francesco (EMPL+REGIO-DAC)" userId="81140625-e35e-4162-b6e3-24ae92696e25" providerId="ADAL" clId="{906A476D-B387-44EB-A214-079D281C09A6}" dt="2025-05-12T09:44:40.057" v="126" actId="6264"/>
          <ac:spMkLst>
            <pc:docMk/>
            <pc:sldMk cId="376434080" sldId="415"/>
            <ac:spMk id="6" creationId="{589D5D6D-793A-98CF-885F-6C3AC995BE7A}"/>
          </ac:spMkLst>
        </pc:spChg>
        <pc:spChg chg="del mod">
          <ac:chgData name="FOGLIA Francesco (EMPL+REGIO-DAC)" userId="81140625-e35e-4162-b6e3-24ae92696e25" providerId="ADAL" clId="{906A476D-B387-44EB-A214-079D281C09A6}" dt="2025-05-12T09:45:50.862" v="164" actId="478"/>
          <ac:spMkLst>
            <pc:docMk/>
            <pc:sldMk cId="376434080" sldId="415"/>
            <ac:spMk id="7" creationId="{0ADBA846-71BF-444D-D72A-2873C756B0AB}"/>
          </ac:spMkLst>
        </pc:spChg>
        <pc:spChg chg="add mod ord">
          <ac:chgData name="FOGLIA Francesco (EMPL+REGIO-DAC)" userId="81140625-e35e-4162-b6e3-24ae92696e25" providerId="ADAL" clId="{906A476D-B387-44EB-A214-079D281C09A6}" dt="2025-05-12T09:50:49.948" v="257" actId="1076"/>
          <ac:spMkLst>
            <pc:docMk/>
            <pc:sldMk cId="376434080" sldId="415"/>
            <ac:spMk id="8" creationId="{89A011B5-D3D5-4777-EADB-6989E87468AE}"/>
          </ac:spMkLst>
        </pc:spChg>
        <pc:picChg chg="del">
          <ac:chgData name="FOGLIA Francesco (EMPL+REGIO-DAC)" userId="81140625-e35e-4162-b6e3-24ae92696e25" providerId="ADAL" clId="{906A476D-B387-44EB-A214-079D281C09A6}" dt="2025-05-12T09:44:35.802" v="125" actId="478"/>
          <ac:picMkLst>
            <pc:docMk/>
            <pc:sldMk cId="376434080" sldId="415"/>
            <ac:picMk id="5" creationId="{8CE08499-EAD4-AA47-4BF1-C2833EE5F84D}"/>
          </ac:picMkLst>
        </pc:picChg>
        <pc:picChg chg="add mod">
          <ac:chgData name="FOGLIA Francesco (EMPL+REGIO-DAC)" userId="81140625-e35e-4162-b6e3-24ae92696e25" providerId="ADAL" clId="{906A476D-B387-44EB-A214-079D281C09A6}" dt="2025-05-12T13:53:20.186" v="263" actId="1035"/>
          <ac:picMkLst>
            <pc:docMk/>
            <pc:sldMk cId="376434080" sldId="415"/>
            <ac:picMk id="9" creationId="{A3CFF0C7-7825-922B-BAB8-9AB767F3D08F}"/>
          </ac:picMkLst>
        </pc:picChg>
        <pc:picChg chg="add mod">
          <ac:chgData name="FOGLIA Francesco (EMPL+REGIO-DAC)" userId="81140625-e35e-4162-b6e3-24ae92696e25" providerId="ADAL" clId="{906A476D-B387-44EB-A214-079D281C09A6}" dt="2025-05-12T13:53:32.089" v="266" actId="1076"/>
          <ac:picMkLst>
            <pc:docMk/>
            <pc:sldMk cId="376434080" sldId="415"/>
            <ac:picMk id="10" creationId="{83815FF0-2672-0C44-96DB-BFD8289F2BD5}"/>
          </ac:picMkLst>
        </pc:picChg>
      </pc:sldChg>
      <pc:sldChg chg="add del">
        <pc:chgData name="FOGLIA Francesco (EMPL+REGIO-DAC)" userId="81140625-e35e-4162-b6e3-24ae92696e25" providerId="ADAL" clId="{906A476D-B387-44EB-A214-079D281C09A6}" dt="2025-05-12T09:47:06.161" v="194" actId="47"/>
        <pc:sldMkLst>
          <pc:docMk/>
          <pc:sldMk cId="4026159404" sldId="416"/>
        </pc:sldMkLst>
      </pc:sldChg>
    </pc:docChg>
  </pc:docChgLst>
  <pc:docChgLst>
    <pc:chgData name="MOLLICA Carmine (EMPL+REGIO-DAC)" userId="S::carmine.mollica@ec.europa.eu::49f5d08d-7f78-4c48-b29c-56113ae0f2e9" providerId="AD" clId="Web-{391E2909-3856-171E-29B9-F32BAAA84704}"/>
    <pc:docChg chg="modSld">
      <pc:chgData name="MOLLICA Carmine (EMPL+REGIO-DAC)" userId="S::carmine.mollica@ec.europa.eu::49f5d08d-7f78-4c48-b29c-56113ae0f2e9" providerId="AD" clId="Web-{391E2909-3856-171E-29B9-F32BAAA84704}" dt="2025-05-12T12:47:37.902" v="18" actId="1076"/>
      <pc:docMkLst>
        <pc:docMk/>
      </pc:docMkLst>
      <pc:sldChg chg="addSp delSp modSp">
        <pc:chgData name="MOLLICA Carmine (EMPL+REGIO-DAC)" userId="S::carmine.mollica@ec.europa.eu::49f5d08d-7f78-4c48-b29c-56113ae0f2e9" providerId="AD" clId="Web-{391E2909-3856-171E-29B9-F32BAAA84704}" dt="2025-05-12T12:47:37.902" v="18" actId="1076"/>
        <pc:sldMkLst>
          <pc:docMk/>
          <pc:sldMk cId="479323273" sldId="414"/>
        </pc:sldMkLst>
        <pc:spChg chg="add del mod">
          <ac:chgData name="MOLLICA Carmine (EMPL+REGIO-DAC)" userId="S::carmine.mollica@ec.europa.eu::49f5d08d-7f78-4c48-b29c-56113ae0f2e9" providerId="AD" clId="Web-{391E2909-3856-171E-29B9-F32BAAA84704}" dt="2025-05-12T12:47:09.026" v="9"/>
          <ac:spMkLst>
            <pc:docMk/>
            <pc:sldMk cId="479323273" sldId="414"/>
            <ac:spMk id="2" creationId="{68FD341B-8028-E2FB-A79D-D09B7AEB4A34}"/>
          </ac:spMkLst>
        </pc:spChg>
        <pc:spChg chg="add del mod">
          <ac:chgData name="MOLLICA Carmine (EMPL+REGIO-DAC)" userId="S::carmine.mollica@ec.europa.eu::49f5d08d-7f78-4c48-b29c-56113ae0f2e9" providerId="AD" clId="Web-{391E2909-3856-171E-29B9-F32BAAA84704}" dt="2025-05-12T12:47:06.448" v="7"/>
          <ac:spMkLst>
            <pc:docMk/>
            <pc:sldMk cId="479323273" sldId="414"/>
            <ac:spMk id="3" creationId="{35C71E8F-703B-C567-2D69-24A17F94E782}"/>
          </ac:spMkLst>
        </pc:spChg>
        <pc:spChg chg="add del mod">
          <ac:chgData name="MOLLICA Carmine (EMPL+REGIO-DAC)" userId="S::carmine.mollica@ec.europa.eu::49f5d08d-7f78-4c48-b29c-56113ae0f2e9" providerId="AD" clId="Web-{391E2909-3856-171E-29B9-F32BAAA84704}" dt="2025-05-12T12:47:37.902" v="18" actId="1076"/>
          <ac:spMkLst>
            <pc:docMk/>
            <pc:sldMk cId="479323273" sldId="414"/>
            <ac:spMk id="5" creationId="{C6FE05D7-7C68-2434-7CE4-361A99789B22}"/>
          </ac:spMkLst>
        </pc:spChg>
        <pc:spChg chg="mod">
          <ac:chgData name="MOLLICA Carmine (EMPL+REGIO-DAC)" userId="S::carmine.mollica@ec.europa.eu::49f5d08d-7f78-4c48-b29c-56113ae0f2e9" providerId="AD" clId="Web-{391E2909-3856-171E-29B9-F32BAAA84704}" dt="2025-05-12T12:47:13.823" v="11" actId="20577"/>
          <ac:spMkLst>
            <pc:docMk/>
            <pc:sldMk cId="479323273" sldId="414"/>
            <ac:spMk id="10" creationId="{608BC21C-7211-1BD4-3CA6-19FFF0FAF332}"/>
          </ac:spMkLst>
        </pc:spChg>
      </pc:sldChg>
    </pc:docChg>
  </pc:docChgLst>
  <pc:docChgLst>
    <pc:chgData name="MOLLICA Carmine (EMPL+REGIO-DAC)" userId="S::carmine.mollica@ec.europa.eu::49f5d08d-7f78-4c48-b29c-56113ae0f2e9" providerId="AD" clId="Web-{F7EE2E03-AEB2-1394-25B9-D0BC159B4972}"/>
    <pc:docChg chg="modSld">
      <pc:chgData name="MOLLICA Carmine (EMPL+REGIO-DAC)" userId="S::carmine.mollica@ec.europa.eu::49f5d08d-7f78-4c48-b29c-56113ae0f2e9" providerId="AD" clId="Web-{F7EE2E03-AEB2-1394-25B9-D0BC159B4972}" dt="2025-05-12T13:12:16.098" v="36"/>
      <pc:docMkLst>
        <pc:docMk/>
      </pc:docMkLst>
      <pc:sldChg chg="addSp delSp modSp mod setBg">
        <pc:chgData name="MOLLICA Carmine (EMPL+REGIO-DAC)" userId="S::carmine.mollica@ec.europa.eu::49f5d08d-7f78-4c48-b29c-56113ae0f2e9" providerId="AD" clId="Web-{F7EE2E03-AEB2-1394-25B9-D0BC159B4972}" dt="2025-05-12T13:12:16.098" v="36"/>
        <pc:sldMkLst>
          <pc:docMk/>
          <pc:sldMk cId="3329006534" sldId="413"/>
        </pc:sldMkLst>
        <pc:spChg chg="add del mod">
          <ac:chgData name="MOLLICA Carmine (EMPL+REGIO-DAC)" userId="S::carmine.mollica@ec.europa.eu::49f5d08d-7f78-4c48-b29c-56113ae0f2e9" providerId="AD" clId="Web-{F7EE2E03-AEB2-1394-25B9-D0BC159B4972}" dt="2025-05-12T12:54:05.689" v="1"/>
          <ac:spMkLst>
            <pc:docMk/>
            <pc:sldMk cId="3329006534" sldId="413"/>
            <ac:spMk id="3" creationId="{449D6D6E-D278-6384-12EB-135B293B7127}"/>
          </ac:spMkLst>
        </pc:spChg>
        <pc:spChg chg="mod">
          <ac:chgData name="MOLLICA Carmine (EMPL+REGIO-DAC)" userId="S::carmine.mollica@ec.europa.eu::49f5d08d-7f78-4c48-b29c-56113ae0f2e9" providerId="AD" clId="Web-{F7EE2E03-AEB2-1394-25B9-D0BC159B4972}" dt="2025-05-12T13:11:45.175" v="32" actId="20577"/>
          <ac:spMkLst>
            <pc:docMk/>
            <pc:sldMk cId="3329006534" sldId="413"/>
            <ac:spMk id="4" creationId="{C452EE14-3C92-FD54-A424-ACD18A0E8EF4}"/>
          </ac:spMkLst>
        </pc:spChg>
        <pc:spChg chg="mod">
          <ac:chgData name="MOLLICA Carmine (EMPL+REGIO-DAC)" userId="S::carmine.mollica@ec.europa.eu::49f5d08d-7f78-4c48-b29c-56113ae0f2e9" providerId="AD" clId="Web-{F7EE2E03-AEB2-1394-25B9-D0BC159B4972}" dt="2025-05-12T13:12:16.098" v="36"/>
          <ac:spMkLst>
            <pc:docMk/>
            <pc:sldMk cId="3329006534" sldId="413"/>
            <ac:spMk id="6" creationId="{C472792B-F4DA-D51A-0778-224B573E9BA3}"/>
          </ac:spMkLst>
        </pc:spChg>
        <pc:spChg chg="mod">
          <ac:chgData name="MOLLICA Carmine (EMPL+REGIO-DAC)" userId="S::carmine.mollica@ec.europa.eu::49f5d08d-7f78-4c48-b29c-56113ae0f2e9" providerId="AD" clId="Web-{F7EE2E03-AEB2-1394-25B9-D0BC159B4972}" dt="2025-05-12T13:11:52.363" v="33" actId="20577"/>
          <ac:spMkLst>
            <pc:docMk/>
            <pc:sldMk cId="3329006534" sldId="413"/>
            <ac:spMk id="8" creationId="{CFF74315-BD8C-5DE3-7CB2-5841E4A3BA66}"/>
          </ac:spMkLst>
        </pc:spChg>
        <pc:spChg chg="add del mod">
          <ac:chgData name="MOLLICA Carmine (EMPL+REGIO-DAC)" userId="S::carmine.mollica@ec.europa.eu::49f5d08d-7f78-4c48-b29c-56113ae0f2e9" providerId="AD" clId="Web-{F7EE2E03-AEB2-1394-25B9-D0BC159B4972}" dt="2025-05-12T12:55:17.222" v="4"/>
          <ac:spMkLst>
            <pc:docMk/>
            <pc:sldMk cId="3329006534" sldId="413"/>
            <ac:spMk id="9" creationId="{E20D3AF3-AD26-34D4-E9AB-AFC35A6A0501}"/>
          </ac:spMkLst>
        </pc:spChg>
        <pc:spChg chg="mod">
          <ac:chgData name="MOLLICA Carmine (EMPL+REGIO-DAC)" userId="S::carmine.mollica@ec.europa.eu::49f5d08d-7f78-4c48-b29c-56113ae0f2e9" providerId="AD" clId="Web-{F7EE2E03-AEB2-1394-25B9-D0BC159B4972}" dt="2025-05-12T13:11:58.535" v="34" actId="20577"/>
          <ac:spMkLst>
            <pc:docMk/>
            <pc:sldMk cId="3329006534" sldId="413"/>
            <ac:spMk id="10" creationId="{F7988EAB-3D8B-19FE-5BE4-7872D7035727}"/>
          </ac:spMkLst>
        </pc:spChg>
        <pc:spChg chg="add del mod">
          <ac:chgData name="MOLLICA Carmine (EMPL+REGIO-DAC)" userId="S::carmine.mollica@ec.europa.eu::49f5d08d-7f78-4c48-b29c-56113ae0f2e9" providerId="AD" clId="Web-{F7EE2E03-AEB2-1394-25B9-D0BC159B4972}" dt="2025-05-12T12:55:34.239" v="7"/>
          <ac:spMkLst>
            <pc:docMk/>
            <pc:sldMk cId="3329006534" sldId="413"/>
            <ac:spMk id="14" creationId="{1072D78E-8679-A77F-E57B-2CA2528308A8}"/>
          </ac:spMkLst>
        </pc:spChg>
        <pc:spChg chg="add del mod">
          <ac:chgData name="MOLLICA Carmine (EMPL+REGIO-DAC)" userId="S::carmine.mollica@ec.europa.eu::49f5d08d-7f78-4c48-b29c-56113ae0f2e9" providerId="AD" clId="Web-{F7EE2E03-AEB2-1394-25B9-D0BC159B4972}" dt="2025-05-12T13:08:12.090" v="11"/>
          <ac:spMkLst>
            <pc:docMk/>
            <pc:sldMk cId="3329006534" sldId="413"/>
            <ac:spMk id="18" creationId="{3BFFD00F-79EF-6BEB-73A6-55E590CA4B58}"/>
          </ac:spMkLst>
        </pc:spChg>
        <pc:spChg chg="add del mod">
          <ac:chgData name="MOLLICA Carmine (EMPL+REGIO-DAC)" userId="S::carmine.mollica@ec.europa.eu::49f5d08d-7f78-4c48-b29c-56113ae0f2e9" providerId="AD" clId="Web-{F7EE2E03-AEB2-1394-25B9-D0BC159B4972}" dt="2025-05-12T13:09:00.576" v="17"/>
          <ac:spMkLst>
            <pc:docMk/>
            <pc:sldMk cId="3329006534" sldId="413"/>
            <ac:spMk id="21" creationId="{67D15E7E-C31D-2B41-C7AE-D5E63BC1E0F6}"/>
          </ac:spMkLst>
        </pc:spChg>
        <pc:spChg chg="add del mod">
          <ac:chgData name="MOLLICA Carmine (EMPL+REGIO-DAC)" userId="S::carmine.mollica@ec.europa.eu::49f5d08d-7f78-4c48-b29c-56113ae0f2e9" providerId="AD" clId="Web-{F7EE2E03-AEB2-1394-25B9-D0BC159B4972}" dt="2025-05-12T13:09:52.984" v="20"/>
          <ac:spMkLst>
            <pc:docMk/>
            <pc:sldMk cId="3329006534" sldId="413"/>
            <ac:spMk id="24" creationId="{E8718E03-8296-851D-354B-D666C8730A5B}"/>
          </ac:spMkLst>
        </pc:spChg>
        <pc:picChg chg="add del mod ord">
          <ac:chgData name="MOLLICA Carmine (EMPL+REGIO-DAC)" userId="S::carmine.mollica@ec.europa.eu::49f5d08d-7f78-4c48-b29c-56113ae0f2e9" providerId="AD" clId="Web-{F7EE2E03-AEB2-1394-25B9-D0BC159B4972}" dt="2025-05-12T12:55:10.972" v="3"/>
          <ac:picMkLst>
            <pc:docMk/>
            <pc:sldMk cId="3329006534" sldId="413"/>
            <ac:picMk id="5" creationId="{7B52550B-CCF5-5AD8-D6D0-FE901C85437A}"/>
          </ac:picMkLst>
        </pc:picChg>
        <pc:picChg chg="add del mod ord">
          <ac:chgData name="MOLLICA Carmine (EMPL+REGIO-DAC)" userId="S::carmine.mollica@ec.europa.eu::49f5d08d-7f78-4c48-b29c-56113ae0f2e9" providerId="AD" clId="Web-{F7EE2E03-AEB2-1394-25B9-D0BC159B4972}" dt="2025-05-12T12:55:30.020" v="6"/>
          <ac:picMkLst>
            <pc:docMk/>
            <pc:sldMk cId="3329006534" sldId="413"/>
            <ac:picMk id="11" creationId="{C3EB3404-0D04-157F-BF1C-5EE14266AA34}"/>
          </ac:picMkLst>
        </pc:picChg>
        <pc:picChg chg="add del mod ord">
          <ac:chgData name="MOLLICA Carmine (EMPL+REGIO-DAC)" userId="S::carmine.mollica@ec.europa.eu::49f5d08d-7f78-4c48-b29c-56113ae0f2e9" providerId="AD" clId="Web-{F7EE2E03-AEB2-1394-25B9-D0BC159B4972}" dt="2025-05-12T13:08:08.043" v="10"/>
          <ac:picMkLst>
            <pc:docMk/>
            <pc:sldMk cId="3329006534" sldId="413"/>
            <ac:picMk id="15" creationId="{78B8F73F-FF1F-8905-CF89-D5B15722C383}"/>
          </ac:picMkLst>
        </pc:picChg>
        <pc:picChg chg="add del mod">
          <ac:chgData name="MOLLICA Carmine (EMPL+REGIO-DAC)" userId="S::carmine.mollica@ec.europa.eu::49f5d08d-7f78-4c48-b29c-56113ae0f2e9" providerId="AD" clId="Web-{F7EE2E03-AEB2-1394-25B9-D0BC159B4972}" dt="2025-05-12T13:03:32.956" v="9"/>
          <ac:picMkLst>
            <pc:docMk/>
            <pc:sldMk cId="3329006534" sldId="413"/>
            <ac:picMk id="16" creationId="{838B7CB0-BE0E-DD47-CE4E-D070C9C7EBD5}"/>
          </ac:picMkLst>
        </pc:picChg>
        <pc:picChg chg="add del mod ord">
          <ac:chgData name="MOLLICA Carmine (EMPL+REGIO-DAC)" userId="S::carmine.mollica@ec.europa.eu::49f5d08d-7f78-4c48-b29c-56113ae0f2e9" providerId="AD" clId="Web-{F7EE2E03-AEB2-1394-25B9-D0BC159B4972}" dt="2025-05-12T13:08:20.590" v="12"/>
          <ac:picMkLst>
            <pc:docMk/>
            <pc:sldMk cId="3329006534" sldId="413"/>
            <ac:picMk id="19" creationId="{7594122F-45C2-407E-7ADD-0023EB317ACF}"/>
          </ac:picMkLst>
        </pc:picChg>
        <pc:picChg chg="add del mod ord">
          <ac:chgData name="MOLLICA Carmine (EMPL+REGIO-DAC)" userId="S::carmine.mollica@ec.europa.eu::49f5d08d-7f78-4c48-b29c-56113ae0f2e9" providerId="AD" clId="Web-{F7EE2E03-AEB2-1394-25B9-D0BC159B4972}" dt="2025-05-12T13:09:49.781" v="19"/>
          <ac:picMkLst>
            <pc:docMk/>
            <pc:sldMk cId="3329006534" sldId="413"/>
            <ac:picMk id="22" creationId="{C6A40242-5F5F-3DF6-85D5-08BDF1DBEFF4}"/>
          </ac:picMkLst>
        </pc:picChg>
        <pc:picChg chg="add mod">
          <ac:chgData name="MOLLICA Carmine (EMPL+REGIO-DAC)" userId="S::carmine.mollica@ec.europa.eu::49f5d08d-7f78-4c48-b29c-56113ae0f2e9" providerId="AD" clId="Web-{F7EE2E03-AEB2-1394-25B9-D0BC159B4972}" dt="2025-05-12T13:10:25.719" v="27" actId="14100"/>
          <ac:picMkLst>
            <pc:docMk/>
            <pc:sldMk cId="3329006534" sldId="413"/>
            <ac:picMk id="25" creationId="{25203E76-B88E-4F29-CE91-165C5C9A93BE}"/>
          </ac:picMkLst>
        </pc:picChg>
        <pc:picChg chg="del">
          <ac:chgData name="MOLLICA Carmine (EMPL+REGIO-DAC)" userId="S::carmine.mollica@ec.europa.eu::49f5d08d-7f78-4c48-b29c-56113ae0f2e9" providerId="AD" clId="Web-{F7EE2E03-AEB2-1394-25B9-D0BC159B4972}" dt="2025-05-12T12:54:03.955" v="0"/>
          <ac:picMkLst>
            <pc:docMk/>
            <pc:sldMk cId="3329006534" sldId="413"/>
            <ac:picMk id="26" creationId="{681CF442-B9BA-9E89-2648-DC664B61A009}"/>
          </ac:picMkLst>
        </pc:picChg>
      </pc:sldChg>
    </pc:docChg>
  </pc:docChgLst>
  <pc:docChgLst>
    <pc:chgData name="DEBATTISTA Brian (EMPL+REGIO-DAC)" userId="S::brian.debattista@ec.europa.eu::2fa254f6-a250-4214-985a-0ede6194cc29" providerId="AD" clId="Web-{DA390595-CABF-0A14-9A5F-9EA45C3A7479}"/>
    <pc:docChg chg="addSld delSld modSld">
      <pc:chgData name="DEBATTISTA Brian (EMPL+REGIO-DAC)" userId="S::brian.debattista@ec.europa.eu::2fa254f6-a250-4214-985a-0ede6194cc29" providerId="AD" clId="Web-{DA390595-CABF-0A14-9A5F-9EA45C3A7479}" dt="2025-05-08T19:22:07.753" v="37" actId="20577"/>
      <pc:docMkLst>
        <pc:docMk/>
      </pc:docMkLst>
      <pc:sldChg chg="modSp">
        <pc:chgData name="DEBATTISTA Brian (EMPL+REGIO-DAC)" userId="S::brian.debattista@ec.europa.eu::2fa254f6-a250-4214-985a-0ede6194cc29" providerId="AD" clId="Web-{DA390595-CABF-0A14-9A5F-9EA45C3A7479}" dt="2025-05-08T19:20:25.875" v="14" actId="20577"/>
        <pc:sldMkLst>
          <pc:docMk/>
          <pc:sldMk cId="0" sldId="256"/>
        </pc:sldMkLst>
        <pc:spChg chg="mod">
          <ac:chgData name="DEBATTISTA Brian (EMPL+REGIO-DAC)" userId="S::brian.debattista@ec.europa.eu::2fa254f6-a250-4214-985a-0ede6194cc29" providerId="AD" clId="Web-{DA390595-CABF-0A14-9A5F-9EA45C3A7479}" dt="2025-05-08T19:20:25.875" v="14" actId="20577"/>
          <ac:spMkLst>
            <pc:docMk/>
            <pc:sldMk cId="0" sldId="256"/>
            <ac:spMk id="5" creationId="{C504D590-9922-C06A-407C-2B718394A8D5}"/>
          </ac:spMkLst>
        </pc:spChg>
      </pc:sldChg>
      <pc:sldChg chg="del">
        <pc:chgData name="DEBATTISTA Brian (EMPL+REGIO-DAC)" userId="S::brian.debattista@ec.europa.eu::2fa254f6-a250-4214-985a-0ede6194cc29" providerId="AD" clId="Web-{DA390595-CABF-0A14-9A5F-9EA45C3A7479}" dt="2025-05-08T19:19:14.810" v="1"/>
        <pc:sldMkLst>
          <pc:docMk/>
          <pc:sldMk cId="2479880471" sldId="366"/>
        </pc:sldMkLst>
      </pc:sldChg>
      <pc:sldChg chg="del">
        <pc:chgData name="DEBATTISTA Brian (EMPL+REGIO-DAC)" userId="S::brian.debattista@ec.europa.eu::2fa254f6-a250-4214-985a-0ede6194cc29" providerId="AD" clId="Web-{DA390595-CABF-0A14-9A5F-9EA45C3A7479}" dt="2025-05-08T19:19:16.310" v="2"/>
        <pc:sldMkLst>
          <pc:docMk/>
          <pc:sldMk cId="3200142001" sldId="409"/>
        </pc:sldMkLst>
      </pc:sldChg>
      <pc:sldChg chg="modSp">
        <pc:chgData name="DEBATTISTA Brian (EMPL+REGIO-DAC)" userId="S::brian.debattista@ec.europa.eu::2fa254f6-a250-4214-985a-0ede6194cc29" providerId="AD" clId="Web-{DA390595-CABF-0A14-9A5F-9EA45C3A7479}" dt="2025-05-08T19:22:07.753" v="37" actId="20577"/>
        <pc:sldMkLst>
          <pc:docMk/>
          <pc:sldMk cId="3736100946" sldId="411"/>
        </pc:sldMkLst>
        <pc:spChg chg="mod">
          <ac:chgData name="DEBATTISTA Brian (EMPL+REGIO-DAC)" userId="S::brian.debattista@ec.europa.eu::2fa254f6-a250-4214-985a-0ede6194cc29" providerId="AD" clId="Web-{DA390595-CABF-0A14-9A5F-9EA45C3A7479}" dt="2025-05-08T19:22:07.753" v="37" actId="20577"/>
          <ac:spMkLst>
            <pc:docMk/>
            <pc:sldMk cId="3736100946" sldId="411"/>
            <ac:spMk id="15" creationId="{043DBDC1-9703-93DE-2CA7-F8CC11395DF3}"/>
          </ac:spMkLst>
        </pc:spChg>
        <pc:spChg chg="mod">
          <ac:chgData name="DEBATTISTA Brian (EMPL+REGIO-DAC)" userId="S::brian.debattista@ec.europa.eu::2fa254f6-a250-4214-985a-0ede6194cc29" providerId="AD" clId="Web-{DA390595-CABF-0A14-9A5F-9EA45C3A7479}" dt="2025-05-08T19:20:56.891" v="34" actId="1076"/>
          <ac:spMkLst>
            <pc:docMk/>
            <pc:sldMk cId="3736100946" sldId="411"/>
            <ac:spMk id="18" creationId="{618F306F-5C98-F2EF-DC9D-EE39499B861E}"/>
          </ac:spMkLst>
        </pc:spChg>
      </pc:sldChg>
      <pc:sldChg chg="add replId">
        <pc:chgData name="DEBATTISTA Brian (EMPL+REGIO-DAC)" userId="S::brian.debattista@ec.europa.eu::2fa254f6-a250-4214-985a-0ede6194cc29" providerId="AD" clId="Web-{DA390595-CABF-0A14-9A5F-9EA45C3A7479}" dt="2025-05-08T19:21:30.189" v="35"/>
        <pc:sldMkLst>
          <pc:docMk/>
          <pc:sldMk cId="2486806949" sldId="412"/>
        </pc:sldMkLst>
      </pc:sldChg>
      <pc:sldChg chg="del">
        <pc:chgData name="DEBATTISTA Brian (EMPL+REGIO-DAC)" userId="S::brian.debattista@ec.europa.eu::2fa254f6-a250-4214-985a-0ede6194cc29" providerId="AD" clId="Web-{DA390595-CABF-0A14-9A5F-9EA45C3A7479}" dt="2025-05-08T19:19:12.982" v="0"/>
        <pc:sldMkLst>
          <pc:docMk/>
          <pc:sldMk cId="354797680" sldId="414"/>
        </pc:sldMkLst>
      </pc:sldChg>
      <pc:sldChg chg="del">
        <pc:chgData name="DEBATTISTA Brian (EMPL+REGIO-DAC)" userId="S::brian.debattista@ec.europa.eu::2fa254f6-a250-4214-985a-0ede6194cc29" providerId="AD" clId="Web-{DA390595-CABF-0A14-9A5F-9EA45C3A7479}" dt="2025-05-08T19:19:19.560" v="3"/>
        <pc:sldMkLst>
          <pc:docMk/>
          <pc:sldMk cId="1574354514" sldId="417"/>
        </pc:sldMkLst>
      </pc:sldChg>
      <pc:sldChg chg="del">
        <pc:chgData name="DEBATTISTA Brian (EMPL+REGIO-DAC)" userId="S::brian.debattista@ec.europa.eu::2fa254f6-a250-4214-985a-0ede6194cc29" providerId="AD" clId="Web-{DA390595-CABF-0A14-9A5F-9EA45C3A7479}" dt="2025-05-08T19:19:21.247" v="4"/>
        <pc:sldMkLst>
          <pc:docMk/>
          <pc:sldMk cId="1141241094" sldId="418"/>
        </pc:sldMkLst>
      </pc:sldChg>
    </pc:docChg>
  </pc:docChgLst>
  <pc:docChgLst>
    <pc:chgData name="DEBATTISTA Brian (EMPL+REGIO-DAC)" userId="S::brian.debattista@ec.europa.eu::2fa254f6-a250-4214-985a-0ede6194cc29" providerId="AD" clId="Web-{68347D78-B8B0-FA3E-9E64-F9B17238D403}"/>
    <pc:docChg chg="addSld delSld modSld">
      <pc:chgData name="DEBATTISTA Brian (EMPL+REGIO-DAC)" userId="S::brian.debattista@ec.europa.eu::2fa254f6-a250-4214-985a-0ede6194cc29" providerId="AD" clId="Web-{68347D78-B8B0-FA3E-9E64-F9B17238D403}" dt="2025-05-08T19:46:38.126" v="152" actId="14100"/>
      <pc:docMkLst>
        <pc:docMk/>
      </pc:docMkLst>
      <pc:sldChg chg="modSp">
        <pc:chgData name="DEBATTISTA Brian (EMPL+REGIO-DAC)" userId="S::brian.debattista@ec.europa.eu::2fa254f6-a250-4214-985a-0ede6194cc29" providerId="AD" clId="Web-{68347D78-B8B0-FA3E-9E64-F9B17238D403}" dt="2025-05-08T19:46:38.126" v="152" actId="14100"/>
        <pc:sldMkLst>
          <pc:docMk/>
          <pc:sldMk cId="0" sldId="256"/>
        </pc:sldMkLst>
        <pc:spChg chg="mod">
          <ac:chgData name="DEBATTISTA Brian (EMPL+REGIO-DAC)" userId="S::brian.debattista@ec.europa.eu::2fa254f6-a250-4214-985a-0ede6194cc29" providerId="AD" clId="Web-{68347D78-B8B0-FA3E-9E64-F9B17238D403}" dt="2025-05-08T19:44:35.526" v="131" actId="1076"/>
          <ac:spMkLst>
            <pc:docMk/>
            <pc:sldMk cId="0" sldId="256"/>
            <ac:spMk id="2" creationId="{51456CEF-57DB-B4CE-60F1-7B93F72DA5BA}"/>
          </ac:spMkLst>
        </pc:spChg>
        <pc:spChg chg="mod">
          <ac:chgData name="DEBATTISTA Brian (EMPL+REGIO-DAC)" userId="S::brian.debattista@ec.europa.eu::2fa254f6-a250-4214-985a-0ede6194cc29" providerId="AD" clId="Web-{68347D78-B8B0-FA3E-9E64-F9B17238D403}" dt="2025-05-08T19:46:38.126" v="152" actId="14100"/>
          <ac:spMkLst>
            <pc:docMk/>
            <pc:sldMk cId="0" sldId="256"/>
            <ac:spMk id="4" creationId="{AE68706F-E58B-D844-F68A-2379B7D107A7}"/>
          </ac:spMkLst>
        </pc:spChg>
      </pc:sldChg>
      <pc:sldChg chg="del">
        <pc:chgData name="DEBATTISTA Brian (EMPL+REGIO-DAC)" userId="S::brian.debattista@ec.europa.eu::2fa254f6-a250-4214-985a-0ede6194cc29" providerId="AD" clId="Web-{68347D78-B8B0-FA3E-9E64-F9B17238D403}" dt="2025-05-08T19:33:43.241" v="41"/>
        <pc:sldMkLst>
          <pc:docMk/>
          <pc:sldMk cId="3736100946" sldId="411"/>
        </pc:sldMkLst>
      </pc:sldChg>
      <pc:sldChg chg="modSp del">
        <pc:chgData name="DEBATTISTA Brian (EMPL+REGIO-DAC)" userId="S::brian.debattista@ec.europa.eu::2fa254f6-a250-4214-985a-0ede6194cc29" providerId="AD" clId="Web-{68347D78-B8B0-FA3E-9E64-F9B17238D403}" dt="2025-05-08T19:35:04.056" v="57"/>
        <pc:sldMkLst>
          <pc:docMk/>
          <pc:sldMk cId="2486806949" sldId="412"/>
        </pc:sldMkLst>
        <pc:spChg chg="mod">
          <ac:chgData name="DEBATTISTA Brian (EMPL+REGIO-DAC)" userId="S::brian.debattista@ec.europa.eu::2fa254f6-a250-4214-985a-0ede6194cc29" providerId="AD" clId="Web-{68347D78-B8B0-FA3E-9E64-F9B17238D403}" dt="2025-05-08T19:34:42.431" v="53" actId="20577"/>
          <ac:spMkLst>
            <pc:docMk/>
            <pc:sldMk cId="2486806949" sldId="412"/>
            <ac:spMk id="15" creationId="{1F1FAF61-9AE4-61EE-C26A-2C8F5935C71B}"/>
          </ac:spMkLst>
        </pc:spChg>
      </pc:sldChg>
      <pc:sldChg chg="addSp delSp modSp new">
        <pc:chgData name="DEBATTISTA Brian (EMPL+REGIO-DAC)" userId="S::brian.debattista@ec.europa.eu::2fa254f6-a250-4214-985a-0ede6194cc29" providerId="AD" clId="Web-{68347D78-B8B0-FA3E-9E64-F9B17238D403}" dt="2025-05-08T19:45:54.625" v="142" actId="20577"/>
        <pc:sldMkLst>
          <pc:docMk/>
          <pc:sldMk cId="3329006534" sldId="413"/>
        </pc:sldMkLst>
        <pc:spChg chg="del">
          <ac:chgData name="DEBATTISTA Brian (EMPL+REGIO-DAC)" userId="S::brian.debattista@ec.europa.eu::2fa254f6-a250-4214-985a-0ede6194cc29" providerId="AD" clId="Web-{68347D78-B8B0-FA3E-9E64-F9B17238D403}" dt="2025-05-08T19:24:38.350" v="16"/>
          <ac:spMkLst>
            <pc:docMk/>
            <pc:sldMk cId="3329006534" sldId="413"/>
            <ac:spMk id="2" creationId="{D774D94A-3894-11AC-6F45-BB73425A4195}"/>
          </ac:spMkLst>
        </pc:spChg>
        <pc:spChg chg="add del mod">
          <ac:chgData name="DEBATTISTA Brian (EMPL+REGIO-DAC)" userId="S::brian.debattista@ec.europa.eu::2fa254f6-a250-4214-985a-0ede6194cc29" providerId="AD" clId="Web-{68347D78-B8B0-FA3E-9E64-F9B17238D403}" dt="2025-05-08T19:24:27.569" v="14"/>
          <ac:spMkLst>
            <pc:docMk/>
            <pc:sldMk cId="3329006534" sldId="413"/>
            <ac:spMk id="3" creationId="{74DBC20B-7797-07D5-86B8-11B615B50952}"/>
          </ac:spMkLst>
        </pc:spChg>
        <pc:spChg chg="mod">
          <ac:chgData name="DEBATTISTA Brian (EMPL+REGIO-DAC)" userId="S::brian.debattista@ec.europa.eu::2fa254f6-a250-4214-985a-0ede6194cc29" providerId="AD" clId="Web-{68347D78-B8B0-FA3E-9E64-F9B17238D403}" dt="2025-05-08T19:43:04.180" v="109" actId="20577"/>
          <ac:spMkLst>
            <pc:docMk/>
            <pc:sldMk cId="3329006534" sldId="413"/>
            <ac:spMk id="4" creationId="{C452EE14-3C92-FD54-A424-ACD18A0E8EF4}"/>
          </ac:spMkLst>
        </pc:spChg>
        <pc:spChg chg="del">
          <ac:chgData name="DEBATTISTA Brian (EMPL+REGIO-DAC)" userId="S::brian.debattista@ec.europa.eu::2fa254f6-a250-4214-985a-0ede6194cc29" providerId="AD" clId="Web-{68347D78-B8B0-FA3E-9E64-F9B17238D403}" dt="2025-05-08T19:30:14.470" v="28"/>
          <ac:spMkLst>
            <pc:docMk/>
            <pc:sldMk cId="3329006534" sldId="413"/>
            <ac:spMk id="5" creationId="{3CEB91BA-AE1F-11C1-A421-4C028E4F5DCB}"/>
          </ac:spMkLst>
        </pc:spChg>
        <pc:spChg chg="mod">
          <ac:chgData name="DEBATTISTA Brian (EMPL+REGIO-DAC)" userId="S::brian.debattista@ec.europa.eu::2fa254f6-a250-4214-985a-0ede6194cc29" providerId="AD" clId="Web-{68347D78-B8B0-FA3E-9E64-F9B17238D403}" dt="2025-05-08T19:45:54.625" v="142" actId="20577"/>
          <ac:spMkLst>
            <pc:docMk/>
            <pc:sldMk cId="3329006534" sldId="413"/>
            <ac:spMk id="6" creationId="{C472792B-F4DA-D51A-0778-224B573E9BA3}"/>
          </ac:spMkLst>
        </pc:spChg>
        <pc:spChg chg="del mod">
          <ac:chgData name="DEBATTISTA Brian (EMPL+REGIO-DAC)" userId="S::brian.debattista@ec.europa.eu::2fa254f6-a250-4214-985a-0ede6194cc29" providerId="AD" clId="Web-{68347D78-B8B0-FA3E-9E64-F9B17238D403}" dt="2025-05-08T19:25:12.601" v="21"/>
          <ac:spMkLst>
            <pc:docMk/>
            <pc:sldMk cId="3329006534" sldId="413"/>
            <ac:spMk id="7" creationId="{4B2B8B99-978E-FE56-E1D4-83BF75D96574}"/>
          </ac:spMkLst>
        </pc:spChg>
        <pc:spChg chg="mod">
          <ac:chgData name="DEBATTISTA Brian (EMPL+REGIO-DAC)" userId="S::brian.debattista@ec.europa.eu::2fa254f6-a250-4214-985a-0ede6194cc29" providerId="AD" clId="Web-{68347D78-B8B0-FA3E-9E64-F9B17238D403}" dt="2025-05-08T19:43:08.102" v="111" actId="20577"/>
          <ac:spMkLst>
            <pc:docMk/>
            <pc:sldMk cId="3329006534" sldId="413"/>
            <ac:spMk id="8" creationId="{CFF74315-BD8C-5DE3-7CB2-5841E4A3BA66}"/>
          </ac:spMkLst>
        </pc:spChg>
        <pc:spChg chg="del">
          <ac:chgData name="DEBATTISTA Brian (EMPL+REGIO-DAC)" userId="S::brian.debattista@ec.europa.eu::2fa254f6-a250-4214-985a-0ede6194cc29" providerId="AD" clId="Web-{68347D78-B8B0-FA3E-9E64-F9B17238D403}" dt="2025-05-08T19:32:50.802" v="36"/>
          <ac:spMkLst>
            <pc:docMk/>
            <pc:sldMk cId="3329006534" sldId="413"/>
            <ac:spMk id="9" creationId="{62F1E01B-6028-3D0F-7637-FDB73CDAFA90}"/>
          </ac:spMkLst>
        </pc:spChg>
        <pc:spChg chg="mod">
          <ac:chgData name="DEBATTISTA Brian (EMPL+REGIO-DAC)" userId="S::brian.debattista@ec.europa.eu::2fa254f6-a250-4214-985a-0ede6194cc29" providerId="AD" clId="Web-{68347D78-B8B0-FA3E-9E64-F9B17238D403}" dt="2025-05-08T19:43:08.383" v="112" actId="20577"/>
          <ac:spMkLst>
            <pc:docMk/>
            <pc:sldMk cId="3329006534" sldId="413"/>
            <ac:spMk id="10" creationId="{F7988EAB-3D8B-19FE-5BE4-7872D7035727}"/>
          </ac:spMkLst>
        </pc:spChg>
        <pc:picChg chg="add mod ord">
          <ac:chgData name="DEBATTISTA Brian (EMPL+REGIO-DAC)" userId="S::brian.debattista@ec.europa.eu::2fa254f6-a250-4214-985a-0ede6194cc29" providerId="AD" clId="Web-{68347D78-B8B0-FA3E-9E64-F9B17238D403}" dt="2025-05-08T19:33:15.413" v="37" actId="1076"/>
          <ac:picMkLst>
            <pc:docMk/>
            <pc:sldMk cId="3329006534" sldId="413"/>
            <ac:picMk id="11" creationId="{0F142B77-4A7E-FA40-0A80-4ED67D56C58A}"/>
          </ac:picMkLst>
        </pc:picChg>
        <pc:picChg chg="add mod ord">
          <ac:chgData name="DEBATTISTA Brian (EMPL+REGIO-DAC)" userId="S::brian.debattista@ec.europa.eu::2fa254f6-a250-4214-985a-0ede6194cc29" providerId="AD" clId="Web-{68347D78-B8B0-FA3E-9E64-F9B17238D403}" dt="2025-05-08T19:29:36.844" v="27"/>
          <ac:picMkLst>
            <pc:docMk/>
            <pc:sldMk cId="3329006534" sldId="413"/>
            <ac:picMk id="12" creationId="{B02AC518-3F28-229C-5FE2-D1D757CB0F81}"/>
          </ac:picMkLst>
        </pc:picChg>
        <pc:picChg chg="add mod ord modCrop">
          <ac:chgData name="DEBATTISTA Brian (EMPL+REGIO-DAC)" userId="S::brian.debattista@ec.europa.eu::2fa254f6-a250-4214-985a-0ede6194cc29" providerId="AD" clId="Web-{68347D78-B8B0-FA3E-9E64-F9B17238D403}" dt="2025-05-08T19:30:56.705" v="35"/>
          <ac:picMkLst>
            <pc:docMk/>
            <pc:sldMk cId="3329006534" sldId="413"/>
            <ac:picMk id="13" creationId="{39AEF584-122C-BF82-2336-99408334E438}"/>
          </ac:picMkLst>
        </pc:picChg>
        <pc:picChg chg="add mod ord">
          <ac:chgData name="DEBATTISTA Brian (EMPL+REGIO-DAC)" userId="S::brian.debattista@ec.europa.eu::2fa254f6-a250-4214-985a-0ede6194cc29" providerId="AD" clId="Web-{68347D78-B8B0-FA3E-9E64-F9B17238D403}" dt="2025-05-08T19:43:32.431" v="115" actId="14100"/>
          <ac:picMkLst>
            <pc:docMk/>
            <pc:sldMk cId="3329006534" sldId="413"/>
            <ac:picMk id="14" creationId="{9C7CE0D7-6BB5-92B8-1B22-32E3E8DB32C2}"/>
          </ac:picMkLst>
        </pc:picChg>
      </pc:sldChg>
      <pc:sldChg chg="addSp delSp modSp add del replId">
        <pc:chgData name="DEBATTISTA Brian (EMPL+REGIO-DAC)" userId="S::brian.debattista@ec.europa.eu::2fa254f6-a250-4214-985a-0ede6194cc29" providerId="AD" clId="Web-{68347D78-B8B0-FA3E-9E64-F9B17238D403}" dt="2025-05-08T19:44:22.104" v="130" actId="20577"/>
        <pc:sldMkLst>
          <pc:docMk/>
          <pc:sldMk cId="479323273" sldId="414"/>
        </pc:sldMkLst>
        <pc:spChg chg="add del mod">
          <ac:chgData name="DEBATTISTA Brian (EMPL+REGIO-DAC)" userId="S::brian.debattista@ec.europa.eu::2fa254f6-a250-4214-985a-0ede6194cc29" providerId="AD" clId="Web-{68347D78-B8B0-FA3E-9E64-F9B17238D403}" dt="2025-05-08T19:35:33.338" v="65"/>
          <ac:spMkLst>
            <pc:docMk/>
            <pc:sldMk cId="479323273" sldId="414"/>
            <ac:spMk id="2" creationId="{712A0990-9593-9205-77EE-4CBE391C7774}"/>
          </ac:spMkLst>
        </pc:spChg>
        <pc:spChg chg="mod">
          <ac:chgData name="DEBATTISTA Brian (EMPL+REGIO-DAC)" userId="S::brian.debattista@ec.europa.eu::2fa254f6-a250-4214-985a-0ede6194cc29" providerId="AD" clId="Web-{68347D78-B8B0-FA3E-9E64-F9B17238D403}" dt="2025-05-08T19:43:59.025" v="121" actId="20577"/>
          <ac:spMkLst>
            <pc:docMk/>
            <pc:sldMk cId="479323273" sldId="414"/>
            <ac:spMk id="4" creationId="{59251C87-56B5-1959-18D8-DB3978D2F000}"/>
          </ac:spMkLst>
        </pc:spChg>
        <pc:spChg chg="add del mod">
          <ac:chgData name="DEBATTISTA Brian (EMPL+REGIO-DAC)" userId="S::brian.debattista@ec.europa.eu::2fa254f6-a250-4214-985a-0ede6194cc29" providerId="AD" clId="Web-{68347D78-B8B0-FA3E-9E64-F9B17238D403}" dt="2025-05-08T19:36:28.481" v="77"/>
          <ac:spMkLst>
            <pc:docMk/>
            <pc:sldMk cId="479323273" sldId="414"/>
            <ac:spMk id="5" creationId="{F06CBAA7-E6F4-571A-639D-65A7C9DCC56C}"/>
          </ac:spMkLst>
        </pc:spChg>
        <pc:spChg chg="mod">
          <ac:chgData name="DEBATTISTA Brian (EMPL+REGIO-DAC)" userId="S::brian.debattista@ec.europa.eu::2fa254f6-a250-4214-985a-0ede6194cc29" providerId="AD" clId="Web-{68347D78-B8B0-FA3E-9E64-F9B17238D403}" dt="2025-05-08T19:44:04.228" v="123" actId="20577"/>
          <ac:spMkLst>
            <pc:docMk/>
            <pc:sldMk cId="479323273" sldId="414"/>
            <ac:spMk id="6" creationId="{7B766AB2-9E8B-DB79-8C80-68D8642E7D6A}"/>
          </ac:spMkLst>
        </pc:spChg>
        <pc:spChg chg="mod">
          <ac:chgData name="DEBATTISTA Brian (EMPL+REGIO-DAC)" userId="S::brian.debattista@ec.europa.eu::2fa254f6-a250-4214-985a-0ede6194cc29" providerId="AD" clId="Web-{68347D78-B8B0-FA3E-9E64-F9B17238D403}" dt="2025-05-08T19:43:54.353" v="119" actId="20577"/>
          <ac:spMkLst>
            <pc:docMk/>
            <pc:sldMk cId="479323273" sldId="414"/>
            <ac:spMk id="8" creationId="{232C5C5E-E3F3-036D-A44D-05D850ECC9E3}"/>
          </ac:spMkLst>
        </pc:spChg>
        <pc:spChg chg="mod">
          <ac:chgData name="DEBATTISTA Brian (EMPL+REGIO-DAC)" userId="S::brian.debattista@ec.europa.eu::2fa254f6-a250-4214-985a-0ede6194cc29" providerId="AD" clId="Web-{68347D78-B8B0-FA3E-9E64-F9B17238D403}" dt="2025-05-08T19:44:22.104" v="130" actId="20577"/>
          <ac:spMkLst>
            <pc:docMk/>
            <pc:sldMk cId="479323273" sldId="414"/>
            <ac:spMk id="10" creationId="{608BC21C-7211-1BD4-3CA6-19FFF0FAF332}"/>
          </ac:spMkLst>
        </pc:spChg>
        <pc:spChg chg="add del mod">
          <ac:chgData name="DEBATTISTA Brian (EMPL+REGIO-DAC)" userId="S::brian.debattista@ec.europa.eu::2fa254f6-a250-4214-985a-0ede6194cc29" providerId="AD" clId="Web-{68347D78-B8B0-FA3E-9E64-F9B17238D403}" dt="2025-05-08T19:41:16.395" v="96"/>
          <ac:spMkLst>
            <pc:docMk/>
            <pc:sldMk cId="479323273" sldId="414"/>
            <ac:spMk id="16" creationId="{9BE9023D-27D3-F235-F215-2FE3E5161C9F}"/>
          </ac:spMkLst>
        </pc:spChg>
        <pc:picChg chg="add mod">
          <ac:chgData name="DEBATTISTA Brian (EMPL+REGIO-DAC)" userId="S::brian.debattista@ec.europa.eu::2fa254f6-a250-4214-985a-0ede6194cc29" providerId="AD" clId="Web-{68347D78-B8B0-FA3E-9E64-F9B17238D403}" dt="2025-05-08T19:41:50.865" v="97"/>
          <ac:picMkLst>
            <pc:docMk/>
            <pc:sldMk cId="479323273" sldId="414"/>
            <ac:picMk id="9" creationId="{55E21EDA-7A6B-C829-7E57-A3CF41545E7F}"/>
          </ac:picMkLst>
        </pc:picChg>
        <pc:picChg chg="add del mod">
          <ac:chgData name="DEBATTISTA Brian (EMPL+REGIO-DAC)" userId="S::brian.debattista@ec.europa.eu::2fa254f6-a250-4214-985a-0ede6194cc29" providerId="AD" clId="Web-{68347D78-B8B0-FA3E-9E64-F9B17238D403}" dt="2025-05-08T19:40:32.925" v="83"/>
          <ac:picMkLst>
            <pc:docMk/>
            <pc:sldMk cId="479323273" sldId="414"/>
            <ac:picMk id="11" creationId="{F2309D31-6E63-137E-1348-8843F02BB616}"/>
          </ac:picMkLst>
        </pc:picChg>
        <pc:picChg chg="mod">
          <ac:chgData name="DEBATTISTA Brian (EMPL+REGIO-DAC)" userId="S::brian.debattista@ec.europa.eu::2fa254f6-a250-4214-985a-0ede6194cc29" providerId="AD" clId="Web-{68347D78-B8B0-FA3E-9E64-F9B17238D403}" dt="2025-05-08T19:38:17.765" v="78"/>
          <ac:picMkLst>
            <pc:docMk/>
            <pc:sldMk cId="479323273" sldId="414"/>
            <ac:picMk id="12" creationId="{96C9673A-EABC-CAA5-17D0-15FB62DD2D8E}"/>
          </ac:picMkLst>
        </pc:picChg>
        <pc:picChg chg="mod">
          <ac:chgData name="DEBATTISTA Brian (EMPL+REGIO-DAC)" userId="S::brian.debattista@ec.europa.eu::2fa254f6-a250-4214-985a-0ede6194cc29" providerId="AD" clId="Web-{68347D78-B8B0-FA3E-9E64-F9B17238D403}" dt="2025-05-08T19:40:17.206" v="80"/>
          <ac:picMkLst>
            <pc:docMk/>
            <pc:sldMk cId="479323273" sldId="414"/>
            <ac:picMk id="13" creationId="{94405A3C-7EB1-16AC-C417-B33032BBBC63}"/>
          </ac:picMkLst>
        </pc:picChg>
        <pc:picChg chg="mod">
          <ac:chgData name="DEBATTISTA Brian (EMPL+REGIO-DAC)" userId="S::brian.debattista@ec.europa.eu::2fa254f6-a250-4214-985a-0ede6194cc29" providerId="AD" clId="Web-{68347D78-B8B0-FA3E-9E64-F9B17238D403}" dt="2025-05-08T19:43:48.056" v="116" actId="14100"/>
          <ac:picMkLst>
            <pc:docMk/>
            <pc:sldMk cId="479323273" sldId="414"/>
            <ac:picMk id="14" creationId="{BE8B0DCA-1EFF-4F5E-08F0-7DF16914DA77}"/>
          </ac:picMkLst>
        </pc:picChg>
      </pc:sldChg>
    </pc:docChg>
  </pc:docChgLst>
  <pc:docChgLst>
    <pc:chgData name="MONTANARO Eleonora (EMPL+REGIO-DAC)" userId="S::eleonora.montanaro@ec.europa.eu::e62e78d4-8158-4829-9800-42edda0429d0" providerId="AD" clId="Web-{CE04E783-874A-5AF2-CE4F-CB30E3E06134}"/>
    <pc:docChg chg="modSld">
      <pc:chgData name="MONTANARO Eleonora (EMPL+REGIO-DAC)" userId="S::eleonora.montanaro@ec.europa.eu::e62e78d4-8158-4829-9800-42edda0429d0" providerId="AD" clId="Web-{CE04E783-874A-5AF2-CE4F-CB30E3E06134}" dt="2025-05-12T08:09:34.303" v="1" actId="20577"/>
      <pc:docMkLst>
        <pc:docMk/>
      </pc:docMkLst>
      <pc:sldChg chg="modSp">
        <pc:chgData name="MONTANARO Eleonora (EMPL+REGIO-DAC)" userId="S::eleonora.montanaro@ec.europa.eu::e62e78d4-8158-4829-9800-42edda0429d0" providerId="AD" clId="Web-{CE04E783-874A-5AF2-CE4F-CB30E3E06134}" dt="2025-05-12T08:09:34.303" v="1" actId="20577"/>
        <pc:sldMkLst>
          <pc:docMk/>
          <pc:sldMk cId="0" sldId="256"/>
        </pc:sldMkLst>
        <pc:spChg chg="mod">
          <ac:chgData name="MONTANARO Eleonora (EMPL+REGIO-DAC)" userId="S::eleonora.montanaro@ec.europa.eu::e62e78d4-8158-4829-9800-42edda0429d0" providerId="AD" clId="Web-{CE04E783-874A-5AF2-CE4F-CB30E3E06134}" dt="2025-05-12T08:09:34.303" v="1" actId="20577"/>
          <ac:spMkLst>
            <pc:docMk/>
            <pc:sldMk cId="0" sldId="256"/>
            <ac:spMk id="5" creationId="{C504D590-9922-C06A-407C-2B718394A8D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4D34D8-E3B4-F069-6ADD-F8D442E609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2191E5-897D-1F21-6B64-C79FF3AD2E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E606C-77CD-45C1-9571-DE74CA837D88}" type="datetimeFigureOut">
              <a:rPr lang="en-IE" smtClean="0"/>
              <a:t>12/05/2025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903FA3-5DC7-AAE3-B405-7184FD6B12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454CF8-DBD9-2EAE-C757-6C20B65855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08B9C-ED77-41BB-BC53-D69EC8827C7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153203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53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53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38150" y="1233488"/>
            <a:ext cx="5921375" cy="33321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377317"/>
            <a:ext cx="2945659" cy="495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:notes"/>
          <p:cNvSpPr txBox="1">
            <a:spLocks noGrp="1"/>
          </p:cNvSpPr>
          <p:nvPr>
            <p:ph type="body" idx="1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page option 1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75400-3E4A-4805-76D4-89E3DBA22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17486"/>
            <a:ext cx="2743200" cy="172523"/>
          </a:xfrm>
          <a:prstGeom prst="rect">
            <a:avLst/>
          </a:prstGeom>
          <a:noFill/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r>
              <a:t>GG/MM/AAAA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90A50-B43D-A2B6-515F-75425256A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040714"/>
            <a:ext cx="10515600" cy="1020337"/>
          </a:xfrm>
          <a:noFill/>
        </p:spPr>
        <p:txBody>
          <a:bodyPr>
            <a:noAutofit/>
          </a:bodyPr>
          <a:lstStyle>
            <a:lvl1pPr>
              <a:defRPr sz="8800">
                <a:solidFill>
                  <a:schemeClr val="bg1"/>
                </a:solidFill>
              </a:defRPr>
            </a:lvl1pPr>
          </a:lstStyle>
          <a:p>
            <a:r>
              <a:t>Clicca per aggiungere un titolo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9D02D42-BA7D-84CC-873F-80F08362B35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219575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t>Clicca per modificare gli stili di testo dello schema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600E4EF-7051-9AAC-2C78-0958FBC514B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8199" y="5243158"/>
            <a:ext cx="3176847" cy="304616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>
              <a:buNone/>
              <a:defRPr sz="1600" b="0" i="1">
                <a:solidFill>
                  <a:schemeClr val="tx2"/>
                </a:solidFill>
              </a:defRPr>
            </a:lvl1pPr>
          </a:lstStyle>
          <a:p>
            <a:pPr lvl="0"/>
            <a:r>
              <a:t>Clicca per modificare gli stili di testo dello schema</a:t>
            </a:r>
          </a:p>
        </p:txBody>
      </p:sp>
      <p:pic>
        <p:nvPicPr>
          <p:cNvPr id="3" name="Picture 2" descr="European Commission">
            <a:extLst>
              <a:ext uri="{FF2B5EF4-FFF2-40B4-BE49-F238E27FC236}">
                <a16:creationId xmlns:a16="http://schemas.microsoft.com/office/drawing/2014/main" id="{85D80D5D-B11B-B8B1-1D33-81E7377D595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463383" y="5738784"/>
            <a:ext cx="2544024" cy="941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5015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 userDrawn="1">
          <p15:clr>
            <a:srgbClr val="FBAE40"/>
          </p15:clr>
        </p15:guide>
        <p15:guide id="4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98905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39DED1-43B7-A54B-D3D7-54792E535D2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98905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416748-3994-A02A-B7BD-AC8272883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85691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98905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C0E4D59-AF6A-8993-094A-5A4FED57EA3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98905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3588F2-1E00-50BC-0820-CB663EE971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9454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AA9BB-29EC-79EA-02CA-8452ADF649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7298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8270BF-EE76-A46D-95E0-FB617042099B}"/>
              </a:ext>
            </a:extLst>
          </p:cNvPr>
          <p:cNvSpPr>
            <a:spLocks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7262511B-BA2E-7984-66D6-B5152DA09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11" name="Picture 10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B557BE9-B8DC-E601-A0F8-16CD84F918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EFAC7B2-2467-A72A-9F8B-CBD0FB0D8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23666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colu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ECCFB38-4E5F-126B-A212-3CBD911F983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083"/>
            <a:ext cx="4670502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36259F-C7F8-D963-3DFD-92239B4D3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083"/>
            <a:ext cx="5181600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02BBC44B-821F-21ED-8464-03E521698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22B46DA4-CDDE-5119-2E5E-AD549E681C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A321162-C08B-5D98-4E1F-FE50C321D8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16760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1A8786C-FCBD-3783-706E-0CBF5B0343E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467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4DC31AC-D39C-A8A3-ED76-D3399E224DE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7400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635DEE-A882-2487-2337-D6BB66A7AF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01730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 text three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F39438-760E-ED2B-8243-319A5EF047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68465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A7DAD-79FF-9241-7523-B9F28613F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2284C9D-0459-8584-A6B3-FFE83837141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8730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24403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E2655-E9DF-246B-F4FD-D62B2B37A4B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1C7A71E-B4AA-350C-C619-6CD926C5FB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90199"/>
            <a:ext cx="3045644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B64B145-4048-55E1-B2E9-6B27CC0E5870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586925" y="2010169"/>
            <a:ext cx="3132055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6044468-6F92-BCD9-357B-E3328166560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86926" y="2690199"/>
            <a:ext cx="3132055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E2839C1-28EB-C84A-8FE0-1EB86DE1BDE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8422064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1E8E11D-2B2A-C5C5-EFFC-16D79851057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422064" y="2690199"/>
            <a:ext cx="3045644" cy="259823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761D88-1D18-A805-8D96-5BEBFEFE21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201717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F9DE773-46A1-EE6A-D3DF-FC96DCA4C7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3834467-B58A-08E2-AA0A-DB1D50F36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5" name="Picture 4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570F0233-3DB4-DD9F-5F0F-396910702D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4DF5A1-9706-DCB7-1601-51D0F26AE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56195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9BD169-F6A4-2E23-F2D4-B7DED1FC99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C2FD4-3B80-FE70-83EA-C9956AF11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859237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5;p31">
            <a:extLst>
              <a:ext uri="{FF2B5EF4-FFF2-40B4-BE49-F238E27FC236}">
                <a16:creationId xmlns:a16="http://schemas.microsoft.com/office/drawing/2014/main" id="{D3CADB7B-43FA-62FF-A4B3-5E073752114C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981200"/>
            <a:ext cx="12192000" cy="48767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t>Clicca sull'icona per aggiungere immagine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10E61F-C8F9-4190-1EE4-9217CF0F1D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594518"/>
            <a:ext cx="10515600" cy="1068400"/>
          </a:xfrm>
          <a:solidFill>
            <a:schemeClr val="bg1"/>
          </a:solidFill>
        </p:spPr>
        <p:txBody>
          <a:bodyPr lIns="144000" tIns="144000" rIns="144000" bIns="144000" anchor="b">
            <a:noAutofit/>
          </a:bodyPr>
          <a:lstStyle>
            <a:lvl1pPr>
              <a:defRPr sz="8800"/>
            </a:lvl1pPr>
          </a:lstStyle>
          <a:p>
            <a:r>
              <a:t>Clicca per aggiungere un titolo</a:t>
            </a:r>
          </a:p>
        </p:txBody>
      </p:sp>
      <p:sp>
        <p:nvSpPr>
          <p:cNvPr id="6" name="Content Placeholder 14">
            <a:extLst>
              <a:ext uri="{FF2B5EF4-FFF2-40B4-BE49-F238E27FC236}">
                <a16:creationId xmlns:a16="http://schemas.microsoft.com/office/drawing/2014/main" id="{F041A8C2-E23F-3F85-E8AE-2AEEB496419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942564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t>Clicca per modificare gli stili di testo dello schema</a:t>
            </a:r>
          </a:p>
        </p:txBody>
      </p:sp>
      <p:pic>
        <p:nvPicPr>
          <p:cNvPr id="8" name="Picture 7" descr="A red dotted line with a couple of people  Description automatically generated with medium confidence" hidden="1">
            <a:extLst>
              <a:ext uri="{FF2B5EF4-FFF2-40B4-BE49-F238E27FC236}">
                <a16:creationId xmlns:a16="http://schemas.microsoft.com/office/drawing/2014/main" id="{95398073-E69B-2867-360F-504F7007FD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ed dotted line with a couple of people  Description automatically generated with medium confidence" hidden="1">
            <a:extLst>
              <a:ext uri="{FF2B5EF4-FFF2-40B4-BE49-F238E27FC236}">
                <a16:creationId xmlns:a16="http://schemas.microsoft.com/office/drawing/2014/main" id="{6437CF6F-3079-899D-F025-61C0BCD596A4}"/>
              </a:ext>
            </a:extLst>
          </p:cNvPr>
          <p:cNvPicPr/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European Commission">
            <a:extLst>
              <a:ext uri="{FF2B5EF4-FFF2-40B4-BE49-F238E27FC236}">
                <a16:creationId xmlns:a16="http://schemas.microsoft.com/office/drawing/2014/main" id="{97034CB8-2B4A-3519-77AF-1512D68F2797}"/>
              </a:ext>
            </a:extLst>
          </p:cNvPr>
          <p:cNvPicPr/>
          <p:nvPr userDrawn="1"/>
        </p:nvPicPr>
        <p:blipFill>
          <a:blip r:embed="rId3"/>
          <a:srcRect/>
          <a:stretch/>
        </p:blipFill>
        <p:spPr>
          <a:xfrm>
            <a:off x="170664" y="174518"/>
            <a:ext cx="2544024" cy="915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95979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and 4 images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91;p33">
            <a:extLst>
              <a:ext uri="{FF2B5EF4-FFF2-40B4-BE49-F238E27FC236}">
                <a16:creationId xmlns:a16="http://schemas.microsoft.com/office/drawing/2014/main" id="{A9F38C94-2545-ED67-4909-C5A475FCF803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3538332" y="2197664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95;p33">
            <a:extLst>
              <a:ext uri="{FF2B5EF4-FFF2-40B4-BE49-F238E27FC236}">
                <a16:creationId xmlns:a16="http://schemas.microsoft.com/office/drawing/2014/main" id="{45EC68E1-18F5-04CB-00B3-F8948F3B4F18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6161035" y="2197663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0A4763F-1C9A-B628-1609-DA5C75C90F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02758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err="1"/>
              <a:t>cond</a:t>
            </a:r>
            <a:r>
              <a:rPr lang="en-US"/>
              <a:t> level</a:t>
            </a:r>
          </a:p>
        </p:txBody>
      </p:sp>
      <p:sp>
        <p:nvSpPr>
          <p:cNvPr id="15" name="Google Shape;91;p33">
            <a:extLst>
              <a:ext uri="{FF2B5EF4-FFF2-40B4-BE49-F238E27FC236}">
                <a16:creationId xmlns:a16="http://schemas.microsoft.com/office/drawing/2014/main" id="{0AB5F208-A96D-CEBC-874F-7B719FD86FE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3538332" y="4031391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95;p33">
            <a:extLst>
              <a:ext uri="{FF2B5EF4-FFF2-40B4-BE49-F238E27FC236}">
                <a16:creationId xmlns:a16="http://schemas.microsoft.com/office/drawing/2014/main" id="{0AC28D44-5B34-89F9-D8AB-62E99E380E3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161035" y="4031390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14095A4F-385F-CF4A-5E10-E3628D85F6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02758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92A6C90-A6CE-C107-4350-7906F5FDD7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839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A45C4F8-1803-A72B-10DF-5927ABF6E4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839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F9C7B51-3F16-5ABF-3BE2-AA17BD10DB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04727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6457" y="589047"/>
            <a:ext cx="7587343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766457" y="1895333"/>
            <a:ext cx="7587342" cy="384557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59177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F83483-47D9-4712-A8D7-6CBF61775821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7"/>
            <a:ext cx="5138057" cy="717240"/>
          </a:xfrm>
          <a:solidFill>
            <a:schemeClr val="bg1"/>
          </a:solidFill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bg1"/>
                </a:solidFill>
                <a:highlight>
                  <a:srgbClr val="003399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7724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2F035CA-6728-7746-C9FC-81382094BF06}"/>
              </a:ext>
            </a:extLst>
          </p:cNvPr>
          <p:cNvSpPr/>
          <p:nvPr/>
        </p:nvSpPr>
        <p:spPr>
          <a:xfrm>
            <a:off x="5388429" y="0"/>
            <a:ext cx="6803571" cy="6857999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DE701F0-97E6-7792-DA18-AD6E08BC874A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6"/>
            <a:ext cx="5138057" cy="1000267"/>
          </a:xfrm>
          <a:noFill/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tx2"/>
                </a:solidFill>
                <a:highlight>
                  <a:srgbClr val="FFD34E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noFill/>
        </p:spPr>
        <p:txBody>
          <a:bodyPr>
            <a:noAutofit/>
          </a:bodyPr>
          <a:lstStyle>
            <a:lvl1pPr marL="0" indent="0">
              <a:buClr>
                <a:schemeClr val="bg1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07C9B7E-A9F7-E74E-8B7F-3BB737CA3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B7786630-3DC2-B1C3-65DD-397E446197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2073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in 2 columns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7773642" y="0"/>
            <a:ext cx="4418358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8936A4-CDCB-C345-F71F-92F2A35F2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1067"/>
            <a:ext cx="7915275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E590DB-1C31-60F0-D6F8-A1706796115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38200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4C5D68-6EAE-4A7A-7185-241C6CF3B9BB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305921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blue flag with yellow stars&#10;&#10;Description automatically generated">
            <a:extLst>
              <a:ext uri="{FF2B5EF4-FFF2-40B4-BE49-F238E27FC236}">
                <a16:creationId xmlns:a16="http://schemas.microsoft.com/office/drawing/2014/main" id="{901A7271-B7CF-4C49-1423-D7CA7ECEF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C0DCEE1B-27AC-37B6-7683-71F823E43E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97D846-EECB-7092-C88A-21E2250BD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559539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314E959-31F1-870D-FAE7-99D8E6333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28489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coloured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2517C-B46F-A98F-0643-A97107DEC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21836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a coloured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30C1291-4A16-4E7F-D6F2-0662C6CCE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690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706136"/>
            <a:ext cx="4840275" cy="346317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21CCFCC-12CB-E276-21C2-DAA2C8D36EC9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93779" y="1706137"/>
            <a:ext cx="4960021" cy="346317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240A71C-FBDC-ABE7-AF08-221E5E629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305228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posi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3559404-34AB-2AB1-76B4-CB85000D6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16904"/>
            <a:ext cx="10515600" cy="816904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012AF7B-3A7E-8763-817E-DD321C64A6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8A2B82B-3461-6DA2-3E41-F3AC8139182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tx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Google Shape;66;p29" descr="Quote">
            <a:extLst>
              <a:ext uri="{FF2B5EF4-FFF2-40B4-BE49-F238E27FC236}">
                <a16:creationId xmlns:a16="http://schemas.microsoft.com/office/drawing/2014/main" id="{2BA61D73-E039-6C69-A4A9-27D86CB30D1D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ue flag with yellow stars&#10;&#10;Description automatically generated">
            <a:extLst>
              <a:ext uri="{FF2B5EF4-FFF2-40B4-BE49-F238E27FC236}">
                <a16:creationId xmlns:a16="http://schemas.microsoft.com/office/drawing/2014/main" id="{BE2FFB7F-6A6F-E203-E2CE-AAC503E40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Google Shape;66;p29" descr="Quote">
            <a:extLst>
              <a:ext uri="{FF2B5EF4-FFF2-40B4-BE49-F238E27FC236}">
                <a16:creationId xmlns:a16="http://schemas.microsoft.com/office/drawing/2014/main" id="{D61A7912-F509-F977-C8A3-05B55096DDA4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ue flag with yellow stars&#10;&#10;Description automatically generated">
            <a:extLst>
              <a:ext uri="{FF2B5EF4-FFF2-40B4-BE49-F238E27FC236}">
                <a16:creationId xmlns:a16="http://schemas.microsoft.com/office/drawing/2014/main" id="{519F3A2E-810F-F3DF-534B-DFE8563EDC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0BD146-26A9-B2E3-790A-137432E69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513491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ega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16039EEF-B8E6-4383-4827-068F061175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BE876A1-64BE-0A6D-B28E-A01C8883D1F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bg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oogle Shape;66;p29" descr="Quote">
            <a:extLst>
              <a:ext uri="{FF2B5EF4-FFF2-40B4-BE49-F238E27FC236}">
                <a16:creationId xmlns:a16="http://schemas.microsoft.com/office/drawing/2014/main" id="{E1B4A183-929D-5431-B365-FECE6A72A484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6CD1AA0-BE2D-038C-5423-E271CF163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148383-BBA9-7909-CFDF-60BEA0FE9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3511"/>
            <a:ext cx="10515600" cy="816904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pic>
        <p:nvPicPr>
          <p:cNvPr id="6" name="Google Shape;66;p29" descr="Quote">
            <a:extLst>
              <a:ext uri="{FF2B5EF4-FFF2-40B4-BE49-F238E27FC236}">
                <a16:creationId xmlns:a16="http://schemas.microsoft.com/office/drawing/2014/main" id="{DE2EBF53-76CE-6C8F-0861-C3A5D384E18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AB87E6E1-A561-866F-CE99-26D9647684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765A446-C679-3C21-6DB2-E6E244E9D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50225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78779EA-6394-AAE5-959A-6BB82A7D90AE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Google Shape;75;p31">
            <a:extLst>
              <a:ext uri="{FF2B5EF4-FFF2-40B4-BE49-F238E27FC236}">
                <a16:creationId xmlns:a16="http://schemas.microsoft.com/office/drawing/2014/main" id="{66DB0E40-389A-4ADF-E594-6BBAB29E7192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D6BCEAD-64F8-A9C2-D826-FF1F037B2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A59C8E60-AD13-6DDB-15AD-A3F8E3F22A7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239B419-47F7-2FF3-C377-FBB7B2DBA6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45229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rcle picture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152718" y="1683033"/>
            <a:ext cx="3886563" cy="3886563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43A5598A-C2EA-5505-BEB5-E80CA68AED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3D5D7A7A-28D1-BC55-7F75-53B9E5FBC5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2B7D111-DE2E-9994-A799-F62F38E83D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300562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4D01C79-8E51-7320-51B2-6B4D1CD15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6200794-8F7F-E0F0-3735-90CCC24A8A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71D99-21D4-ED76-0E54-1ECA6FD71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758344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whit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37EF38B-E8AF-66F2-44F8-7A5DA7FF34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47060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ircles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Google Shape;128;p36">
            <a:extLst>
              <a:ext uri="{FF2B5EF4-FFF2-40B4-BE49-F238E27FC236}">
                <a16:creationId xmlns:a16="http://schemas.microsoft.com/office/drawing/2014/main" id="{C6066961-5253-C2E8-C59C-7D3AEA190748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4407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87354" y="179242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Google Shape;128;p36">
            <a:extLst>
              <a:ext uri="{FF2B5EF4-FFF2-40B4-BE49-F238E27FC236}">
                <a16:creationId xmlns:a16="http://schemas.microsoft.com/office/drawing/2014/main" id="{530B519E-B8E9-0851-34A7-4EBCABDB1F24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838198" y="379352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7CC6BA2-60D9-1664-3253-8468AB06B3BA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2887352" y="394186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Google Shape;128;p36">
            <a:extLst>
              <a:ext uri="{FF2B5EF4-FFF2-40B4-BE49-F238E27FC236}">
                <a16:creationId xmlns:a16="http://schemas.microsoft.com/office/drawing/2014/main" id="{B0466037-50F3-96B3-1B0E-06D3D18B8BCE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6422796" y="167960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BC1C8BB-B6BF-EFC9-4FB7-FE68ADABF649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471950" y="182795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2B2D1DEC-353D-0530-46BD-FAC7D81DC42A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6422794" y="382905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EC01048-C2DE-CFE9-C353-8ED3741099B7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471948" y="397739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7E4CCE-C35C-C711-24D0-0F4BCA80C2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098333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rectangles pictures white background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15" name="Google Shape;97;p33">
            <a:extLst>
              <a:ext uri="{FF2B5EF4-FFF2-40B4-BE49-F238E27FC236}">
                <a16:creationId xmlns:a16="http://schemas.microsoft.com/office/drawing/2014/main" id="{51CBB8A7-3E08-DCAC-14AF-878AC33CDC30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38200" y="1931348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3438DF5-CCC4-87AD-037A-C14F79B62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8868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Google Shape;97;p33">
            <a:extLst>
              <a:ext uri="{FF2B5EF4-FFF2-40B4-BE49-F238E27FC236}">
                <a16:creationId xmlns:a16="http://schemas.microsoft.com/office/drawing/2014/main" id="{BFE9E99F-07A9-26A1-106E-78351E5222CA}"/>
              </a:ext>
            </a:extLst>
          </p:cNvPr>
          <p:cNvSpPr>
            <a:spLocks noGrp="1"/>
          </p:cNvSpPr>
          <p:nvPr>
            <p:ph type="pic" idx="7"/>
          </p:nvPr>
        </p:nvSpPr>
        <p:spPr>
          <a:xfrm>
            <a:off x="838202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8A6A52A8-BCDE-0058-03FA-48265F58CC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8868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Google Shape;95;p33">
            <a:extLst>
              <a:ext uri="{FF2B5EF4-FFF2-40B4-BE49-F238E27FC236}">
                <a16:creationId xmlns:a16="http://schemas.microsoft.com/office/drawing/2014/main" id="{A15E4B72-6400-86B0-FD40-4FCA9F38655E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80157" y="1931348"/>
            <a:ext cx="2461593" cy="163815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6022ECE-0EE9-F2CA-72F3-353CAD2AB4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587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97;p33">
            <a:extLst>
              <a:ext uri="{FF2B5EF4-FFF2-40B4-BE49-F238E27FC236}">
                <a16:creationId xmlns:a16="http://schemas.microsoft.com/office/drawing/2014/main" id="{0D3E0C88-3573-7B0F-D8F7-5AAD283A42F2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180157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5F2FF4C0-B8CC-5E9A-7FF2-0BA1FD8666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91587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3F815C1-0113-F490-4A53-0227959CF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011212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 squared pictures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2993028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Google Shape;116;p35">
            <a:extLst>
              <a:ext uri="{FF2B5EF4-FFF2-40B4-BE49-F238E27FC236}">
                <a16:creationId xmlns:a16="http://schemas.microsoft.com/office/drawing/2014/main" id="{80AA888C-2660-9749-11E6-8A96DD56EAC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147856" y="161372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17;p35">
            <a:extLst>
              <a:ext uri="{FF2B5EF4-FFF2-40B4-BE49-F238E27FC236}">
                <a16:creationId xmlns:a16="http://schemas.microsoft.com/office/drawing/2014/main" id="{95752BFF-4A6F-68EA-E048-C405D776F6A9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7302684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Google Shape;118;p35">
            <a:extLst>
              <a:ext uri="{FF2B5EF4-FFF2-40B4-BE49-F238E27FC236}">
                <a16:creationId xmlns:a16="http://schemas.microsoft.com/office/drawing/2014/main" id="{69A61CD2-9393-897F-4851-B55A256B6577}"/>
              </a:ext>
            </a:extLst>
          </p:cNvPr>
          <p:cNvSpPr>
            <a:spLocks noGrp="1"/>
          </p:cNvSpPr>
          <p:nvPr>
            <p:ph type="pic" idx="6"/>
          </p:nvPr>
        </p:nvSpPr>
        <p:spPr>
          <a:xfrm>
            <a:off x="9457512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5" name="Google Shape;114;p35">
            <a:extLst>
              <a:ext uri="{FF2B5EF4-FFF2-40B4-BE49-F238E27FC236}">
                <a16:creationId xmlns:a16="http://schemas.microsoft.com/office/drawing/2014/main" id="{5BBBB0BA-17D9-1A2A-5573-A96E32CB11C7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38200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6" name="Google Shape;115;p35">
            <a:extLst>
              <a:ext uri="{FF2B5EF4-FFF2-40B4-BE49-F238E27FC236}">
                <a16:creationId xmlns:a16="http://schemas.microsoft.com/office/drawing/2014/main" id="{E234676C-5503-D335-7C9F-8EBF756F24A7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2993028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116;p35">
            <a:extLst>
              <a:ext uri="{FF2B5EF4-FFF2-40B4-BE49-F238E27FC236}">
                <a16:creationId xmlns:a16="http://schemas.microsoft.com/office/drawing/2014/main" id="{8C059826-5CA9-F193-6C89-8B0DECF9ACE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147856" y="379975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Google Shape;117;p35">
            <a:extLst>
              <a:ext uri="{FF2B5EF4-FFF2-40B4-BE49-F238E27FC236}">
                <a16:creationId xmlns:a16="http://schemas.microsoft.com/office/drawing/2014/main" id="{E57729DD-0495-06CF-3D2B-B8EC5F7D6EF2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302684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9" name="Google Shape;118;p35">
            <a:extLst>
              <a:ext uri="{FF2B5EF4-FFF2-40B4-BE49-F238E27FC236}">
                <a16:creationId xmlns:a16="http://schemas.microsoft.com/office/drawing/2014/main" id="{DDFD3960-357B-A667-2997-F567232AE448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9457512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4EF7B-6FA5-122A-260D-E885CDDAA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52003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2" name="Google Shape;121;p35">
            <a:extLst>
              <a:ext uri="{FF2B5EF4-FFF2-40B4-BE49-F238E27FC236}">
                <a16:creationId xmlns:a16="http://schemas.microsoft.com/office/drawing/2014/main" id="{2EA4C09F-A3D0-2FDF-C8EF-EDEF2FCF78CE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CC5C1-4287-4FC9-8450-3D86D951FE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486140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Google Shape;114;p35">
            <a:extLst>
              <a:ext uri="{FF2B5EF4-FFF2-40B4-BE49-F238E27FC236}">
                <a16:creationId xmlns:a16="http://schemas.microsoft.com/office/drawing/2014/main" id="{F38470BA-1066-4059-A16D-B9EE9722C73D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15;p35">
            <a:extLst>
              <a:ext uri="{FF2B5EF4-FFF2-40B4-BE49-F238E27FC236}">
                <a16:creationId xmlns:a16="http://schemas.microsoft.com/office/drawing/2014/main" id="{4C5EDD4B-6148-8C81-CEE4-C4C5BFE4E787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Google Shape;121;p35">
            <a:extLst>
              <a:ext uri="{FF2B5EF4-FFF2-40B4-BE49-F238E27FC236}">
                <a16:creationId xmlns:a16="http://schemas.microsoft.com/office/drawing/2014/main" id="{85A61031-57E6-E855-38A1-FA502D6C575D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C730096-D3D5-78FF-DEE5-BE9525C4D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9F566B8-5CFB-8DB0-6A67-925C39BEFB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800A1-1EE4-975A-7B55-1404DB41F0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69800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ast page with credi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35C05-B6C4-EFD6-820E-25F6561D0D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56739"/>
            <a:ext cx="10515600" cy="1020337"/>
          </a:xfrm>
        </p:spPr>
        <p:txBody>
          <a:bodyPr>
            <a:noAutofit/>
          </a:bodyPr>
          <a:lstStyle>
            <a:lvl1pPr>
              <a:defRPr sz="8800">
                <a:solidFill>
                  <a:schemeClr val="tx2"/>
                </a:solidFill>
              </a:defRPr>
            </a:lvl1pPr>
          </a:lstStyle>
          <a:p>
            <a:r>
              <a:t>Grazie</a:t>
            </a:r>
          </a:p>
        </p:txBody>
      </p:sp>
      <p:pic>
        <p:nvPicPr>
          <p:cNvPr id="4" name="Google Shape;444;p20">
            <a:extLst>
              <a:ext uri="{FF2B5EF4-FFF2-40B4-BE49-F238E27FC236}">
                <a16:creationId xmlns:a16="http://schemas.microsoft.com/office/drawing/2014/main" id="{DA7E9652-CF81-1788-7674-E1FA25BFE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144BEB-A192-AF1A-3CE0-A12C2705D8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996499"/>
            <a:ext cx="10515600" cy="16668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t>Clicca per modificare gli stili di testo dello schema</a:t>
            </a:r>
          </a:p>
        </p:txBody>
      </p:sp>
      <p:pic>
        <p:nvPicPr>
          <p:cNvPr id="3" name="Google Shape;444;p20">
            <a:extLst>
              <a:ext uri="{FF2B5EF4-FFF2-40B4-BE49-F238E27FC236}">
                <a16:creationId xmlns:a16="http://schemas.microsoft.com/office/drawing/2014/main" id="{8A55753B-1E31-7005-E76C-7A1B520A3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FE782E-88D7-720D-47B0-E5C4BDBFE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13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D5B256C-F848-9C9F-2A9C-E218DE9A199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350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D58619-8012-9B7D-9C59-16671B37457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3748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145A3C0-5810-CECB-04D1-E370BADB2EE8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 tIns="144000" rIns="144000" bIns="144000" anchor="ctr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BD178DF-B2B3-E383-43AA-D54BBF227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C194F48-423C-93CB-1A61-CE12CAB5B4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935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9526B31-D383-5ABA-08B1-8097743DECE0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D7151F52-9DDF-CEC4-58EC-587B7A1D7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blue flag with yellow stars&#10;&#10;Description automatically generated">
            <a:extLst>
              <a:ext uri="{FF2B5EF4-FFF2-40B4-BE49-F238E27FC236}">
                <a16:creationId xmlns:a16="http://schemas.microsoft.com/office/drawing/2014/main" id="{8B94F84F-1590-9DE6-C3AC-9FBA58E40E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51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BBD8A8F-01F7-069C-2D69-AFCA2F78D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87499CD-21D1-84C4-7FD1-F33A39639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9922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09BE7C2-2602-0313-8D83-EAB1C755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342900" indent="-342900"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/>
            </a:lvl1pPr>
            <a:lvl2pPr>
              <a:buClr>
                <a:schemeClr val="tx2"/>
              </a:buClr>
              <a:buSzPct val="100000"/>
              <a:defRPr sz="1800"/>
            </a:lvl2pPr>
            <a:lvl3pPr>
              <a:buClr>
                <a:schemeClr val="tx2"/>
              </a:buClr>
              <a:defRPr sz="1600"/>
            </a:lvl3pPr>
            <a:lvl4pPr>
              <a:buClr>
                <a:schemeClr val="tx2"/>
              </a:buClr>
              <a:defRPr sz="14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3"/>
            <a:endParaRPr lang="en-US"/>
          </a:p>
          <a:p>
            <a:pPr lvl="3"/>
            <a:endParaRPr lang="en-US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D43C2E6-DFE0-78B7-AEF2-E94F28383C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4900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FE374-A678-A684-FA4B-26330CF65F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4A1E0C-386D-FF7A-6872-1942CD4335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38200" y="365126"/>
            <a:ext cx="10515600" cy="816904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r>
              <a:t>Clicca per modificare lo stile del master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EE66B9-5E84-94E6-4EDD-A9E25FB07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42619"/>
          </a:xfrm>
          <a:prstGeom prst="rect">
            <a:avLst/>
          </a:prstGeom>
        </p:spPr>
        <p:txBody>
          <a:bodyPr vert="horz" lIns="144000" tIns="144000" rIns="144000" bIns="144000">
            <a:noAutofit/>
          </a:bodyPr>
          <a:lstStyle/>
          <a:p>
            <a:pPr lvl="0"/>
            <a:r>
              <a:t>Clicca per modificare gli stili di testo dello schema</a:t>
            </a:r>
          </a:p>
          <a:p>
            <a:pPr lvl="1"/>
            <a:endParaRPr/>
          </a:p>
          <a:p>
            <a:pPr lvl="1"/>
            <a:endParaRPr/>
          </a:p>
          <a:p>
            <a:pPr lvl="1"/>
            <a:endParaRPr/>
          </a:p>
          <a:p>
            <a:pPr lvl="0"/>
            <a:endParaRPr/>
          </a:p>
          <a:p>
            <a:pPr lvl="1"/>
            <a:endParaRPr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653097-A9FD-84E7-4EFA-47C8DA485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close-up of a line  Description automatically generated" hidden="1">
            <a:extLst>
              <a:ext uri="{FF2B5EF4-FFF2-40B4-BE49-F238E27FC236}">
                <a16:creationId xmlns:a16="http://schemas.microsoft.com/office/drawing/2014/main" id="{CE57FDCE-6642-0FA5-3739-FA81457769C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1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640C55-B1A0-5DE0-B0E4-F05DE5506E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close-up of a line  Description automatically generated" hidden="1">
            <a:extLst>
              <a:ext uri="{FF2B5EF4-FFF2-40B4-BE49-F238E27FC236}">
                <a16:creationId xmlns:a16="http://schemas.microsoft.com/office/drawing/2014/main" id="{A12B438D-C839-BF7B-253A-401802D9F2AC}"/>
              </a:ext>
            </a:extLst>
          </p:cNvPr>
          <p:cNvPicPr/>
          <p:nvPr userDrawn="1"/>
        </p:nvPicPr>
        <p:blipFill>
          <a:blip r:embed="rId41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34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  <p:sldLayoutId id="2147483937" r:id="rId17"/>
    <p:sldLayoutId id="2147483938" r:id="rId18"/>
    <p:sldLayoutId id="2147483939" r:id="rId19"/>
    <p:sldLayoutId id="2147483940" r:id="rId20"/>
    <p:sldLayoutId id="2147483941" r:id="rId21"/>
    <p:sldLayoutId id="2147483942" r:id="rId22"/>
    <p:sldLayoutId id="2147483943" r:id="rId23"/>
    <p:sldLayoutId id="2147483944" r:id="rId24"/>
    <p:sldLayoutId id="2147483945" r:id="rId25"/>
    <p:sldLayoutId id="2147483946" r:id="rId26"/>
    <p:sldLayoutId id="2147483947" r:id="rId27"/>
    <p:sldLayoutId id="2147483948" r:id="rId28"/>
    <p:sldLayoutId id="2147483949" r:id="rId29"/>
    <p:sldLayoutId id="2147483950" r:id="rId30"/>
    <p:sldLayoutId id="2147483951" r:id="rId31"/>
    <p:sldLayoutId id="2147483952" r:id="rId32"/>
    <p:sldLayoutId id="2147483953" r:id="rId33"/>
    <p:sldLayoutId id="2147483954" r:id="rId34"/>
    <p:sldLayoutId id="2147483955" r:id="rId35"/>
    <p:sldLayoutId id="2147483956" r:id="rId36"/>
    <p:sldLayoutId id="2147483957" r:id="rId37"/>
    <p:sldLayoutId id="2147483958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 userDrawn="1">
          <p15:clr>
            <a:srgbClr val="F26B43"/>
          </p15:clr>
        </p15:guide>
        <p15:guide id="4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BD512D0-79B6-670C-07FD-9168EC3E20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0420" y="5657706"/>
            <a:ext cx="2743200" cy="358376"/>
          </a:xfrm>
          <a:prstGeom prst="rect">
            <a:avLst/>
          </a:prstGeom>
          <a:noFill/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r>
              <a:rPr lang="en-US"/>
              <a:t>14-15/05/2025</a:t>
            </a:r>
            <a:endParaRPr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504D590-9922-C06A-407C-2B718394A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574" y="1871709"/>
            <a:ext cx="10515600" cy="2039211"/>
          </a:xfrm>
        </p:spPr>
        <p:txBody>
          <a:bodyPr/>
          <a:lstStyle/>
          <a:p>
            <a:pPr algn="ctr">
              <a:defRPr sz="5400"/>
            </a:pPr>
            <a:r>
              <a:rPr lang="it-IT" sz="3600">
                <a:latin typeface="Arial"/>
                <a:ea typeface="Calibri"/>
                <a:cs typeface="Calibri"/>
              </a:rPr>
              <a:t>Rilievi da audit di conformità non rilevati dalle </a:t>
            </a:r>
            <a:br>
              <a:rPr lang="it-IT" sz="3600">
                <a:latin typeface="Arial"/>
                <a:ea typeface="Calibri"/>
                <a:cs typeface="Calibri"/>
              </a:rPr>
            </a:br>
            <a:r>
              <a:rPr lang="it-IT" sz="3600">
                <a:latin typeface="Arial"/>
                <a:ea typeface="Calibri"/>
                <a:cs typeface="Calibri"/>
              </a:rPr>
              <a:t>Autorità di audit</a:t>
            </a:r>
          </a:p>
        </p:txBody>
      </p:sp>
      <p:pic>
        <p:nvPicPr>
          <p:cNvPr id="9" name="Picture 8" descr="European Commission">
            <a:extLst>
              <a:ext uri="{FF2B5EF4-FFF2-40B4-BE49-F238E27FC236}">
                <a16:creationId xmlns:a16="http://schemas.microsoft.com/office/drawing/2014/main" id="{179F3FC9-B6FB-BFA2-12E7-546955BFD0B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463383" y="5738784"/>
            <a:ext cx="2544024" cy="941017"/>
          </a:xfrm>
          <a:prstGeom prst="rect">
            <a:avLst/>
          </a:prstGeom>
          <a:noFill/>
        </p:spPr>
      </p:pic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AE68706F-E58B-D844-F68A-2379B7D107A7}"/>
              </a:ext>
            </a:extLst>
          </p:cNvPr>
          <p:cNvSpPr>
            <a:spLocks noGrp="1"/>
          </p:cNvSpPr>
          <p:nvPr/>
        </p:nvSpPr>
        <p:spPr>
          <a:xfrm>
            <a:off x="939194" y="4959815"/>
            <a:ext cx="6355438" cy="452476"/>
          </a:xfrm>
          <a:prstGeom prst="rect">
            <a:avLst/>
          </a:prstGeom>
          <a:solidFill>
            <a:schemeClr val="accent5"/>
          </a:solidFill>
          <a:ln w="12700" cap="rnd">
            <a:noFill/>
            <a:round/>
          </a:ln>
        </p:spPr>
        <p:txBody>
          <a:bodyPr vert="horz" lIns="144000" tIns="144000" rIns="144000" bIns="144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b="0" i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i="0">
                <a:ea typeface="+mn-lt"/>
                <a:cs typeface="+mn-lt"/>
              </a:rPr>
              <a:t>Incontro tecnico tra la CE, IGRUE e le </a:t>
            </a:r>
            <a:r>
              <a:rPr lang="it-IT" i="0" err="1">
                <a:ea typeface="+mn-lt"/>
                <a:cs typeface="+mn-lt"/>
              </a:rPr>
              <a:t>AdA</a:t>
            </a:r>
            <a:r>
              <a:rPr lang="it-IT" i="0">
                <a:ea typeface="+mn-lt"/>
                <a:cs typeface="+mn-lt"/>
              </a:rPr>
              <a:t> Italiane – Genova 2025</a:t>
            </a:r>
            <a:endParaRPr lang="it-IT">
              <a:cs typeface="Arial"/>
            </a:endParaRPr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51456CEF-57DB-B4CE-60F1-7B93F72DA5BA}"/>
              </a:ext>
            </a:extLst>
          </p:cNvPr>
          <p:cNvSpPr>
            <a:spLocks noGrp="1"/>
          </p:cNvSpPr>
          <p:nvPr/>
        </p:nvSpPr>
        <p:spPr>
          <a:xfrm>
            <a:off x="2811223" y="900476"/>
            <a:ext cx="6573722" cy="611188"/>
          </a:xfrm>
          <a:prstGeom prst="rect">
            <a:avLst/>
          </a:prstGeom>
        </p:spPr>
        <p:txBody>
          <a:bodyPr vert="horz" lIns="144000" tIns="144000" rIns="144000" bIns="1440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>
                <a:solidFill>
                  <a:srgbClr val="FFC000"/>
                </a:solidFill>
                <a:latin typeface="+mj-lt"/>
                <a:cs typeface="Arial"/>
              </a:rPr>
              <a:t>Periodo di programmazione 2014-2020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52EE14-3C92-FD54-A424-ACD18A0E8E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87662" y="1361982"/>
            <a:ext cx="2984219" cy="1489075"/>
          </a:xfrm>
        </p:spPr>
        <p:txBody>
          <a:bodyPr vert="horz" lIns="144000" tIns="144000" rIns="144000" bIns="144000" anchor="t">
            <a:noAutofit/>
          </a:bodyPr>
          <a:lstStyle/>
          <a:p>
            <a:r>
              <a:rPr lang="it-IT"/>
              <a:t>Checklist e documenti di lavoro in cui </a:t>
            </a:r>
            <a:r>
              <a:rPr lang="it-IT">
                <a:solidFill>
                  <a:srgbClr val="FF0000"/>
                </a:solidFill>
              </a:rPr>
              <a:t>non</a:t>
            </a:r>
            <a:r>
              <a:rPr lang="it-IT">
                <a:solidFill>
                  <a:schemeClr val="tx2"/>
                </a:solidFill>
              </a:rPr>
              <a:t> </a:t>
            </a:r>
            <a:r>
              <a:rPr lang="it-IT"/>
              <a:t>viene </a:t>
            </a:r>
            <a:r>
              <a:rPr lang="it-IT">
                <a:solidFill>
                  <a:srgbClr val="FF0000"/>
                </a:solidFill>
              </a:rPr>
              <a:t>adeguatamente</a:t>
            </a:r>
            <a:r>
              <a:rPr lang="it-IT">
                <a:solidFill>
                  <a:schemeClr val="tx2"/>
                </a:solidFill>
              </a:rPr>
              <a:t> </a:t>
            </a:r>
            <a:r>
              <a:rPr lang="it-IT">
                <a:solidFill>
                  <a:srgbClr val="FF0000"/>
                </a:solidFill>
              </a:rPr>
              <a:t>documentato</a:t>
            </a:r>
            <a:r>
              <a:rPr lang="it-IT"/>
              <a:t> il lavoro di verifica e le conclusioni raggiunte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2792B-F4DA-D51A-0778-224B573E9BA3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2887662" y="3511457"/>
            <a:ext cx="3064903" cy="1489075"/>
          </a:xfrm>
        </p:spPr>
        <p:txBody>
          <a:bodyPr vert="horz" lIns="144000" tIns="144000" rIns="144000" bIns="144000" anchor="t">
            <a:noAutofit/>
          </a:bodyPr>
          <a:lstStyle/>
          <a:p>
            <a:r>
              <a:rPr lang="it-IT"/>
              <a:t>Mancata verifica della regolarità dei criteri di aggiudicazione (</a:t>
            </a:r>
            <a:r>
              <a:rPr lang="it-IT">
                <a:solidFill>
                  <a:srgbClr val="FF0000"/>
                </a:solidFill>
              </a:rPr>
              <a:t>peso esperienza/economicità</a:t>
            </a:r>
            <a:r>
              <a:rPr lang="it-IT"/>
              <a:t>) rilievo ricorrente DAS2024 ECA</a:t>
            </a:r>
            <a:endParaRPr lang="en-US"/>
          </a:p>
        </p:txBody>
      </p:sp>
      <p:pic>
        <p:nvPicPr>
          <p:cNvPr id="12" name="Picture Placeholder 11" descr="Close up of checklist">
            <a:extLst>
              <a:ext uri="{FF2B5EF4-FFF2-40B4-BE49-F238E27FC236}">
                <a16:creationId xmlns:a16="http://schemas.microsoft.com/office/drawing/2014/main" id="{B02AC518-3F28-229C-5FE2-D1D757CB0F81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16667" r="16667"/>
          <a:stretch/>
        </p:blipFill>
        <p:spPr>
          <a:xfrm>
            <a:off x="6423025" y="1249269"/>
            <a:ext cx="1784350" cy="1784350"/>
          </a:xfr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FF74315-BD8C-5DE3-7CB2-5841E4A3BA66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472488" y="1347427"/>
            <a:ext cx="3435493" cy="1479179"/>
          </a:xfrm>
        </p:spPr>
        <p:txBody>
          <a:bodyPr vert="horz" lIns="144000" tIns="144000" rIns="144000" bIns="144000" anchor="t">
            <a:noAutofit/>
          </a:bodyPr>
          <a:lstStyle/>
          <a:p>
            <a:r>
              <a:rPr lang="it-IT">
                <a:solidFill>
                  <a:srgbClr val="FF0000"/>
                </a:solidFill>
              </a:rPr>
              <a:t>Verifiche incomplete</a:t>
            </a:r>
            <a:r>
              <a:rPr lang="it-IT">
                <a:solidFill>
                  <a:schemeClr val="tx2"/>
                </a:solidFill>
              </a:rPr>
              <a:t> </a:t>
            </a:r>
            <a:r>
              <a:rPr lang="it-IT"/>
              <a:t>per quanto riguarda i criteri di ammissibilità (eccessivo affidamento su autodichiarazioni di cui non viene verificata la veridicità)</a:t>
            </a:r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7988EAB-3D8B-19FE-5BE4-7872D7035727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472488" y="3496902"/>
            <a:ext cx="3247467" cy="1479179"/>
          </a:xfrm>
        </p:spPr>
        <p:txBody>
          <a:bodyPr vert="horz" lIns="144000" tIns="144000" rIns="144000" bIns="144000" anchor="t">
            <a:noAutofit/>
          </a:bodyPr>
          <a:lstStyle/>
          <a:p>
            <a:r>
              <a:rPr lang="it-IT">
                <a:solidFill>
                  <a:srgbClr val="FF0000"/>
                </a:solidFill>
              </a:rPr>
              <a:t>Controlli insufficienti</a:t>
            </a:r>
            <a:r>
              <a:rPr lang="it-IT">
                <a:solidFill>
                  <a:schemeClr val="tx2"/>
                </a:solidFill>
              </a:rPr>
              <a:t> </a:t>
            </a:r>
            <a:r>
              <a:rPr lang="it-IT"/>
              <a:t>sul rischio di doppio finanziamento (in particolare per le misure nell'ambito del quadro temporaneo per il COVID-19) e sul conflitto di interessi</a:t>
            </a:r>
            <a:endParaRPr lang="en-US"/>
          </a:p>
          <a:p>
            <a:endParaRPr lang="en-US"/>
          </a:p>
        </p:txBody>
      </p:sp>
      <p:pic>
        <p:nvPicPr>
          <p:cNvPr id="30" name="Picture Placeholder 29" descr="A paper boat made of money&#10;&#10;AI-generated content may be incorrect.">
            <a:extLst>
              <a:ext uri="{FF2B5EF4-FFF2-40B4-BE49-F238E27FC236}">
                <a16:creationId xmlns:a16="http://schemas.microsoft.com/office/drawing/2014/main" id="{A8F13D2D-AED3-F611-EF23-8438C402562D}"/>
              </a:ext>
            </a:extLst>
          </p:cNvPr>
          <p:cNvPicPr>
            <a:picLocks noGrp="1" noChangeAspect="1"/>
          </p:cNvPicPr>
          <p:nvPr>
            <p:ph type="pic" idx="23"/>
          </p:nvPr>
        </p:nvPicPr>
        <p:blipFill>
          <a:blip r:embed="rId3"/>
          <a:srcRect l="14102" r="14102"/>
          <a:stretch>
            <a:fillRect/>
          </a:stretch>
        </p:blipFill>
        <p:spPr/>
      </p:pic>
      <p:pic>
        <p:nvPicPr>
          <p:cNvPr id="38" name="Picture Placeholder 37" descr="A wall of open books&#10;&#10;AI-generated content may be incorrect.">
            <a:extLst>
              <a:ext uri="{FF2B5EF4-FFF2-40B4-BE49-F238E27FC236}">
                <a16:creationId xmlns:a16="http://schemas.microsoft.com/office/drawing/2014/main" id="{8C341F00-98BF-F330-0091-22CA06C898A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4"/>
          <a:srcRect l="16680" r="16680"/>
          <a:stretch>
            <a:fillRect/>
          </a:stretch>
        </p:blipFill>
        <p:spPr/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5203E76-B88E-4F29-CE91-165C5C9A93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488" y="3695762"/>
            <a:ext cx="2366531" cy="166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006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046FB-00B5-62E7-BF6D-310653928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 descr="A person holding a piece of paper next to a calculator and a magnifying glass&#10;&#10;AI-generated content may be incorrect.">
            <a:extLst>
              <a:ext uri="{FF2B5EF4-FFF2-40B4-BE49-F238E27FC236}">
                <a16:creationId xmlns:a16="http://schemas.microsoft.com/office/drawing/2014/main" id="{4B857492-EB92-3130-931E-B6C05706CEB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251C87-56B5-1959-18D8-DB3978D2F0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87354" y="1792421"/>
            <a:ext cx="2881850" cy="1488229"/>
          </a:xfrm>
        </p:spPr>
        <p:txBody>
          <a:bodyPr vert="horz" lIns="144000" tIns="144000" rIns="144000" bIns="144000" anchor="t">
            <a:noAutofit/>
          </a:bodyPr>
          <a:lstStyle/>
          <a:p>
            <a:r>
              <a:rPr lang="it-IT">
                <a:solidFill>
                  <a:schemeClr val="tx2"/>
                </a:solidFill>
              </a:rPr>
              <a:t>Carenze nei controlli </a:t>
            </a:r>
            <a:r>
              <a:rPr lang="it-IT"/>
              <a:t>su strumenti finanziari, aiuti di Stato, sugli appalti pubblici e sulle OSC</a:t>
            </a:r>
            <a:endParaRPr lang="en-US"/>
          </a:p>
          <a:p>
            <a:endParaRPr lang="it-IT"/>
          </a:p>
          <a:p>
            <a:endParaRPr lang="en-US"/>
          </a:p>
        </p:txBody>
      </p:sp>
      <p:pic>
        <p:nvPicPr>
          <p:cNvPr id="13" name="Picture Placeholder 12" descr="Cartoon checklist and pencil">
            <a:extLst>
              <a:ext uri="{FF2B5EF4-FFF2-40B4-BE49-F238E27FC236}">
                <a16:creationId xmlns:a16="http://schemas.microsoft.com/office/drawing/2014/main" id="{94405A3C-7EB1-16AC-C417-B33032BBBC63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3"/>
          <a:srcRect l="12500" r="12500"/>
          <a:stretch/>
        </p:blipFill>
        <p:spPr>
          <a:xfrm>
            <a:off x="838198" y="3793520"/>
            <a:ext cx="1784927" cy="1784927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766AB2-9E8B-DB79-8C80-68D8642E7D6A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2887352" y="3941868"/>
            <a:ext cx="2881850" cy="1488229"/>
          </a:xfrm>
        </p:spPr>
        <p:txBody>
          <a:bodyPr vert="horz" lIns="144000" tIns="144000" rIns="144000" bIns="144000" anchor="t">
            <a:noAutofit/>
          </a:bodyPr>
          <a:lstStyle/>
          <a:p>
            <a:r>
              <a:rPr lang="it-IT">
                <a:solidFill>
                  <a:schemeClr val="tx2"/>
                </a:solidFill>
              </a:rPr>
              <a:t>Mancanza di strumenti specifici </a:t>
            </a:r>
            <a:r>
              <a:rPr lang="it-IT"/>
              <a:t>per i controlli sulle OSC</a:t>
            </a:r>
          </a:p>
          <a:p>
            <a:endParaRPr lang="it-IT"/>
          </a:p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32C5C5E-E3F3-036D-A44D-05D850ECC9E3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471950" y="1827951"/>
            <a:ext cx="2881850" cy="1488229"/>
          </a:xfrm>
        </p:spPr>
        <p:txBody>
          <a:bodyPr vert="horz" lIns="144000" tIns="144000" rIns="144000" bIns="144000" anchor="t">
            <a:noAutofit/>
          </a:bodyPr>
          <a:lstStyle/>
          <a:p>
            <a:r>
              <a:rPr lang="it-IT"/>
              <a:t>Affidamento su controlli effettuati da OI/AdG, senza sufficientemente </a:t>
            </a:r>
            <a:r>
              <a:rPr lang="it-IT" err="1"/>
              <a:t>riperformarne</a:t>
            </a:r>
            <a:r>
              <a:rPr lang="it-IT"/>
              <a:t> le verifiche</a:t>
            </a:r>
            <a:endParaRPr lang="en-US"/>
          </a:p>
          <a:p>
            <a:endParaRPr lang="it-IT"/>
          </a:p>
          <a:p>
            <a:endParaRPr lang="en-US"/>
          </a:p>
        </p:txBody>
      </p:sp>
      <p:pic>
        <p:nvPicPr>
          <p:cNvPr id="14" name="Picture Placeholder 13" descr="3D numbers in white and orange">
            <a:extLst>
              <a:ext uri="{FF2B5EF4-FFF2-40B4-BE49-F238E27FC236}">
                <a16:creationId xmlns:a16="http://schemas.microsoft.com/office/drawing/2014/main" id="{BE8B0DCA-1EFF-4F5E-08F0-7DF16914DA77}"/>
              </a:ext>
            </a:extLst>
          </p:cNvPr>
          <p:cNvPicPr>
            <a:picLocks noGrp="1" noChangeAspect="1"/>
          </p:cNvPicPr>
          <p:nvPr>
            <p:ph type="pic" idx="23"/>
          </p:nvPr>
        </p:nvPicPr>
        <p:blipFill>
          <a:blip r:embed="rId4"/>
          <a:srcRect l="21874" r="21874"/>
          <a:stretch/>
        </p:blipFill>
        <p:spPr>
          <a:xfrm>
            <a:off x="6422794" y="3829050"/>
            <a:ext cx="1784927" cy="1784927"/>
          </a:xfr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08BC21C-7211-1BD4-3CA6-19FFF0FAF332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472487" y="3976688"/>
            <a:ext cx="3020265" cy="1489075"/>
          </a:xfrm>
        </p:spPr>
        <p:txBody>
          <a:bodyPr vert="horz" lIns="144000" tIns="144000" rIns="144000" bIns="144000" anchor="t">
            <a:noAutofit/>
          </a:bodyPr>
          <a:lstStyle/>
          <a:p>
            <a:r>
              <a:rPr lang="it-IT"/>
              <a:t>Carenze nei sistemi di raccolta e monitoraggio degli indicatori</a:t>
            </a:r>
            <a:endParaRPr lang="en-US"/>
          </a:p>
          <a:p>
            <a:endParaRPr lang="it-IT"/>
          </a:p>
          <a:p>
            <a:endParaRPr lang="it-IT"/>
          </a:p>
          <a:p>
            <a:endParaRPr lang="en-US"/>
          </a:p>
        </p:txBody>
      </p:sp>
      <p:pic>
        <p:nvPicPr>
          <p:cNvPr id="33" name="Picture Placeholder 32" descr="A magnifying glass on a colorful surface&#10;&#10;AI-generated content may be incorrect.">
            <a:extLst>
              <a:ext uri="{FF2B5EF4-FFF2-40B4-BE49-F238E27FC236}">
                <a16:creationId xmlns:a16="http://schemas.microsoft.com/office/drawing/2014/main" id="{3B4DD329-15D2-BF23-BADB-DBA4946D77EE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5"/>
          <a:srcRect l="12500" r="12500"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6FE05D7-7C68-2434-7CE4-361A99789B22}"/>
              </a:ext>
            </a:extLst>
          </p:cNvPr>
          <p:cNvSpPr txBox="1"/>
          <p:nvPr/>
        </p:nvSpPr>
        <p:spPr>
          <a:xfrm>
            <a:off x="4473388" y="5701553"/>
            <a:ext cx="274320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sz="2000">
                <a:solidFill>
                  <a:srgbClr val="003399"/>
                </a:solidFill>
              </a:rPr>
              <a:t>Tassi di errore </a:t>
            </a:r>
            <a:r>
              <a:rPr lang="it-IT" sz="2000">
                <a:solidFill>
                  <a:srgbClr val="0D0D0D"/>
                </a:solidFill>
              </a:rPr>
              <a:t>(TET e TETR) </a:t>
            </a:r>
            <a:r>
              <a:rPr lang="it-IT" sz="2000">
                <a:solidFill>
                  <a:srgbClr val="003399"/>
                </a:solidFill>
              </a:rPr>
              <a:t>sottostimat</a:t>
            </a:r>
            <a:r>
              <a:rPr lang="it-IT" sz="2000">
                <a:solidFill>
                  <a:srgbClr val="0D0D0D"/>
                </a:solidFill>
              </a:rPr>
              <a:t>i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323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9A011B5-D3D5-4777-EADB-6989E8746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718" y="365125"/>
            <a:ext cx="10515600" cy="816904"/>
          </a:xfrm>
        </p:spPr>
        <p:txBody>
          <a:bodyPr/>
          <a:lstStyle/>
          <a:p>
            <a:r>
              <a:rPr lang="en-IE"/>
              <a:t>Focus: Rilievo </a:t>
            </a:r>
            <a:r>
              <a:rPr lang="en-IE" err="1"/>
              <a:t>appalti</a:t>
            </a:r>
            <a:r>
              <a:rPr lang="en-IE"/>
              <a:t> </a:t>
            </a:r>
            <a:r>
              <a:rPr lang="en-IE" err="1"/>
              <a:t>pubblici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759880-D235-5368-7CFD-E7D388AE3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212" y="1182029"/>
            <a:ext cx="10515600" cy="5156017"/>
          </a:xfrm>
        </p:spPr>
        <p:txBody>
          <a:bodyPr vert="horz" lIns="144000" tIns="144000" rIns="144000" bIns="144000" rtlCol="0" anchor="t">
            <a:noAutofit/>
          </a:bodyPr>
          <a:lstStyle/>
          <a:p>
            <a:r>
              <a:rPr lang="it-IT"/>
              <a:t>Operazione:  servizi di assistenza tecnica per lo sviluppo, la manutenzione, la gestione e il supporto del sistema informativo (Sopra soglia)</a:t>
            </a:r>
          </a:p>
          <a:p>
            <a:r>
              <a:rPr lang="it-IT"/>
              <a:t>Contratto soggetto a tre modifiche ("varianti") e delle tre proroghe</a:t>
            </a:r>
          </a:p>
          <a:p>
            <a:pPr marL="0" indent="0">
              <a:buNone/>
            </a:pPr>
            <a:r>
              <a:rPr lang="it-IT">
                <a:solidFill>
                  <a:srgbClr val="003399"/>
                </a:solidFill>
                <a:ea typeface="+mn-lt"/>
                <a:cs typeface="+mn-lt"/>
              </a:rPr>
              <a:t>Irregolarità :</a:t>
            </a:r>
            <a:endParaRPr lang="it-IT">
              <a:solidFill>
                <a:srgbClr val="003399"/>
              </a:solidFill>
              <a:cs typeface="Arial"/>
            </a:endParaRPr>
          </a:p>
          <a:p>
            <a:pPr marL="0" indent="0" algn="just">
              <a:buNone/>
            </a:pPr>
            <a:r>
              <a:rPr lang="it-IT" sz="1800">
                <a:solidFill>
                  <a:schemeClr val="tx2"/>
                </a:solidFill>
                <a:ea typeface="+mn-lt"/>
                <a:cs typeface="+mn-lt"/>
              </a:rPr>
              <a:t>a)  </a:t>
            </a:r>
            <a:r>
              <a:rPr lang="it-IT" sz="1800">
                <a:ea typeface="+mn-lt"/>
                <a:cs typeface="+mn-lt"/>
              </a:rPr>
              <a:t>la prima variante comporta una violazione  dell'articolo 72,  paragrafo 1, lettera c), della direttiva EU/2014/24, in quanto la necessità di modifica del contratto non può ritenersi determinata da circostanze che un'amministrazione aggiudicatrice diligente non poteva prevedere.</a:t>
            </a:r>
          </a:p>
          <a:p>
            <a:pPr marL="0" indent="0" algn="just">
              <a:buNone/>
            </a:pPr>
            <a:r>
              <a:rPr lang="it-IT" sz="1800">
                <a:solidFill>
                  <a:schemeClr val="tx2"/>
                </a:solidFill>
                <a:ea typeface="+mn-lt"/>
                <a:cs typeface="+mn-lt"/>
              </a:rPr>
              <a:t>b) </a:t>
            </a:r>
            <a:r>
              <a:rPr lang="it-IT" sz="1800">
                <a:ea typeface="+mn-lt"/>
                <a:cs typeface="+mn-lt"/>
              </a:rPr>
              <a:t>le tre proroghe consecutive del contratto non sono conformi alle disposizioni dell'articolo 72, paragrafo 2, della direttiva EU/2014/24 che consente le modifiche di contratti, senza bisogno di verificare che siano soddisfatte ulteriori condizioni, nei casi in cui le modifiche non alterano la natura complessiva del contratto, e il valore di tali modifiche è inferiore a entrambi i valori seguenti: la soglia per l'applicazione delle direttive e il 10% del valore iniziale del contratto per gli appalti di servizi e di forniture (ovvero il 15% del valore iniziale dell'appalto nel caso di appalti di lavori).</a:t>
            </a:r>
            <a:endParaRPr lang="it-IT" sz="1800">
              <a:cs typeface="Arial"/>
            </a:endParaRPr>
          </a:p>
          <a:p>
            <a:pPr marL="0" indent="0">
              <a:buNone/>
            </a:pPr>
            <a:r>
              <a:rPr lang="it-IT" sz="2000">
                <a:solidFill>
                  <a:srgbClr val="003399"/>
                </a:solidFill>
                <a:ea typeface="+mn-lt"/>
                <a:cs typeface="+mn-lt"/>
              </a:rPr>
              <a:t>Conclusione</a:t>
            </a:r>
            <a:r>
              <a:rPr lang="it-IT">
                <a:solidFill>
                  <a:srgbClr val="003399"/>
                </a:solidFill>
                <a:ea typeface="+mn-lt"/>
                <a:cs typeface="+mn-lt"/>
              </a:rPr>
              <a:t>:</a:t>
            </a:r>
            <a:endParaRPr lang="it-IT" sz="2000">
              <a:solidFill>
                <a:srgbClr val="003399"/>
              </a:solidFill>
              <a:ea typeface="+mn-lt"/>
              <a:cs typeface="+mn-lt"/>
            </a:endParaRPr>
          </a:p>
          <a:p>
            <a:pPr marL="0" indent="0">
              <a:buNone/>
            </a:pPr>
            <a:r>
              <a:rPr lang="it-IT" sz="2000">
                <a:solidFill>
                  <a:srgbClr val="003399"/>
                </a:solidFill>
                <a:ea typeface="+mn-lt"/>
                <a:cs typeface="+mn-lt"/>
              </a:rPr>
              <a:t>Modifiche del contratto in questione non conformi alle norme nazionali e/o dell’UE: </a:t>
            </a:r>
            <a:br>
              <a:rPr lang="it-IT" sz="2000">
                <a:solidFill>
                  <a:srgbClr val="003399"/>
                </a:solidFill>
                <a:ea typeface="+mn-lt"/>
                <a:cs typeface="+mn-lt"/>
              </a:rPr>
            </a:br>
            <a:r>
              <a:rPr lang="it-IT" sz="2000">
                <a:solidFill>
                  <a:srgbClr val="003399"/>
                </a:solidFill>
                <a:ea typeface="+mn-lt"/>
                <a:cs typeface="+mn-lt"/>
              </a:rPr>
              <a:t>rettifica finanziaria del 25 %</a:t>
            </a:r>
            <a:endParaRPr lang="it-IT"/>
          </a:p>
          <a:p>
            <a:endParaRPr lang="en-US"/>
          </a:p>
          <a:p>
            <a:endParaRPr lang="en-US"/>
          </a:p>
        </p:txBody>
      </p:sp>
      <p:pic>
        <p:nvPicPr>
          <p:cNvPr id="9" name="Graphic 8" descr="Trial">
            <a:extLst>
              <a:ext uri="{FF2B5EF4-FFF2-40B4-BE49-F238E27FC236}">
                <a16:creationId xmlns:a16="http://schemas.microsoft.com/office/drawing/2014/main" id="{A3CFF0C7-7825-922B-BAB8-9AB767F3D0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62905" y="460269"/>
            <a:ext cx="522901" cy="572826"/>
          </a:xfrm>
          <a:prstGeom prst="rect">
            <a:avLst/>
          </a:prstGeom>
        </p:spPr>
      </p:pic>
      <p:pic>
        <p:nvPicPr>
          <p:cNvPr id="10" name="Graphic 9" descr="Coins&#10;">
            <a:extLst>
              <a:ext uri="{FF2B5EF4-FFF2-40B4-BE49-F238E27FC236}">
                <a16:creationId xmlns:a16="http://schemas.microsoft.com/office/drawing/2014/main" id="{83815FF0-2672-0C44-96DB-BFD8289F2B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53783" y="5534716"/>
            <a:ext cx="487816" cy="53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34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589FAE5-D3E9-8389-A22F-2F63C0FC0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6600"/>
              <a:t>Grazie per </a:t>
            </a:r>
            <a:r>
              <a:rPr lang="en-IE" sz="6600" err="1"/>
              <a:t>l’attenzione</a:t>
            </a:r>
            <a:endParaRPr sz="6600" err="1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55C0DC-F406-3C80-40AD-12D2D17E9A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Google Shape;445;p20">
            <a:extLst>
              <a:ext uri="{FF2B5EF4-FFF2-40B4-BE49-F238E27FC236}">
                <a16:creationId xmlns:a16="http://schemas.microsoft.com/office/drawing/2014/main" id="{38E61E29-8603-546B-ECBD-D4F8E851B3FC}"/>
              </a:ext>
            </a:extLst>
          </p:cNvPr>
          <p:cNvSpPr txBox="1"/>
          <p:nvPr/>
        </p:nvSpPr>
        <p:spPr>
          <a:xfrm>
            <a:off x="838200" y="4652301"/>
            <a:ext cx="8941016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defRPr>
            </a:pPr>
            <a:r>
              <a:t>© </a:t>
            </a:r>
            <a:r>
              <a:rPr err="1"/>
              <a:t>Unione</a:t>
            </a:r>
            <a:r>
              <a:t> </a:t>
            </a:r>
            <a:r>
              <a:rPr err="1"/>
              <a:t>europea</a:t>
            </a:r>
            <a:r>
              <a:t> </a:t>
            </a:r>
            <a:r>
              <a:rPr lang="en-US"/>
              <a:t>2025</a:t>
            </a:r>
            <a:endParaRPr sz="1200">
              <a:solidFill>
                <a:schemeClr val="tx2"/>
              </a:solidFill>
              <a:latin typeface="+mj-lt"/>
            </a:endParaRPr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  <a:defRPr sz="1200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defRPr>
            </a:pPr>
            <a:r>
              <a:t>Salvo </a:t>
            </a:r>
            <a:r>
              <a:rPr err="1"/>
              <a:t>diversa</a:t>
            </a:r>
            <a:r>
              <a:t> </a:t>
            </a:r>
            <a:r>
              <a:rPr err="1"/>
              <a:t>indicazione</a:t>
            </a:r>
            <a:r>
              <a:t>, il </a:t>
            </a:r>
            <a:r>
              <a:rPr err="1"/>
              <a:t>riutilizzo</a:t>
            </a:r>
            <a:r>
              <a:t> di </a:t>
            </a:r>
            <a:r>
              <a:rPr err="1"/>
              <a:t>questa</a:t>
            </a:r>
            <a:r>
              <a:t> </a:t>
            </a:r>
            <a:r>
              <a:rPr err="1"/>
              <a:t>presentazione</a:t>
            </a:r>
            <a:r>
              <a:t> è </a:t>
            </a:r>
            <a:r>
              <a:rPr err="1"/>
              <a:t>autorizzato</a:t>
            </a:r>
            <a:r>
              <a:t> a norma </a:t>
            </a:r>
            <a:r>
              <a:rPr err="1"/>
              <a:t>della</a:t>
            </a:r>
            <a:r>
              <a:t> </a:t>
            </a:r>
            <a:r>
              <a:rPr err="1"/>
              <a:t>licenza</a:t>
            </a:r>
            <a:r>
              <a:t> </a:t>
            </a:r>
            <a:r>
              <a:rPr u="sng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t>. Per </a:t>
            </a:r>
            <a:r>
              <a:rPr err="1"/>
              <a:t>qualsiasi</a:t>
            </a:r>
            <a:r>
              <a:t> </a:t>
            </a:r>
            <a:r>
              <a:rPr err="1"/>
              <a:t>utilizzo</a:t>
            </a:r>
            <a:r>
              <a:t> o </a:t>
            </a:r>
            <a:r>
              <a:rPr err="1"/>
              <a:t>riproduzione</a:t>
            </a:r>
            <a:r>
              <a:t> di </a:t>
            </a:r>
            <a:r>
              <a:rPr err="1"/>
              <a:t>elementi</a:t>
            </a:r>
            <a:r>
              <a:t> </a:t>
            </a:r>
            <a:r>
              <a:rPr err="1"/>
              <a:t>che</a:t>
            </a:r>
            <a:r>
              <a:t> non </a:t>
            </a:r>
            <a:r>
              <a:rPr err="1"/>
              <a:t>sono</a:t>
            </a:r>
            <a:r>
              <a:t> di </a:t>
            </a:r>
            <a:r>
              <a:rPr err="1"/>
              <a:t>proprietà</a:t>
            </a:r>
            <a:r>
              <a:t> </a:t>
            </a:r>
            <a:r>
              <a:rPr err="1"/>
              <a:t>dell'UE</a:t>
            </a:r>
            <a:r>
              <a:t>, </a:t>
            </a:r>
            <a:r>
              <a:rPr err="1"/>
              <a:t>potrebbe</a:t>
            </a:r>
            <a:r>
              <a:t> </a:t>
            </a:r>
            <a:r>
              <a:rPr err="1"/>
              <a:t>essere</a:t>
            </a:r>
            <a:r>
              <a:t> necessaria </a:t>
            </a:r>
            <a:r>
              <a:rPr err="1"/>
              <a:t>l'autorizzazione</a:t>
            </a:r>
            <a:r>
              <a:t> </a:t>
            </a:r>
            <a:r>
              <a:rPr err="1"/>
              <a:t>diretta</a:t>
            </a:r>
            <a:r>
              <a:t> </a:t>
            </a:r>
            <a:r>
              <a:rPr err="1"/>
              <a:t>dei</a:t>
            </a:r>
            <a:r>
              <a:t> </a:t>
            </a:r>
            <a:r>
              <a:rPr err="1"/>
              <a:t>rispettivi</a:t>
            </a:r>
            <a:r>
              <a:t> </a:t>
            </a:r>
            <a:r>
              <a:rPr err="1"/>
              <a:t>titolari</a:t>
            </a:r>
            <a:r>
              <a:t> </a:t>
            </a:r>
            <a:r>
              <a:rPr err="1"/>
              <a:t>dei</a:t>
            </a:r>
            <a:r>
              <a:t> </a:t>
            </a:r>
            <a:r>
              <a:rPr err="1"/>
              <a:t>diritti</a:t>
            </a:r>
            <a:r>
              <a:t>.</a:t>
            </a:r>
            <a:endParaRPr sz="1200">
              <a:solidFill>
                <a:srgbClr val="FF0000"/>
              </a:solidFill>
              <a:latin typeface="+mj-lt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8372291"/>
      </p:ext>
    </p:extLst>
  </p:cSld>
  <p:clrMapOvr>
    <a:masterClrMapping/>
  </p:clrMapOvr>
</p:sld>
</file>

<file path=ppt/theme/theme1.xml><?xml version="1.0" encoding="utf-8"?>
<a:theme xmlns:a="http://schemas.openxmlformats.org/drawingml/2006/main" name="colour palette new PPT">
  <a:themeElements>
    <a:clrScheme name="EC Colour Palette 2024">
      <a:dk1>
        <a:sysClr val="windowText" lastClr="000000"/>
      </a:dk1>
      <a:lt1>
        <a:sysClr val="window" lastClr="FFFFFF"/>
      </a:lt1>
      <a:dk2>
        <a:srgbClr val="003399"/>
      </a:dk2>
      <a:lt2>
        <a:srgbClr val="C6E5DF"/>
      </a:lt2>
      <a:accent1>
        <a:srgbClr val="44BA7E"/>
      </a:accent1>
      <a:accent2>
        <a:srgbClr val="000083"/>
      </a:accent2>
      <a:accent3>
        <a:srgbClr val="48038C"/>
      </a:accent3>
      <a:accent4>
        <a:srgbClr val="FF712C"/>
      </a:accent4>
      <a:accent5>
        <a:srgbClr val="FFD34E"/>
      </a:accent5>
      <a:accent6>
        <a:srgbClr val="DD0C86"/>
      </a:accent6>
      <a:hlink>
        <a:srgbClr val="003399"/>
      </a:hlink>
      <a:folHlink>
        <a:srgbClr val="003399"/>
      </a:folHlink>
    </a:clrScheme>
    <a:fontScheme name="EC revam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lour palette new PPT" id="{E6BB5664-7BDD-4A65-BCFB-018F3705D2C3}" vid="{6B9E8826-94D2-4F42-A051-4126D816BAA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D7E5E20A3B6448BB831F127F5CFB05" ma:contentTypeVersion="6" ma:contentTypeDescription="Create a new document." ma:contentTypeScope="" ma:versionID="4f9c962fa346fb4ee4d235e808d9d049">
  <xsd:schema xmlns:xsd="http://www.w3.org/2001/XMLSchema" xmlns:xs="http://www.w3.org/2001/XMLSchema" xmlns:p="http://schemas.microsoft.com/office/2006/metadata/properties" xmlns:ns2="9b53d6be-5940-4371-8a56-d6ca0a43a11a" xmlns:ns3="c1752347-4e16-4ce8-a381-9ddf3e797ad6" targetNamespace="http://schemas.microsoft.com/office/2006/metadata/properties" ma:root="true" ma:fieldsID="460808c2c73fea78cf9bc72727922b06" ns2:_="" ns3:_="">
    <xsd:import namespace="9b53d6be-5940-4371-8a56-d6ca0a43a11a"/>
    <xsd:import namespace="c1752347-4e16-4ce8-a381-9ddf3e797a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53d6be-5940-4371-8a56-d6ca0a43a1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752347-4e16-4ce8-a381-9ddf3e797ad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A2DCB3-BFED-4F85-829E-3A1A9F4EE1EF}">
  <ds:schemaRefs>
    <ds:schemaRef ds:uri="9b53d6be-5940-4371-8a56-d6ca0a43a11a"/>
    <ds:schemaRef ds:uri="c1752347-4e16-4ce8-a381-9ddf3e797ad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2F3B215-DCD8-4B08-9205-EA8636E862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CBFCD40-9928-45FF-9924-E9E3299666FD}">
  <ds:schemaRefs>
    <ds:schemaRef ds:uri="9b53d6be-5940-4371-8a56-d6ca0a43a11a"/>
    <ds:schemaRef ds:uri="c1752347-4e16-4ce8-a381-9ddf3e797ad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5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colour palette new PPT</vt:lpstr>
      <vt:lpstr>Rilievi da audit di conformità non rilevati dalle  Autorità di audit</vt:lpstr>
      <vt:lpstr>PowerPoint Presentation</vt:lpstr>
      <vt:lpstr>PowerPoint Presentation</vt:lpstr>
      <vt:lpstr>Focus: Rilievo appalti pubblici</vt:lpstr>
      <vt:lpstr>Grazie per l’attenzione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revision>1</cp:revision>
  <cp:lastPrinted>2025-05-12T13:29:58Z</cp:lastPrinted>
  <dcterms:created xsi:type="dcterms:W3CDTF">2019-08-09T12:06:42Z</dcterms:created>
  <dcterms:modified xsi:type="dcterms:W3CDTF">2025-05-12T13:53:36Z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0x01010081D7E5E20A3B6448BB831F127F5CFB05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2023-09-26T10:27:54Z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5f9041e0-26c3-439f-9557-91c751557f9e</vt:lpwstr>
  </property>
  <property fmtid="{D5CDD505-2E9C-101B-9397-08002B2CF9AE}" pid="9" name="MSIP_Label_6bd9ddd1-4d20-43f6-abfa-fc3c07406f94_ContentBits">
    <vt:lpwstr>0</vt:lpwstr>
  </property>
</Properties>
</file>