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920" r:id="rId4"/>
  </p:sldMasterIdLst>
  <p:notesMasterIdLst>
    <p:notesMasterId r:id="rId12"/>
  </p:notesMasterIdLst>
  <p:handoutMasterIdLst>
    <p:handoutMasterId r:id="rId13"/>
  </p:handoutMasterIdLst>
  <p:sldIdLst>
    <p:sldId id="256" r:id="rId5"/>
    <p:sldId id="420" r:id="rId6"/>
    <p:sldId id="366" r:id="rId7"/>
    <p:sldId id="409" r:id="rId8"/>
    <p:sldId id="417" r:id="rId9"/>
    <p:sldId id="418" r:id="rId10"/>
    <p:sldId id="399" r:id="rId11"/>
  </p:sldIdLst>
  <p:sldSz cx="12192000" cy="6858000"/>
  <p:notesSz cx="6797675" cy="9872663"/>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092">
          <p15:clr>
            <a:srgbClr val="A4A3A4"/>
          </p15:clr>
        </p15:guide>
        <p15:guide id="2" pos="3840">
          <p15:clr>
            <a:srgbClr val="A4A3A4"/>
          </p15:clr>
        </p15:guide>
      </p15:sldGuideLst>
    </p:ext>
    <p:ext uri="{2D200454-40CA-4A62-9FC3-DE9A4176ACB9}">
      <p15:notesGuideLst xmlns:p15="http://schemas.microsoft.com/office/powerpoint/2012/main"/>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53" roundtripDataSignature="AMtx7mh3YP3xexYcFoahXa2ehi0H5V4Zaw=="/>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05383F3-1795-6C0B-5859-22F85252F5B1}" name="LAMBRECHT Regine (ESTAT-EXT)" initials="RL" userId="S::Regine.LAMBRECHT@ext.ec.europa.eu::1a5166bf-0d9b-4429-b96c-64f3c887b7a8"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D0D0D"/>
    <a:srgbClr val="003399"/>
    <a:srgbClr val="FFD34E"/>
    <a:srgbClr val="00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859AB74-9CBD-4C34-A397-D3CCE45645AE}" v="20" dt="2025-05-12T10:33:39.877"/>
    <p1510:client id="{1ADD9D61-5893-4A24-A8E2-CA39593B4505}" v="187" dt="2025-05-12T14:16:33.637"/>
    <p1510:client id="{8398F948-5160-424D-85EA-C21CFCD34F11}" v="19" dt="2025-05-12T14:06:34.243"/>
    <p1510:client id="{9840DF65-5289-2704-E18B-21D091D72567}" v="21" dt="2025-05-12T10:24:35.351"/>
    <p1510:client id="{CFFD9BD3-6944-1F6D-9CA2-B2D4EE8AC158}" v="2" dt="2025-05-12T14:03:19.63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orient="horz" pos="2092"/>
        <p:guide pos="3840"/>
      </p:guideLst>
    </p:cSldViewPr>
  </p:slide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handoutMaster" Target="handoutMasters/handoutMaster1.xml"/><Relationship Id="rId3" Type="http://schemas.openxmlformats.org/officeDocument/2006/relationships/customXml" Target="../customXml/item3.xml"/><Relationship Id="rId55"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notesMaster" Target="notesMasters/notesMaster1.xml"/><Relationship Id="rId59" Type="http://schemas.microsoft.com/office/2015/10/relationships/revisionInfo" Target="revisionInfo.xml"/><Relationship Id="rId2" Type="http://schemas.openxmlformats.org/officeDocument/2006/relationships/customXml" Target="../customXml/item2.xml"/><Relationship Id="rId54"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3" Type="http://customschemas.google.com/relationships/presentationmetadata" Target="metadata"/><Relationship Id="rId58" Type="http://schemas.microsoft.com/office/2016/11/relationships/changesInfo" Target="changesInfos/changesInfo1.xml"/><Relationship Id="rId5" Type="http://schemas.openxmlformats.org/officeDocument/2006/relationships/slide" Target="slides/slide1.xml"/><Relationship Id="rId57" Type="http://schemas.openxmlformats.org/officeDocument/2006/relationships/tableStyles" Target="tableStyles.xml"/><Relationship Id="rId10" Type="http://schemas.openxmlformats.org/officeDocument/2006/relationships/slide" Target="slides/slide6.xml"/><Relationship Id="rId60"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56"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LICA Carmine (EMPL+REGIO-DAC)" userId="S::carmine.mollica@ec.europa.eu::49f5d08d-7f78-4c48-b29c-56113ae0f2e9" providerId="AD" clId="Web-{9840DF65-5289-2704-E18B-21D091D72567}"/>
    <pc:docChg chg="modSld">
      <pc:chgData name="MOLLICA Carmine (EMPL+REGIO-DAC)" userId="S::carmine.mollica@ec.europa.eu::49f5d08d-7f78-4c48-b29c-56113ae0f2e9" providerId="AD" clId="Web-{9840DF65-5289-2704-E18B-21D091D72567}" dt="2025-05-12T10:24:35.351" v="20" actId="1076"/>
      <pc:docMkLst>
        <pc:docMk/>
      </pc:docMkLst>
      <pc:sldChg chg="modSp">
        <pc:chgData name="MOLLICA Carmine (EMPL+REGIO-DAC)" userId="S::carmine.mollica@ec.europa.eu::49f5d08d-7f78-4c48-b29c-56113ae0f2e9" providerId="AD" clId="Web-{9840DF65-5289-2704-E18B-21D091D72567}" dt="2025-05-12T10:22:59.253" v="1" actId="20577"/>
        <pc:sldMkLst>
          <pc:docMk/>
          <pc:sldMk cId="2479880471" sldId="366"/>
        </pc:sldMkLst>
        <pc:spChg chg="mod">
          <ac:chgData name="MOLLICA Carmine (EMPL+REGIO-DAC)" userId="S::carmine.mollica@ec.europa.eu::49f5d08d-7f78-4c48-b29c-56113ae0f2e9" providerId="AD" clId="Web-{9840DF65-5289-2704-E18B-21D091D72567}" dt="2025-05-12T10:22:59.253" v="1" actId="20577"/>
          <ac:spMkLst>
            <pc:docMk/>
            <pc:sldMk cId="2479880471" sldId="366"/>
            <ac:spMk id="7" creationId="{F16995D0-EE7F-91FF-418B-D48294F252DA}"/>
          </ac:spMkLst>
        </pc:spChg>
      </pc:sldChg>
      <pc:sldChg chg="modSp">
        <pc:chgData name="MOLLICA Carmine (EMPL+REGIO-DAC)" userId="S::carmine.mollica@ec.europa.eu::49f5d08d-7f78-4c48-b29c-56113ae0f2e9" providerId="AD" clId="Web-{9840DF65-5289-2704-E18B-21D091D72567}" dt="2025-05-12T10:24:35.351" v="20" actId="1076"/>
        <pc:sldMkLst>
          <pc:docMk/>
          <pc:sldMk cId="3200142001" sldId="409"/>
        </pc:sldMkLst>
        <pc:spChg chg="mod">
          <ac:chgData name="MOLLICA Carmine (EMPL+REGIO-DAC)" userId="S::carmine.mollica@ec.europa.eu::49f5d08d-7f78-4c48-b29c-56113ae0f2e9" providerId="AD" clId="Web-{9840DF65-5289-2704-E18B-21D091D72567}" dt="2025-05-12T10:23:29.208" v="4" actId="1076"/>
          <ac:spMkLst>
            <pc:docMk/>
            <pc:sldMk cId="3200142001" sldId="409"/>
            <ac:spMk id="2" creationId="{8FF7E20B-A55C-04B9-4433-1D1E309BECB5}"/>
          </ac:spMkLst>
        </pc:spChg>
        <pc:spChg chg="mod">
          <ac:chgData name="MOLLICA Carmine (EMPL+REGIO-DAC)" userId="S::carmine.mollica@ec.europa.eu::49f5d08d-7f78-4c48-b29c-56113ae0f2e9" providerId="AD" clId="Web-{9840DF65-5289-2704-E18B-21D091D72567}" dt="2025-05-12T10:24:30.992" v="19" actId="1076"/>
          <ac:spMkLst>
            <pc:docMk/>
            <pc:sldMk cId="3200142001" sldId="409"/>
            <ac:spMk id="3" creationId="{95B71FF3-C5C2-E0F0-C467-4731C667222D}"/>
          </ac:spMkLst>
        </pc:spChg>
        <pc:spChg chg="mod">
          <ac:chgData name="MOLLICA Carmine (EMPL+REGIO-DAC)" userId="S::carmine.mollica@ec.europa.eu::49f5d08d-7f78-4c48-b29c-56113ae0f2e9" providerId="AD" clId="Web-{9840DF65-5289-2704-E18B-21D091D72567}" dt="2025-05-12T10:24:28.195" v="18" actId="20577"/>
          <ac:spMkLst>
            <pc:docMk/>
            <pc:sldMk cId="3200142001" sldId="409"/>
            <ac:spMk id="7" creationId="{F16995D0-EE7F-91FF-418B-D48294F252DA}"/>
          </ac:spMkLst>
        </pc:spChg>
        <pc:picChg chg="mod">
          <ac:chgData name="MOLLICA Carmine (EMPL+REGIO-DAC)" userId="S::carmine.mollica@ec.europa.eu::49f5d08d-7f78-4c48-b29c-56113ae0f2e9" providerId="AD" clId="Web-{9840DF65-5289-2704-E18B-21D091D72567}" dt="2025-05-12T10:24:35.351" v="20" actId="1076"/>
          <ac:picMkLst>
            <pc:docMk/>
            <pc:sldMk cId="3200142001" sldId="409"/>
            <ac:picMk id="10" creationId="{C3DDFE8E-4083-5442-0894-158379485459}"/>
          </ac:picMkLst>
        </pc:picChg>
      </pc:sldChg>
    </pc:docChg>
  </pc:docChgLst>
  <pc:docChgLst>
    <pc:chgData name="DEBATTISTA Brian (EMPL+REGIO-DAC)" userId="S::brian.debattista@ec.europa.eu::2fa254f6-a250-4214-985a-0ede6194cc29" providerId="AD" clId="Web-{2EB69A10-B009-9F4A-9C97-B8B2D420B504}"/>
    <pc:docChg chg="modSld">
      <pc:chgData name="DEBATTISTA Brian (EMPL+REGIO-DAC)" userId="S::brian.debattista@ec.europa.eu::2fa254f6-a250-4214-985a-0ede6194cc29" providerId="AD" clId="Web-{2EB69A10-B009-9F4A-9C97-B8B2D420B504}" dt="2025-05-08T20:44:47.938" v="2" actId="20577"/>
      <pc:docMkLst>
        <pc:docMk/>
      </pc:docMkLst>
      <pc:sldChg chg="modSp">
        <pc:chgData name="DEBATTISTA Brian (EMPL+REGIO-DAC)" userId="S::brian.debattista@ec.europa.eu::2fa254f6-a250-4214-985a-0ede6194cc29" providerId="AD" clId="Web-{2EB69A10-B009-9F4A-9C97-B8B2D420B504}" dt="2025-05-08T20:44:47.938" v="2" actId="20577"/>
        <pc:sldMkLst>
          <pc:docMk/>
          <pc:sldMk cId="354797680" sldId="414"/>
        </pc:sldMkLst>
        <pc:spChg chg="mod">
          <ac:chgData name="DEBATTISTA Brian (EMPL+REGIO-DAC)" userId="S::brian.debattista@ec.europa.eu::2fa254f6-a250-4214-985a-0ede6194cc29" providerId="AD" clId="Web-{2EB69A10-B009-9F4A-9C97-B8B2D420B504}" dt="2025-05-08T20:44:47.938" v="2" actId="20577"/>
          <ac:spMkLst>
            <pc:docMk/>
            <pc:sldMk cId="354797680" sldId="414"/>
            <ac:spMk id="2" creationId="{CA9CF6F3-8F08-BAA5-37AB-B9F80FC6DC21}"/>
          </ac:spMkLst>
        </pc:spChg>
      </pc:sldChg>
    </pc:docChg>
  </pc:docChgLst>
  <pc:docChgLst>
    <pc:chgData name="MOLLICA Carmine (EMPL+REGIO-DAC)" userId="49f5d08d-7f78-4c48-b29c-56113ae0f2e9" providerId="ADAL" clId="{45305327-533A-4404-ADC9-785E04C8C40A}"/>
    <pc:docChg chg="undo custSel addSld delSld modSld">
      <pc:chgData name="MOLLICA Carmine (EMPL+REGIO-DAC)" userId="49f5d08d-7f78-4c48-b29c-56113ae0f2e9" providerId="ADAL" clId="{45305327-533A-4404-ADC9-785E04C8C40A}" dt="2025-05-05T13:01:14.257" v="956" actId="6549"/>
      <pc:docMkLst>
        <pc:docMk/>
      </pc:docMkLst>
      <pc:sldChg chg="delSp modSp mod">
        <pc:chgData name="MOLLICA Carmine (EMPL+REGIO-DAC)" userId="49f5d08d-7f78-4c48-b29c-56113ae0f2e9" providerId="ADAL" clId="{45305327-533A-4404-ADC9-785E04C8C40A}" dt="2025-05-05T12:58:14.673" v="898" actId="20577"/>
        <pc:sldMkLst>
          <pc:docMk/>
          <pc:sldMk cId="2479880471" sldId="366"/>
        </pc:sldMkLst>
        <pc:spChg chg="mod">
          <ac:chgData name="MOLLICA Carmine (EMPL+REGIO-DAC)" userId="49f5d08d-7f78-4c48-b29c-56113ae0f2e9" providerId="ADAL" clId="{45305327-533A-4404-ADC9-785E04C8C40A}" dt="2025-05-05T12:58:14.673" v="898" actId="20577"/>
          <ac:spMkLst>
            <pc:docMk/>
            <pc:sldMk cId="2479880471" sldId="366"/>
            <ac:spMk id="7" creationId="{F16995D0-EE7F-91FF-418B-D48294F252DA}"/>
          </ac:spMkLst>
        </pc:spChg>
        <pc:spChg chg="del mod">
          <ac:chgData name="MOLLICA Carmine (EMPL+REGIO-DAC)" userId="49f5d08d-7f78-4c48-b29c-56113ae0f2e9" providerId="ADAL" clId="{45305327-533A-4404-ADC9-785E04C8C40A}" dt="2025-05-05T11:19:31.100" v="47" actId="478"/>
          <ac:spMkLst>
            <pc:docMk/>
            <pc:sldMk cId="2479880471" sldId="366"/>
            <ac:spMk id="9" creationId="{A32E5D5A-6A0A-314D-9F7D-47B9F9B0456C}"/>
          </ac:spMkLst>
        </pc:spChg>
        <pc:spChg chg="del mod">
          <ac:chgData name="MOLLICA Carmine (EMPL+REGIO-DAC)" userId="49f5d08d-7f78-4c48-b29c-56113ae0f2e9" providerId="ADAL" clId="{45305327-533A-4404-ADC9-785E04C8C40A}" dt="2025-05-05T11:19:28.934" v="46" actId="478"/>
          <ac:spMkLst>
            <pc:docMk/>
            <pc:sldMk cId="2479880471" sldId="366"/>
            <ac:spMk id="10" creationId="{A2CCD824-2A8C-2158-CEBE-4EA9AC565FAC}"/>
          </ac:spMkLst>
        </pc:spChg>
        <pc:spChg chg="del mod">
          <ac:chgData name="MOLLICA Carmine (EMPL+REGIO-DAC)" userId="49f5d08d-7f78-4c48-b29c-56113ae0f2e9" providerId="ADAL" clId="{45305327-533A-4404-ADC9-785E04C8C40A}" dt="2025-05-05T11:23:35.746" v="60" actId="21"/>
          <ac:spMkLst>
            <pc:docMk/>
            <pc:sldMk cId="2479880471" sldId="366"/>
            <ac:spMk id="11" creationId="{8FF7E20B-A55C-04B9-4433-1D1E309BECB5}"/>
          </ac:spMkLst>
        </pc:spChg>
        <pc:spChg chg="mod">
          <ac:chgData name="MOLLICA Carmine (EMPL+REGIO-DAC)" userId="49f5d08d-7f78-4c48-b29c-56113ae0f2e9" providerId="ADAL" clId="{45305327-533A-4404-ADC9-785E04C8C40A}" dt="2025-05-05T11:29:45.399" v="117" actId="20577"/>
          <ac:spMkLst>
            <pc:docMk/>
            <pc:sldMk cId="2479880471" sldId="366"/>
            <ac:spMk id="12" creationId="{C68E7036-ABE3-456A-1524-84C32EAE81BB}"/>
          </ac:spMkLst>
        </pc:spChg>
      </pc:sldChg>
      <pc:sldChg chg="addSp delSp modSp mod modNotesTx">
        <pc:chgData name="MOLLICA Carmine (EMPL+REGIO-DAC)" userId="49f5d08d-7f78-4c48-b29c-56113ae0f2e9" providerId="ADAL" clId="{45305327-533A-4404-ADC9-785E04C8C40A}" dt="2025-05-05T13:00:15.934" v="921" actId="20577"/>
        <pc:sldMkLst>
          <pc:docMk/>
          <pc:sldMk cId="3200142001" sldId="409"/>
        </pc:sldMkLst>
        <pc:spChg chg="add mod">
          <ac:chgData name="MOLLICA Carmine (EMPL+REGIO-DAC)" userId="49f5d08d-7f78-4c48-b29c-56113ae0f2e9" providerId="ADAL" clId="{45305327-533A-4404-ADC9-785E04C8C40A}" dt="2025-05-05T13:00:07.311" v="920" actId="1076"/>
          <ac:spMkLst>
            <pc:docMk/>
            <pc:sldMk cId="3200142001" sldId="409"/>
            <ac:spMk id="2" creationId="{8FF7E20B-A55C-04B9-4433-1D1E309BECB5}"/>
          </ac:spMkLst>
        </pc:spChg>
        <pc:spChg chg="mod">
          <ac:chgData name="MOLLICA Carmine (EMPL+REGIO-DAC)" userId="49f5d08d-7f78-4c48-b29c-56113ae0f2e9" providerId="ADAL" clId="{45305327-533A-4404-ADC9-785E04C8C40A}" dt="2025-05-05T13:00:15.934" v="921" actId="20577"/>
          <ac:spMkLst>
            <pc:docMk/>
            <pc:sldMk cId="3200142001" sldId="409"/>
            <ac:spMk id="7" creationId="{F16995D0-EE7F-91FF-418B-D48294F252DA}"/>
          </ac:spMkLst>
        </pc:spChg>
        <pc:spChg chg="mod">
          <ac:chgData name="MOLLICA Carmine (EMPL+REGIO-DAC)" userId="49f5d08d-7f78-4c48-b29c-56113ae0f2e9" providerId="ADAL" clId="{45305327-533A-4404-ADC9-785E04C8C40A}" dt="2025-05-05T12:59:42.606" v="910" actId="1076"/>
          <ac:spMkLst>
            <pc:docMk/>
            <pc:sldMk cId="3200142001" sldId="409"/>
            <ac:spMk id="9" creationId="{A32E5D5A-6A0A-314D-9F7D-47B9F9B0456C}"/>
          </ac:spMkLst>
        </pc:spChg>
        <pc:spChg chg="del">
          <ac:chgData name="MOLLICA Carmine (EMPL+REGIO-DAC)" userId="49f5d08d-7f78-4c48-b29c-56113ae0f2e9" providerId="ADAL" clId="{45305327-533A-4404-ADC9-785E04C8C40A}" dt="2025-05-05T11:14:19.563" v="23" actId="478"/>
          <ac:spMkLst>
            <pc:docMk/>
            <pc:sldMk cId="3200142001" sldId="409"/>
            <ac:spMk id="10" creationId="{A2CCD824-2A8C-2158-CEBE-4EA9AC565FAC}"/>
          </ac:spMkLst>
        </pc:spChg>
        <pc:spChg chg="del mod">
          <ac:chgData name="MOLLICA Carmine (EMPL+REGIO-DAC)" userId="49f5d08d-7f78-4c48-b29c-56113ae0f2e9" providerId="ADAL" clId="{45305327-533A-4404-ADC9-785E04C8C40A}" dt="2025-05-05T11:22:34.518" v="56" actId="478"/>
          <ac:spMkLst>
            <pc:docMk/>
            <pc:sldMk cId="3200142001" sldId="409"/>
            <ac:spMk id="11" creationId="{8FF7E20B-A55C-04B9-4433-1D1E309BECB5}"/>
          </ac:spMkLst>
        </pc:spChg>
        <pc:spChg chg="mod">
          <ac:chgData name="MOLLICA Carmine (EMPL+REGIO-DAC)" userId="49f5d08d-7f78-4c48-b29c-56113ae0f2e9" providerId="ADAL" clId="{45305327-533A-4404-ADC9-785E04C8C40A}" dt="2025-05-05T11:29:49.344" v="119" actId="20577"/>
          <ac:spMkLst>
            <pc:docMk/>
            <pc:sldMk cId="3200142001" sldId="409"/>
            <ac:spMk id="14" creationId="{C08E4218-7255-D98D-4F07-231C2DA02DC4}"/>
          </ac:spMkLst>
        </pc:spChg>
      </pc:sldChg>
      <pc:sldChg chg="delSp modSp del mod">
        <pc:chgData name="MOLLICA Carmine (EMPL+REGIO-DAC)" userId="49f5d08d-7f78-4c48-b29c-56113ae0f2e9" providerId="ADAL" clId="{45305327-533A-4404-ADC9-785E04C8C40A}" dt="2025-05-05T11:29:55.751" v="120" actId="2696"/>
        <pc:sldMkLst>
          <pc:docMk/>
          <pc:sldMk cId="3190629202" sldId="410"/>
        </pc:sldMkLst>
        <pc:spChg chg="mod">
          <ac:chgData name="MOLLICA Carmine (EMPL+REGIO-DAC)" userId="49f5d08d-7f78-4c48-b29c-56113ae0f2e9" providerId="ADAL" clId="{45305327-533A-4404-ADC9-785E04C8C40A}" dt="2025-05-05T11:09:41.166" v="2" actId="6549"/>
          <ac:spMkLst>
            <pc:docMk/>
            <pc:sldMk cId="3190629202" sldId="410"/>
            <ac:spMk id="5" creationId="{6B0302C0-D8DC-6563-920F-5CDBE9C46617}"/>
          </ac:spMkLst>
        </pc:spChg>
        <pc:spChg chg="mod">
          <ac:chgData name="MOLLICA Carmine (EMPL+REGIO-DAC)" userId="49f5d08d-7f78-4c48-b29c-56113ae0f2e9" providerId="ADAL" clId="{45305327-533A-4404-ADC9-785E04C8C40A}" dt="2025-05-05T11:22:58.519" v="59" actId="6549"/>
          <ac:spMkLst>
            <pc:docMk/>
            <pc:sldMk cId="3190629202" sldId="410"/>
            <ac:spMk id="7" creationId="{F16995D0-EE7F-91FF-418B-D48294F252DA}"/>
          </ac:spMkLst>
        </pc:spChg>
        <pc:spChg chg="del">
          <ac:chgData name="MOLLICA Carmine (EMPL+REGIO-DAC)" userId="49f5d08d-7f78-4c48-b29c-56113ae0f2e9" providerId="ADAL" clId="{45305327-533A-4404-ADC9-785E04C8C40A}" dt="2025-05-05T11:22:52.051" v="58" actId="478"/>
          <ac:spMkLst>
            <pc:docMk/>
            <pc:sldMk cId="3190629202" sldId="410"/>
            <ac:spMk id="9" creationId="{A32E5D5A-6A0A-314D-9F7D-47B9F9B0456C}"/>
          </ac:spMkLst>
        </pc:spChg>
        <pc:spChg chg="del">
          <ac:chgData name="MOLLICA Carmine (EMPL+REGIO-DAC)" userId="49f5d08d-7f78-4c48-b29c-56113ae0f2e9" providerId="ADAL" clId="{45305327-533A-4404-ADC9-785E04C8C40A}" dt="2025-05-05T11:22:45.349" v="57" actId="478"/>
          <ac:spMkLst>
            <pc:docMk/>
            <pc:sldMk cId="3190629202" sldId="410"/>
            <ac:spMk id="10" creationId="{A2CCD824-2A8C-2158-CEBE-4EA9AC565FAC}"/>
          </ac:spMkLst>
        </pc:spChg>
      </pc:sldChg>
      <pc:sldChg chg="delSp modSp mod">
        <pc:chgData name="MOLLICA Carmine (EMPL+REGIO-DAC)" userId="49f5d08d-7f78-4c48-b29c-56113ae0f2e9" providerId="ADAL" clId="{45305327-533A-4404-ADC9-785E04C8C40A}" dt="2025-05-05T13:01:14.257" v="956" actId="6549"/>
        <pc:sldMkLst>
          <pc:docMk/>
          <pc:sldMk cId="3736100946" sldId="411"/>
        </pc:sldMkLst>
        <pc:spChg chg="del mod">
          <ac:chgData name="MOLLICA Carmine (EMPL+REGIO-DAC)" userId="49f5d08d-7f78-4c48-b29c-56113ae0f2e9" providerId="ADAL" clId="{45305327-533A-4404-ADC9-785E04C8C40A}" dt="2025-05-05T11:56:05.540" v="308" actId="478"/>
          <ac:spMkLst>
            <pc:docMk/>
            <pc:sldMk cId="3736100946" sldId="411"/>
            <ac:spMk id="9" creationId="{A32E5D5A-6A0A-314D-9F7D-47B9F9B0456C}"/>
          </ac:spMkLst>
        </pc:spChg>
        <pc:spChg chg="del">
          <ac:chgData name="MOLLICA Carmine (EMPL+REGIO-DAC)" userId="49f5d08d-7f78-4c48-b29c-56113ae0f2e9" providerId="ADAL" clId="{45305327-533A-4404-ADC9-785E04C8C40A}" dt="2025-05-05T11:56:08.245" v="309" actId="478"/>
          <ac:spMkLst>
            <pc:docMk/>
            <pc:sldMk cId="3736100946" sldId="411"/>
            <ac:spMk id="11" creationId="{B45F80A0-0EB0-DAE6-FB98-4BC4E94C4F2B}"/>
          </ac:spMkLst>
        </pc:spChg>
        <pc:spChg chg="mod">
          <ac:chgData name="MOLLICA Carmine (EMPL+REGIO-DAC)" userId="49f5d08d-7f78-4c48-b29c-56113ae0f2e9" providerId="ADAL" clId="{45305327-533A-4404-ADC9-785E04C8C40A}" dt="2025-05-05T13:01:14.257" v="956" actId="6549"/>
          <ac:spMkLst>
            <pc:docMk/>
            <pc:sldMk cId="3736100946" sldId="411"/>
            <ac:spMk id="15" creationId="{043DBDC1-9703-93DE-2CA7-F8CC11395DF3}"/>
          </ac:spMkLst>
        </pc:spChg>
        <pc:spChg chg="mod">
          <ac:chgData name="MOLLICA Carmine (EMPL+REGIO-DAC)" userId="49f5d08d-7f78-4c48-b29c-56113ae0f2e9" providerId="ADAL" clId="{45305327-533A-4404-ADC9-785E04C8C40A}" dt="2025-05-05T12:58:57.307" v="903" actId="6549"/>
          <ac:spMkLst>
            <pc:docMk/>
            <pc:sldMk cId="3736100946" sldId="411"/>
            <ac:spMk id="18" creationId="{618F306F-5C98-F2EF-DC9D-EE39499B861E}"/>
          </ac:spMkLst>
        </pc:spChg>
      </pc:sldChg>
      <pc:sldChg chg="delSp modSp del mod">
        <pc:chgData name="MOLLICA Carmine (EMPL+REGIO-DAC)" userId="49f5d08d-7f78-4c48-b29c-56113ae0f2e9" providerId="ADAL" clId="{45305327-533A-4404-ADC9-785E04C8C40A}" dt="2025-05-05T12:59:12.577" v="907" actId="2696"/>
        <pc:sldMkLst>
          <pc:docMk/>
          <pc:sldMk cId="1143596271" sldId="412"/>
        </pc:sldMkLst>
        <pc:spChg chg="del mod">
          <ac:chgData name="MOLLICA Carmine (EMPL+REGIO-DAC)" userId="49f5d08d-7f78-4c48-b29c-56113ae0f2e9" providerId="ADAL" clId="{45305327-533A-4404-ADC9-785E04C8C40A}" dt="2025-05-05T11:56:25.868" v="311" actId="478"/>
          <ac:spMkLst>
            <pc:docMk/>
            <pc:sldMk cId="1143596271" sldId="412"/>
            <ac:spMk id="5" creationId="{B4FCE52B-5F80-D1C8-2FAB-3B4ED82A4265}"/>
          </ac:spMkLst>
        </pc:spChg>
        <pc:spChg chg="mod">
          <ac:chgData name="MOLLICA Carmine (EMPL+REGIO-DAC)" userId="49f5d08d-7f78-4c48-b29c-56113ae0f2e9" providerId="ADAL" clId="{45305327-533A-4404-ADC9-785E04C8C40A}" dt="2025-05-05T12:59:02.815" v="904" actId="21"/>
          <ac:spMkLst>
            <pc:docMk/>
            <pc:sldMk cId="1143596271" sldId="412"/>
            <ac:spMk id="7" creationId="{C77FDDD5-0218-735D-F554-069E445A40F0}"/>
          </ac:spMkLst>
        </pc:spChg>
      </pc:sldChg>
      <pc:sldChg chg="modSp new mod">
        <pc:chgData name="MOLLICA Carmine (EMPL+REGIO-DAC)" userId="49f5d08d-7f78-4c48-b29c-56113ae0f2e9" providerId="ADAL" clId="{45305327-533A-4404-ADC9-785E04C8C40A}" dt="2025-05-05T12:55:26.528" v="896" actId="14100"/>
        <pc:sldMkLst>
          <pc:docMk/>
          <pc:sldMk cId="674133619" sldId="415"/>
        </pc:sldMkLst>
        <pc:spChg chg="mod">
          <ac:chgData name="MOLLICA Carmine (EMPL+REGIO-DAC)" userId="49f5d08d-7f78-4c48-b29c-56113ae0f2e9" providerId="ADAL" clId="{45305327-533A-4404-ADC9-785E04C8C40A}" dt="2025-05-05T11:12:34.049" v="21" actId="108"/>
          <ac:spMkLst>
            <pc:docMk/>
            <pc:sldMk cId="674133619" sldId="415"/>
            <ac:spMk id="2" creationId="{D3F4B833-100A-0D93-E96E-D726684E007C}"/>
          </ac:spMkLst>
        </pc:spChg>
        <pc:spChg chg="mod">
          <ac:chgData name="MOLLICA Carmine (EMPL+REGIO-DAC)" userId="49f5d08d-7f78-4c48-b29c-56113ae0f2e9" providerId="ADAL" clId="{45305327-533A-4404-ADC9-785E04C8C40A}" dt="2025-05-05T12:55:26.528" v="896" actId="14100"/>
          <ac:spMkLst>
            <pc:docMk/>
            <pc:sldMk cId="674133619" sldId="415"/>
            <ac:spMk id="3" creationId="{2A54D879-F461-B8E4-8399-B624A4D9C7EE}"/>
          </ac:spMkLst>
        </pc:spChg>
      </pc:sldChg>
      <pc:sldChg chg="new del">
        <pc:chgData name="MOLLICA Carmine (EMPL+REGIO-DAC)" userId="49f5d08d-7f78-4c48-b29c-56113ae0f2e9" providerId="ADAL" clId="{45305327-533A-4404-ADC9-785E04C8C40A}" dt="2025-05-05T11:11:16.632" v="9" actId="680"/>
        <pc:sldMkLst>
          <pc:docMk/>
          <pc:sldMk cId="3208164971" sldId="415"/>
        </pc:sldMkLst>
      </pc:sldChg>
      <pc:sldChg chg="new del">
        <pc:chgData name="MOLLICA Carmine (EMPL+REGIO-DAC)" userId="49f5d08d-7f78-4c48-b29c-56113ae0f2e9" providerId="ADAL" clId="{45305327-533A-4404-ADC9-785E04C8C40A}" dt="2025-05-05T11:10:29.938" v="4" actId="680"/>
        <pc:sldMkLst>
          <pc:docMk/>
          <pc:sldMk cId="3299808483" sldId="415"/>
        </pc:sldMkLst>
      </pc:sldChg>
      <pc:sldChg chg="modSp new del setBg">
        <pc:chgData name="MOLLICA Carmine (EMPL+REGIO-DAC)" userId="49f5d08d-7f78-4c48-b29c-56113ae0f2e9" providerId="ADAL" clId="{45305327-533A-4404-ADC9-785E04C8C40A}" dt="2025-05-05T11:10:49.144" v="7" actId="2696"/>
        <pc:sldMkLst>
          <pc:docMk/>
          <pc:sldMk cId="3439950400" sldId="415"/>
        </pc:sldMkLst>
        <pc:spChg chg="mod">
          <ac:chgData name="MOLLICA Carmine (EMPL+REGIO-DAC)" userId="49f5d08d-7f78-4c48-b29c-56113ae0f2e9" providerId="ADAL" clId="{45305327-533A-4404-ADC9-785E04C8C40A}" dt="2025-05-05T11:10:40.090" v="6"/>
          <ac:spMkLst>
            <pc:docMk/>
            <pc:sldMk cId="3439950400" sldId="415"/>
            <ac:spMk id="2" creationId="{3621FC90-3863-2BDB-49D0-2F73519D32E4}"/>
          </ac:spMkLst>
        </pc:spChg>
        <pc:spChg chg="mod">
          <ac:chgData name="MOLLICA Carmine (EMPL+REGIO-DAC)" userId="49f5d08d-7f78-4c48-b29c-56113ae0f2e9" providerId="ADAL" clId="{45305327-533A-4404-ADC9-785E04C8C40A}" dt="2025-05-05T11:10:40.090" v="6"/>
          <ac:spMkLst>
            <pc:docMk/>
            <pc:sldMk cId="3439950400" sldId="415"/>
            <ac:spMk id="3" creationId="{FEFCB1B9-95A8-B315-9E07-1BF408E2B724}"/>
          </ac:spMkLst>
        </pc:spChg>
        <pc:spChg chg="mod">
          <ac:chgData name="MOLLICA Carmine (EMPL+REGIO-DAC)" userId="49f5d08d-7f78-4c48-b29c-56113ae0f2e9" providerId="ADAL" clId="{45305327-533A-4404-ADC9-785E04C8C40A}" dt="2025-05-05T11:10:40.090" v="6"/>
          <ac:spMkLst>
            <pc:docMk/>
            <pc:sldMk cId="3439950400" sldId="415"/>
            <ac:spMk id="4" creationId="{9344B831-1494-E8A9-A2C0-E0EC91D4481F}"/>
          </ac:spMkLst>
        </pc:spChg>
      </pc:sldChg>
    </pc:docChg>
  </pc:docChgLst>
  <pc:docChgLst>
    <pc:chgData name="DEBATTISTA Brian (EMPL+REGIO-DAC)" userId="S::brian.debattista@ec.europa.eu::2fa254f6-a250-4214-985a-0ede6194cc29" providerId="AD" clId="Web-{259555EB-8399-5457-A5F5-C40A95589662}"/>
    <pc:docChg chg="delSld modSld">
      <pc:chgData name="DEBATTISTA Brian (EMPL+REGIO-DAC)" userId="S::brian.debattista@ec.europa.eu::2fa254f6-a250-4214-985a-0ede6194cc29" providerId="AD" clId="Web-{259555EB-8399-5457-A5F5-C40A95589662}" dt="2025-05-08T20:14:07.028" v="279" actId="20577"/>
      <pc:docMkLst>
        <pc:docMk/>
      </pc:docMkLst>
      <pc:sldChg chg="modSp">
        <pc:chgData name="DEBATTISTA Brian (EMPL+REGIO-DAC)" userId="S::brian.debattista@ec.europa.eu::2fa254f6-a250-4214-985a-0ede6194cc29" providerId="AD" clId="Web-{259555EB-8399-5457-A5F5-C40A95589662}" dt="2025-05-08T20:14:07.028" v="279" actId="20577"/>
        <pc:sldMkLst>
          <pc:docMk/>
          <pc:sldMk cId="0" sldId="256"/>
        </pc:sldMkLst>
        <pc:spChg chg="mod">
          <ac:chgData name="DEBATTISTA Brian (EMPL+REGIO-DAC)" userId="S::brian.debattista@ec.europa.eu::2fa254f6-a250-4214-985a-0ede6194cc29" providerId="AD" clId="Web-{259555EB-8399-5457-A5F5-C40A95589662}" dt="2025-05-08T19:48:08.415" v="23" actId="14100"/>
          <ac:spMkLst>
            <pc:docMk/>
            <pc:sldMk cId="0" sldId="256"/>
            <ac:spMk id="4" creationId="{AE68706F-E58B-D844-F68A-2379B7D107A7}"/>
          </ac:spMkLst>
        </pc:spChg>
        <pc:spChg chg="mod">
          <ac:chgData name="DEBATTISTA Brian (EMPL+REGIO-DAC)" userId="S::brian.debattista@ec.europa.eu::2fa254f6-a250-4214-985a-0ede6194cc29" providerId="AD" clId="Web-{259555EB-8399-5457-A5F5-C40A95589662}" dt="2025-05-08T20:14:07.028" v="279" actId="20577"/>
          <ac:spMkLst>
            <pc:docMk/>
            <pc:sldMk cId="0" sldId="256"/>
            <ac:spMk id="5" creationId="{C504D590-9922-C06A-407C-2B718394A8D5}"/>
          </ac:spMkLst>
        </pc:spChg>
      </pc:sldChg>
      <pc:sldChg chg="addSp delSp modSp">
        <pc:chgData name="DEBATTISTA Brian (EMPL+REGIO-DAC)" userId="S::brian.debattista@ec.europa.eu::2fa254f6-a250-4214-985a-0ede6194cc29" providerId="AD" clId="Web-{259555EB-8399-5457-A5F5-C40A95589662}" dt="2025-05-08T20:11:23.710" v="260" actId="20577"/>
        <pc:sldMkLst>
          <pc:docMk/>
          <pc:sldMk cId="2479880471" sldId="366"/>
        </pc:sldMkLst>
        <pc:spChg chg="del">
          <ac:chgData name="DEBATTISTA Brian (EMPL+REGIO-DAC)" userId="S::brian.debattista@ec.europa.eu::2fa254f6-a250-4214-985a-0ede6194cc29" providerId="AD" clId="Web-{259555EB-8399-5457-A5F5-C40A95589662}" dt="2025-05-08T19:50:37.576" v="68"/>
          <ac:spMkLst>
            <pc:docMk/>
            <pc:sldMk cId="2479880471" sldId="366"/>
            <ac:spMk id="2" creationId="{0314A3EB-C87F-74F5-1D59-CE243C5B7632}"/>
          </ac:spMkLst>
        </pc:spChg>
        <pc:spChg chg="add mod">
          <ac:chgData name="DEBATTISTA Brian (EMPL+REGIO-DAC)" userId="S::brian.debattista@ec.europa.eu::2fa254f6-a250-4214-985a-0ede6194cc29" providerId="AD" clId="Web-{259555EB-8399-5457-A5F5-C40A95589662}" dt="2025-05-08T20:11:23.710" v="260" actId="20577"/>
          <ac:spMkLst>
            <pc:docMk/>
            <pc:sldMk cId="2479880471" sldId="366"/>
            <ac:spMk id="4" creationId="{FFAB57B5-BA8A-EE6C-6E32-5981F4201923}"/>
          </ac:spMkLst>
        </pc:spChg>
        <pc:spChg chg="add del mod">
          <ac:chgData name="DEBATTISTA Brian (EMPL+REGIO-DAC)" userId="S::brian.debattista@ec.europa.eu::2fa254f6-a250-4214-985a-0ede6194cc29" providerId="AD" clId="Web-{259555EB-8399-5457-A5F5-C40A95589662}" dt="2025-05-08T19:50:42.420" v="69"/>
          <ac:spMkLst>
            <pc:docMk/>
            <pc:sldMk cId="2479880471" sldId="366"/>
            <ac:spMk id="6" creationId="{0D0A0D24-1C2A-BA95-2266-CD36F81513AE}"/>
          </ac:spMkLst>
        </pc:spChg>
        <pc:spChg chg="mod">
          <ac:chgData name="DEBATTISTA Brian (EMPL+REGIO-DAC)" userId="S::brian.debattista@ec.europa.eu::2fa254f6-a250-4214-985a-0ede6194cc29" providerId="AD" clId="Web-{259555EB-8399-5457-A5F5-C40A95589662}" dt="2025-05-08T19:54:31.553" v="106" actId="20577"/>
          <ac:spMkLst>
            <pc:docMk/>
            <pc:sldMk cId="2479880471" sldId="366"/>
            <ac:spMk id="7" creationId="{F16995D0-EE7F-91FF-418B-D48294F252DA}"/>
          </ac:spMkLst>
        </pc:spChg>
      </pc:sldChg>
      <pc:sldChg chg="delSp modSp">
        <pc:chgData name="DEBATTISTA Brian (EMPL+REGIO-DAC)" userId="S::brian.debattista@ec.europa.eu::2fa254f6-a250-4214-985a-0ede6194cc29" providerId="AD" clId="Web-{259555EB-8399-5457-A5F5-C40A95589662}" dt="2025-05-08T20:12:01.867" v="272" actId="1076"/>
        <pc:sldMkLst>
          <pc:docMk/>
          <pc:sldMk cId="3200142001" sldId="409"/>
        </pc:sldMkLst>
        <pc:spChg chg="mod">
          <ac:chgData name="DEBATTISTA Brian (EMPL+REGIO-DAC)" userId="S::brian.debattista@ec.europa.eu::2fa254f6-a250-4214-985a-0ede6194cc29" providerId="AD" clId="Web-{259555EB-8399-5457-A5F5-C40A95589662}" dt="2025-05-08T20:12:01.867" v="272" actId="1076"/>
          <ac:spMkLst>
            <pc:docMk/>
            <pc:sldMk cId="3200142001" sldId="409"/>
            <ac:spMk id="2" creationId="{8FF7E20B-A55C-04B9-4433-1D1E309BECB5}"/>
          </ac:spMkLst>
        </pc:spChg>
        <pc:spChg chg="mod">
          <ac:chgData name="DEBATTISTA Brian (EMPL+REGIO-DAC)" userId="S::brian.debattista@ec.europa.eu::2fa254f6-a250-4214-985a-0ede6194cc29" providerId="AD" clId="Web-{259555EB-8399-5457-A5F5-C40A95589662}" dt="2025-05-08T20:11:59.524" v="271" actId="1076"/>
          <ac:spMkLst>
            <pc:docMk/>
            <pc:sldMk cId="3200142001" sldId="409"/>
            <ac:spMk id="3" creationId="{95B71FF3-C5C2-E0F0-C467-4731C667222D}"/>
          </ac:spMkLst>
        </pc:spChg>
        <pc:spChg chg="mod">
          <ac:chgData name="DEBATTISTA Brian (EMPL+REGIO-DAC)" userId="S::brian.debattista@ec.europa.eu::2fa254f6-a250-4214-985a-0ede6194cc29" providerId="AD" clId="Web-{259555EB-8399-5457-A5F5-C40A95589662}" dt="2025-05-08T20:11:56.164" v="270" actId="20577"/>
          <ac:spMkLst>
            <pc:docMk/>
            <pc:sldMk cId="3200142001" sldId="409"/>
            <ac:spMk id="7" creationId="{F16995D0-EE7F-91FF-418B-D48294F252DA}"/>
          </ac:spMkLst>
        </pc:spChg>
        <pc:spChg chg="mod">
          <ac:chgData name="DEBATTISTA Brian (EMPL+REGIO-DAC)" userId="S::brian.debattista@ec.europa.eu::2fa254f6-a250-4214-985a-0ede6194cc29" providerId="AD" clId="Web-{259555EB-8399-5457-A5F5-C40A95589662}" dt="2025-05-08T20:11:37.835" v="263" actId="1076"/>
          <ac:spMkLst>
            <pc:docMk/>
            <pc:sldMk cId="3200142001" sldId="409"/>
            <ac:spMk id="9" creationId="{A32E5D5A-6A0A-314D-9F7D-47B9F9B0456C}"/>
          </ac:spMkLst>
        </pc:spChg>
        <pc:spChg chg="del mod">
          <ac:chgData name="DEBATTISTA Brian (EMPL+REGIO-DAC)" userId="S::brian.debattista@ec.europa.eu::2fa254f6-a250-4214-985a-0ede6194cc29" providerId="AD" clId="Web-{259555EB-8399-5457-A5F5-C40A95589662}" dt="2025-05-08T20:11:25.976" v="261"/>
          <ac:spMkLst>
            <pc:docMk/>
            <pc:sldMk cId="3200142001" sldId="409"/>
            <ac:spMk id="14" creationId="{C08E4218-7255-D98D-4F07-231C2DA02DC4}"/>
          </ac:spMkLst>
        </pc:spChg>
      </pc:sldChg>
      <pc:sldChg chg="del">
        <pc:chgData name="DEBATTISTA Brian (EMPL+REGIO-DAC)" userId="S::brian.debattista@ec.europa.eu::2fa254f6-a250-4214-985a-0ede6194cc29" providerId="AD" clId="Web-{259555EB-8399-5457-A5F5-C40A95589662}" dt="2025-05-08T19:51:16.374" v="75"/>
        <pc:sldMkLst>
          <pc:docMk/>
          <pc:sldMk cId="3736100946" sldId="411"/>
        </pc:sldMkLst>
      </pc:sldChg>
      <pc:sldChg chg="addSp modSp">
        <pc:chgData name="DEBATTISTA Brian (EMPL+REGIO-DAC)" userId="S::brian.debattista@ec.europa.eu::2fa254f6-a250-4214-985a-0ede6194cc29" providerId="AD" clId="Web-{259555EB-8399-5457-A5F5-C40A95589662}" dt="2025-05-08T20:07:54.656" v="236" actId="20577"/>
        <pc:sldMkLst>
          <pc:docMk/>
          <pc:sldMk cId="354797680" sldId="414"/>
        </pc:sldMkLst>
        <pc:spChg chg="mod">
          <ac:chgData name="DEBATTISTA Brian (EMPL+REGIO-DAC)" userId="S::brian.debattista@ec.europa.eu::2fa254f6-a250-4214-985a-0ede6194cc29" providerId="AD" clId="Web-{259555EB-8399-5457-A5F5-C40A95589662}" dt="2025-05-08T20:07:54.656" v="236" actId="20577"/>
          <ac:spMkLst>
            <pc:docMk/>
            <pc:sldMk cId="354797680" sldId="414"/>
            <ac:spMk id="2" creationId="{CA9CF6F3-8F08-BAA5-37AB-B9F80FC6DC21}"/>
          </ac:spMkLst>
        </pc:spChg>
        <pc:spChg chg="mod">
          <ac:chgData name="DEBATTISTA Brian (EMPL+REGIO-DAC)" userId="S::brian.debattista@ec.europa.eu::2fa254f6-a250-4214-985a-0ede6194cc29" providerId="AD" clId="Web-{259555EB-8399-5457-A5F5-C40A95589662}" dt="2025-05-08T19:58:31.982" v="144" actId="14100"/>
          <ac:spMkLst>
            <pc:docMk/>
            <pc:sldMk cId="354797680" sldId="414"/>
            <ac:spMk id="3" creationId="{3E7E56DE-3DB2-E7F8-14E9-06B14370B440}"/>
          </ac:spMkLst>
        </pc:spChg>
        <pc:spChg chg="mod">
          <ac:chgData name="DEBATTISTA Brian (EMPL+REGIO-DAC)" userId="S::brian.debattista@ec.europa.eu::2fa254f6-a250-4214-985a-0ede6194cc29" providerId="AD" clId="Web-{259555EB-8399-5457-A5F5-C40A95589662}" dt="2025-05-08T19:58:41.748" v="147" actId="1076"/>
          <ac:spMkLst>
            <pc:docMk/>
            <pc:sldMk cId="354797680" sldId="414"/>
            <ac:spMk id="4" creationId="{CCF97B4C-DF40-7796-3F28-B1E7909DAAD7}"/>
          </ac:spMkLst>
        </pc:spChg>
        <pc:spChg chg="mod">
          <ac:chgData name="DEBATTISTA Brian (EMPL+REGIO-DAC)" userId="S::brian.debattista@ec.europa.eu::2fa254f6-a250-4214-985a-0ede6194cc29" providerId="AD" clId="Web-{259555EB-8399-5457-A5F5-C40A95589662}" dt="2025-05-08T19:58:28.310" v="143" actId="14100"/>
          <ac:spMkLst>
            <pc:docMk/>
            <pc:sldMk cId="354797680" sldId="414"/>
            <ac:spMk id="5" creationId="{742505AA-4831-7A62-BA7B-CED54C0FB474}"/>
          </ac:spMkLst>
        </pc:spChg>
        <pc:spChg chg="mod">
          <ac:chgData name="DEBATTISTA Brian (EMPL+REGIO-DAC)" userId="S::brian.debattista@ec.europa.eu::2fa254f6-a250-4214-985a-0ede6194cc29" providerId="AD" clId="Web-{259555EB-8399-5457-A5F5-C40A95589662}" dt="2025-05-08T20:03:29.382" v="155" actId="20577"/>
          <ac:spMkLst>
            <pc:docMk/>
            <pc:sldMk cId="354797680" sldId="414"/>
            <ac:spMk id="6" creationId="{D124A283-0FF1-FC30-0E2B-02DA1A59344B}"/>
          </ac:spMkLst>
        </pc:spChg>
        <pc:spChg chg="add mod">
          <ac:chgData name="DEBATTISTA Brian (EMPL+REGIO-DAC)" userId="S::brian.debattista@ec.europa.eu::2fa254f6-a250-4214-985a-0ede6194cc29" providerId="AD" clId="Web-{259555EB-8399-5457-A5F5-C40A95589662}" dt="2025-05-08T20:07:46.062" v="232" actId="1076"/>
          <ac:spMkLst>
            <pc:docMk/>
            <pc:sldMk cId="354797680" sldId="414"/>
            <ac:spMk id="9" creationId="{7E3FFDAD-E99F-66C7-851C-52C64B4A55F1}"/>
          </ac:spMkLst>
        </pc:spChg>
        <pc:picChg chg="add mod">
          <ac:chgData name="DEBATTISTA Brian (EMPL+REGIO-DAC)" userId="S::brian.debattista@ec.europa.eu::2fa254f6-a250-4214-985a-0ede6194cc29" providerId="AD" clId="Web-{259555EB-8399-5457-A5F5-C40A95589662}" dt="2025-05-08T19:58:52.217" v="149" actId="14100"/>
          <ac:picMkLst>
            <pc:docMk/>
            <pc:sldMk cId="354797680" sldId="414"/>
            <ac:picMk id="7" creationId="{EE06681D-6A90-F1F5-395F-8B2934C51F69}"/>
          </ac:picMkLst>
        </pc:picChg>
      </pc:sldChg>
      <pc:sldChg chg="modSp">
        <pc:chgData name="DEBATTISTA Brian (EMPL+REGIO-DAC)" userId="S::brian.debattista@ec.europa.eu::2fa254f6-a250-4214-985a-0ede6194cc29" providerId="AD" clId="Web-{259555EB-8399-5457-A5F5-C40A95589662}" dt="2025-05-08T20:09:11.799" v="239" actId="1076"/>
        <pc:sldMkLst>
          <pc:docMk/>
          <pc:sldMk cId="1574354514" sldId="417"/>
        </pc:sldMkLst>
        <pc:spChg chg="mod">
          <ac:chgData name="DEBATTISTA Brian (EMPL+REGIO-DAC)" userId="S::brian.debattista@ec.europa.eu::2fa254f6-a250-4214-985a-0ede6194cc29" providerId="AD" clId="Web-{259555EB-8399-5457-A5F5-C40A95589662}" dt="2025-05-08T20:09:11.799" v="239" actId="1076"/>
          <ac:spMkLst>
            <pc:docMk/>
            <pc:sldMk cId="1574354514" sldId="417"/>
            <ac:spMk id="18" creationId="{618F306F-5C98-F2EF-DC9D-EE39499B861E}"/>
          </ac:spMkLst>
        </pc:spChg>
      </pc:sldChg>
      <pc:sldChg chg="delSp modSp">
        <pc:chgData name="DEBATTISTA Brian (EMPL+REGIO-DAC)" userId="S::brian.debattista@ec.europa.eu::2fa254f6-a250-4214-985a-0ede6194cc29" providerId="AD" clId="Web-{259555EB-8399-5457-A5F5-C40A95589662}" dt="2025-05-08T20:11:10.850" v="259"/>
        <pc:sldMkLst>
          <pc:docMk/>
          <pc:sldMk cId="1141241094" sldId="418"/>
        </pc:sldMkLst>
        <pc:spChg chg="del mod">
          <ac:chgData name="DEBATTISTA Brian (EMPL+REGIO-DAC)" userId="S::brian.debattista@ec.europa.eu::2fa254f6-a250-4214-985a-0ede6194cc29" providerId="AD" clId="Web-{259555EB-8399-5457-A5F5-C40A95589662}" dt="2025-05-08T20:11:10.850" v="259"/>
          <ac:spMkLst>
            <pc:docMk/>
            <pc:sldMk cId="1141241094" sldId="418"/>
            <ac:spMk id="3" creationId="{EE20EED1-5A99-E13A-D72D-10BEA5474A1D}"/>
          </ac:spMkLst>
        </pc:spChg>
        <pc:spChg chg="mod">
          <ac:chgData name="DEBATTISTA Brian (EMPL+REGIO-DAC)" userId="S::brian.debattista@ec.europa.eu::2fa254f6-a250-4214-985a-0ede6194cc29" providerId="AD" clId="Web-{259555EB-8399-5457-A5F5-C40A95589662}" dt="2025-05-08T20:10:57.272" v="258" actId="20577"/>
          <ac:spMkLst>
            <pc:docMk/>
            <pc:sldMk cId="1141241094" sldId="418"/>
            <ac:spMk id="15" creationId="{043DBDC1-9703-93DE-2CA7-F8CC11395DF3}"/>
          </ac:spMkLst>
        </pc:spChg>
      </pc:sldChg>
    </pc:docChg>
  </pc:docChgLst>
  <pc:docChgLst>
    <pc:chgData name="FOGLIA Francesco (EMPL+REGIO-DAC)" userId="81140625-e35e-4162-b6e3-24ae92696e25" providerId="ADAL" clId="{1ADD9D61-5893-4A24-A8E2-CA39593B4505}"/>
    <pc:docChg chg="undo redo custSel addSld delSld modSld">
      <pc:chgData name="FOGLIA Francesco (EMPL+REGIO-DAC)" userId="81140625-e35e-4162-b6e3-24ae92696e25" providerId="ADAL" clId="{1ADD9D61-5893-4A24-A8E2-CA39593B4505}" dt="2025-05-12T14:16:33.637" v="449" actId="1076"/>
      <pc:docMkLst>
        <pc:docMk/>
      </pc:docMkLst>
      <pc:sldChg chg="modSp mod">
        <pc:chgData name="FOGLIA Francesco (EMPL+REGIO-DAC)" userId="81140625-e35e-4162-b6e3-24ae92696e25" providerId="ADAL" clId="{1ADD9D61-5893-4A24-A8E2-CA39593B4505}" dt="2025-05-12T14:06:33.837" v="418" actId="255"/>
        <pc:sldMkLst>
          <pc:docMk/>
          <pc:sldMk cId="2479880471" sldId="366"/>
        </pc:sldMkLst>
        <pc:spChg chg="mod">
          <ac:chgData name="FOGLIA Francesco (EMPL+REGIO-DAC)" userId="81140625-e35e-4162-b6e3-24ae92696e25" providerId="ADAL" clId="{1ADD9D61-5893-4A24-A8E2-CA39593B4505}" dt="2025-05-12T14:06:33.837" v="418" actId="255"/>
          <ac:spMkLst>
            <pc:docMk/>
            <pc:sldMk cId="2479880471" sldId="366"/>
            <ac:spMk id="4" creationId="{FFAB57B5-BA8A-EE6C-6E32-5981F4201923}"/>
          </ac:spMkLst>
        </pc:spChg>
      </pc:sldChg>
      <pc:sldChg chg="addSp delSp modSp mod modClrScheme chgLayout">
        <pc:chgData name="FOGLIA Francesco (EMPL+REGIO-DAC)" userId="81140625-e35e-4162-b6e3-24ae92696e25" providerId="ADAL" clId="{1ADD9D61-5893-4A24-A8E2-CA39593B4505}" dt="2025-05-12T14:16:33.637" v="449" actId="1076"/>
        <pc:sldMkLst>
          <pc:docMk/>
          <pc:sldMk cId="3200142001" sldId="409"/>
        </pc:sldMkLst>
        <pc:spChg chg="mod">
          <ac:chgData name="FOGLIA Francesco (EMPL+REGIO-DAC)" userId="81140625-e35e-4162-b6e3-24ae92696e25" providerId="ADAL" clId="{1ADD9D61-5893-4A24-A8E2-CA39593B4505}" dt="2025-05-12T14:16:33.637" v="449" actId="1076"/>
          <ac:spMkLst>
            <pc:docMk/>
            <pc:sldMk cId="3200142001" sldId="409"/>
            <ac:spMk id="2" creationId="{8FF7E20B-A55C-04B9-4433-1D1E309BECB5}"/>
          </ac:spMkLst>
        </pc:spChg>
        <pc:spChg chg="mod">
          <ac:chgData name="FOGLIA Francesco (EMPL+REGIO-DAC)" userId="81140625-e35e-4162-b6e3-24ae92696e25" providerId="ADAL" clId="{1ADD9D61-5893-4A24-A8E2-CA39593B4505}" dt="2025-05-12T14:16:33.637" v="449" actId="1076"/>
          <ac:spMkLst>
            <pc:docMk/>
            <pc:sldMk cId="3200142001" sldId="409"/>
            <ac:spMk id="3" creationId="{95B71FF3-C5C2-E0F0-C467-4731C667222D}"/>
          </ac:spMkLst>
        </pc:spChg>
        <pc:spChg chg="add del mod ord">
          <ac:chgData name="FOGLIA Francesco (EMPL+REGIO-DAC)" userId="81140625-e35e-4162-b6e3-24ae92696e25" providerId="ADAL" clId="{1ADD9D61-5893-4A24-A8E2-CA39593B4505}" dt="2025-05-12T10:09:23.517" v="232" actId="1076"/>
          <ac:spMkLst>
            <pc:docMk/>
            <pc:sldMk cId="3200142001" sldId="409"/>
            <ac:spMk id="5" creationId="{E5368646-3F34-C434-6EAA-BC759F705BF0}"/>
          </ac:spMkLst>
        </pc:spChg>
        <pc:spChg chg="add del mod">
          <ac:chgData name="FOGLIA Francesco (EMPL+REGIO-DAC)" userId="81140625-e35e-4162-b6e3-24ae92696e25" providerId="ADAL" clId="{1ADD9D61-5893-4A24-A8E2-CA39593B4505}" dt="2025-05-12T10:08:35.813" v="220" actId="6264"/>
          <ac:spMkLst>
            <pc:docMk/>
            <pc:sldMk cId="3200142001" sldId="409"/>
            <ac:spMk id="6" creationId="{B28CAD20-3F9D-6B3A-120A-5C0480C134BA}"/>
          </ac:spMkLst>
        </pc:spChg>
        <pc:spChg chg="mod ord">
          <ac:chgData name="FOGLIA Francesco (EMPL+REGIO-DAC)" userId="81140625-e35e-4162-b6e3-24ae92696e25" providerId="ADAL" clId="{1ADD9D61-5893-4A24-A8E2-CA39593B4505}" dt="2025-05-12T14:16:33.637" v="449" actId="1076"/>
          <ac:spMkLst>
            <pc:docMk/>
            <pc:sldMk cId="3200142001" sldId="409"/>
            <ac:spMk id="7" creationId="{F16995D0-EE7F-91FF-418B-D48294F252DA}"/>
          </ac:spMkLst>
        </pc:spChg>
        <pc:spChg chg="add del mod ord">
          <ac:chgData name="FOGLIA Francesco (EMPL+REGIO-DAC)" userId="81140625-e35e-4162-b6e3-24ae92696e25" providerId="ADAL" clId="{1ADD9D61-5893-4A24-A8E2-CA39593B4505}" dt="2025-05-12T10:08:35.813" v="220" actId="6264"/>
          <ac:spMkLst>
            <pc:docMk/>
            <pc:sldMk cId="3200142001" sldId="409"/>
            <ac:spMk id="8" creationId="{084A177B-412A-1CDE-E88C-3FAA3E70C1DC}"/>
          </ac:spMkLst>
        </pc:spChg>
        <pc:spChg chg="mod">
          <ac:chgData name="FOGLIA Francesco (EMPL+REGIO-DAC)" userId="81140625-e35e-4162-b6e3-24ae92696e25" providerId="ADAL" clId="{1ADD9D61-5893-4A24-A8E2-CA39593B4505}" dt="2025-05-12T14:16:33.637" v="449" actId="1076"/>
          <ac:spMkLst>
            <pc:docMk/>
            <pc:sldMk cId="3200142001" sldId="409"/>
            <ac:spMk id="9" creationId="{A32E5D5A-6A0A-314D-9F7D-47B9F9B0456C}"/>
          </ac:spMkLst>
        </pc:spChg>
        <pc:spChg chg="add del mod">
          <ac:chgData name="FOGLIA Francesco (EMPL+REGIO-DAC)" userId="81140625-e35e-4162-b6e3-24ae92696e25" providerId="ADAL" clId="{1ADD9D61-5893-4A24-A8E2-CA39593B4505}" dt="2025-05-12T13:50:33.602" v="364" actId="478"/>
          <ac:spMkLst>
            <pc:docMk/>
            <pc:sldMk cId="3200142001" sldId="409"/>
            <ac:spMk id="13" creationId="{AC452DC6-9717-D4D0-93E9-E985B03BFE80}"/>
          </ac:spMkLst>
        </pc:spChg>
        <pc:picChg chg="del mod">
          <ac:chgData name="FOGLIA Francesco (EMPL+REGIO-DAC)" userId="81140625-e35e-4162-b6e3-24ae92696e25" providerId="ADAL" clId="{1ADD9D61-5893-4A24-A8E2-CA39593B4505}" dt="2025-05-12T13:48:32.785" v="348" actId="478"/>
          <ac:picMkLst>
            <pc:docMk/>
            <pc:sldMk cId="3200142001" sldId="409"/>
            <ac:picMk id="4" creationId="{FD69F781-E947-0CA7-F03E-3669C1516AC8}"/>
          </ac:picMkLst>
        </pc:picChg>
        <pc:picChg chg="add del mod modCrop">
          <ac:chgData name="FOGLIA Francesco (EMPL+REGIO-DAC)" userId="81140625-e35e-4162-b6e3-24ae92696e25" providerId="ADAL" clId="{1ADD9D61-5893-4A24-A8E2-CA39593B4505}" dt="2025-05-12T14:15:41.349" v="439" actId="478"/>
          <ac:picMkLst>
            <pc:docMk/>
            <pc:sldMk cId="3200142001" sldId="409"/>
            <ac:picMk id="5" creationId="{B68B2FC8-398E-B962-6EC2-E81AD31F610E}"/>
          </ac:picMkLst>
        </pc:picChg>
        <pc:picChg chg="add del mod">
          <ac:chgData name="FOGLIA Francesco (EMPL+REGIO-DAC)" userId="81140625-e35e-4162-b6e3-24ae92696e25" providerId="ADAL" clId="{1ADD9D61-5893-4A24-A8E2-CA39593B4505}" dt="2025-05-12T13:49:35.873" v="355" actId="478"/>
          <ac:picMkLst>
            <pc:docMk/>
            <pc:sldMk cId="3200142001" sldId="409"/>
            <ac:picMk id="8" creationId="{21977169-E03D-74CC-393E-B9CF4EED9331}"/>
          </ac:picMkLst>
        </pc:picChg>
        <pc:picChg chg="add mod modCrop">
          <ac:chgData name="FOGLIA Francesco (EMPL+REGIO-DAC)" userId="81140625-e35e-4162-b6e3-24ae92696e25" providerId="ADAL" clId="{1ADD9D61-5893-4A24-A8E2-CA39593B4505}" dt="2025-05-12T14:16:19.597" v="448" actId="1076"/>
          <ac:picMkLst>
            <pc:docMk/>
            <pc:sldMk cId="3200142001" sldId="409"/>
            <ac:picMk id="8" creationId="{D64E170C-C541-F3A4-25EC-E47012A4B9BB}"/>
          </ac:picMkLst>
        </pc:picChg>
        <pc:picChg chg="add mod">
          <ac:chgData name="FOGLIA Francesco (EMPL+REGIO-DAC)" userId="81140625-e35e-4162-b6e3-24ae92696e25" providerId="ADAL" clId="{1ADD9D61-5893-4A24-A8E2-CA39593B4505}" dt="2025-05-12T14:16:33.637" v="449" actId="1076"/>
          <ac:picMkLst>
            <pc:docMk/>
            <pc:sldMk cId="3200142001" sldId="409"/>
            <ac:picMk id="10" creationId="{C3DDFE8E-4083-5442-0894-158379485459}"/>
          </ac:picMkLst>
        </pc:picChg>
        <pc:picChg chg="add mod">
          <ac:chgData name="FOGLIA Francesco (EMPL+REGIO-DAC)" userId="81140625-e35e-4162-b6e3-24ae92696e25" providerId="ADAL" clId="{1ADD9D61-5893-4A24-A8E2-CA39593B4505}" dt="2025-05-12T14:16:33.637" v="449" actId="1076"/>
          <ac:picMkLst>
            <pc:docMk/>
            <pc:sldMk cId="3200142001" sldId="409"/>
            <ac:picMk id="11" creationId="{FDEF30B7-8C1F-D958-C542-727901C3B18F}"/>
          </ac:picMkLst>
        </pc:picChg>
        <pc:picChg chg="add mod">
          <ac:chgData name="FOGLIA Francesco (EMPL+REGIO-DAC)" userId="81140625-e35e-4162-b6e3-24ae92696e25" providerId="ADAL" clId="{1ADD9D61-5893-4A24-A8E2-CA39593B4505}" dt="2025-05-12T14:16:33.637" v="449" actId="1076"/>
          <ac:picMkLst>
            <pc:docMk/>
            <pc:sldMk cId="3200142001" sldId="409"/>
            <ac:picMk id="12" creationId="{0C3686E6-EDED-8EA2-3E7F-7F96173073B2}"/>
          </ac:picMkLst>
        </pc:picChg>
        <pc:picChg chg="add del mod ord modCrop">
          <ac:chgData name="FOGLIA Francesco (EMPL+REGIO-DAC)" userId="81140625-e35e-4162-b6e3-24ae92696e25" providerId="ADAL" clId="{1ADD9D61-5893-4A24-A8E2-CA39593B4505}" dt="2025-05-12T14:12:22.783" v="419" actId="478"/>
          <ac:picMkLst>
            <pc:docMk/>
            <pc:sldMk cId="3200142001" sldId="409"/>
            <ac:picMk id="15" creationId="{F25505C0-A87C-4868-4ABC-AC331A4493B8}"/>
          </ac:picMkLst>
        </pc:picChg>
      </pc:sldChg>
      <pc:sldChg chg="addSp delSp modSp del mod modClrScheme chgLayout">
        <pc:chgData name="FOGLIA Francesco (EMPL+REGIO-DAC)" userId="81140625-e35e-4162-b6e3-24ae92696e25" providerId="ADAL" clId="{1ADD9D61-5893-4A24-A8E2-CA39593B4505}" dt="2025-05-12T10:06:21.010" v="215" actId="47"/>
        <pc:sldMkLst>
          <pc:docMk/>
          <pc:sldMk cId="354797680" sldId="414"/>
        </pc:sldMkLst>
        <pc:spChg chg="mod ord">
          <ac:chgData name="FOGLIA Francesco (EMPL+REGIO-DAC)" userId="81140625-e35e-4162-b6e3-24ae92696e25" providerId="ADAL" clId="{1ADD9D61-5893-4A24-A8E2-CA39593B4505}" dt="2025-05-12T09:51:59.968" v="9" actId="700"/>
          <ac:spMkLst>
            <pc:docMk/>
            <pc:sldMk cId="354797680" sldId="414"/>
            <ac:spMk id="2" creationId="{CA9CF6F3-8F08-BAA5-37AB-B9F80FC6DC21}"/>
          </ac:spMkLst>
        </pc:spChg>
        <pc:spChg chg="del mod ord">
          <ac:chgData name="FOGLIA Francesco (EMPL+REGIO-DAC)" userId="81140625-e35e-4162-b6e3-24ae92696e25" providerId="ADAL" clId="{1ADD9D61-5893-4A24-A8E2-CA39593B4505}" dt="2025-05-12T09:52:12.182" v="11" actId="478"/>
          <ac:spMkLst>
            <pc:docMk/>
            <pc:sldMk cId="354797680" sldId="414"/>
            <ac:spMk id="3" creationId="{3E7E56DE-3DB2-E7F8-14E9-06B14370B440}"/>
          </ac:spMkLst>
        </pc:spChg>
        <pc:spChg chg="del mod ord">
          <ac:chgData name="FOGLIA Francesco (EMPL+REGIO-DAC)" userId="81140625-e35e-4162-b6e3-24ae92696e25" providerId="ADAL" clId="{1ADD9D61-5893-4A24-A8E2-CA39593B4505}" dt="2025-05-12T09:52:12.182" v="11" actId="478"/>
          <ac:spMkLst>
            <pc:docMk/>
            <pc:sldMk cId="354797680" sldId="414"/>
            <ac:spMk id="4" creationId="{CCF97B4C-DF40-7796-3F28-B1E7909DAAD7}"/>
          </ac:spMkLst>
        </pc:spChg>
        <pc:spChg chg="del mod ord">
          <ac:chgData name="FOGLIA Francesco (EMPL+REGIO-DAC)" userId="81140625-e35e-4162-b6e3-24ae92696e25" providerId="ADAL" clId="{1ADD9D61-5893-4A24-A8E2-CA39593B4505}" dt="2025-05-12T09:52:12.182" v="11" actId="478"/>
          <ac:spMkLst>
            <pc:docMk/>
            <pc:sldMk cId="354797680" sldId="414"/>
            <ac:spMk id="5" creationId="{742505AA-4831-7A62-BA7B-CED54C0FB474}"/>
          </ac:spMkLst>
        </pc:spChg>
        <pc:spChg chg="del mod ord">
          <ac:chgData name="FOGLIA Francesco (EMPL+REGIO-DAC)" userId="81140625-e35e-4162-b6e3-24ae92696e25" providerId="ADAL" clId="{1ADD9D61-5893-4A24-A8E2-CA39593B4505}" dt="2025-05-12T09:52:12.182" v="11" actId="478"/>
          <ac:spMkLst>
            <pc:docMk/>
            <pc:sldMk cId="354797680" sldId="414"/>
            <ac:spMk id="6" creationId="{D124A283-0FF1-FC30-0E2B-02DA1A59344B}"/>
          </ac:spMkLst>
        </pc:spChg>
        <pc:spChg chg="add del mod">
          <ac:chgData name="FOGLIA Francesco (EMPL+REGIO-DAC)" userId="81140625-e35e-4162-b6e3-24ae92696e25" providerId="ADAL" clId="{1ADD9D61-5893-4A24-A8E2-CA39593B4505}" dt="2025-05-12T09:51:28.747" v="3" actId="6264"/>
          <ac:spMkLst>
            <pc:docMk/>
            <pc:sldMk cId="354797680" sldId="414"/>
            <ac:spMk id="8" creationId="{A26165E4-D5C1-7E91-941A-EDD3479F9007}"/>
          </ac:spMkLst>
        </pc:spChg>
        <pc:spChg chg="del">
          <ac:chgData name="FOGLIA Francesco (EMPL+REGIO-DAC)" userId="81140625-e35e-4162-b6e3-24ae92696e25" providerId="ADAL" clId="{1ADD9D61-5893-4A24-A8E2-CA39593B4505}" dt="2025-05-12T09:52:12.182" v="11" actId="478"/>
          <ac:spMkLst>
            <pc:docMk/>
            <pc:sldMk cId="354797680" sldId="414"/>
            <ac:spMk id="9" creationId="{7E3FFDAD-E99F-66C7-851C-52C64B4A55F1}"/>
          </ac:spMkLst>
        </pc:spChg>
        <pc:spChg chg="add del mod">
          <ac:chgData name="FOGLIA Francesco (EMPL+REGIO-DAC)" userId="81140625-e35e-4162-b6e3-24ae92696e25" providerId="ADAL" clId="{1ADD9D61-5893-4A24-A8E2-CA39593B4505}" dt="2025-05-12T09:51:28.747" v="3" actId="6264"/>
          <ac:spMkLst>
            <pc:docMk/>
            <pc:sldMk cId="354797680" sldId="414"/>
            <ac:spMk id="10" creationId="{A228518D-707F-00A5-E46A-6F451CA6B055}"/>
          </ac:spMkLst>
        </pc:spChg>
        <pc:spChg chg="add del mod">
          <ac:chgData name="FOGLIA Francesco (EMPL+REGIO-DAC)" userId="81140625-e35e-4162-b6e3-24ae92696e25" providerId="ADAL" clId="{1ADD9D61-5893-4A24-A8E2-CA39593B4505}" dt="2025-05-12T09:51:28.747" v="3" actId="6264"/>
          <ac:spMkLst>
            <pc:docMk/>
            <pc:sldMk cId="354797680" sldId="414"/>
            <ac:spMk id="11" creationId="{2CE71551-1C21-1799-F058-11FA68A6F463}"/>
          </ac:spMkLst>
        </pc:spChg>
        <pc:spChg chg="add del mod">
          <ac:chgData name="FOGLIA Francesco (EMPL+REGIO-DAC)" userId="81140625-e35e-4162-b6e3-24ae92696e25" providerId="ADAL" clId="{1ADD9D61-5893-4A24-A8E2-CA39593B4505}" dt="2025-05-12T09:51:28.747" v="3" actId="6264"/>
          <ac:spMkLst>
            <pc:docMk/>
            <pc:sldMk cId="354797680" sldId="414"/>
            <ac:spMk id="12" creationId="{EF4D8493-C002-5689-2A20-C80B5E99FA06}"/>
          </ac:spMkLst>
        </pc:spChg>
        <pc:spChg chg="add del mod">
          <ac:chgData name="FOGLIA Francesco (EMPL+REGIO-DAC)" userId="81140625-e35e-4162-b6e3-24ae92696e25" providerId="ADAL" clId="{1ADD9D61-5893-4A24-A8E2-CA39593B4505}" dt="2025-05-12T09:51:28.747" v="3" actId="6264"/>
          <ac:spMkLst>
            <pc:docMk/>
            <pc:sldMk cId="354797680" sldId="414"/>
            <ac:spMk id="13" creationId="{18C43D30-CE42-B134-7929-869C01805DCD}"/>
          </ac:spMkLst>
        </pc:spChg>
        <pc:spChg chg="add del mod ord">
          <ac:chgData name="FOGLIA Francesco (EMPL+REGIO-DAC)" userId="81140625-e35e-4162-b6e3-24ae92696e25" providerId="ADAL" clId="{1ADD9D61-5893-4A24-A8E2-CA39593B4505}" dt="2025-05-12T09:52:12.182" v="11" actId="478"/>
          <ac:spMkLst>
            <pc:docMk/>
            <pc:sldMk cId="354797680" sldId="414"/>
            <ac:spMk id="14" creationId="{D62C1FDE-3733-52F5-3121-4FAFFA86EB20}"/>
          </ac:spMkLst>
        </pc:spChg>
        <pc:spChg chg="add del mod ord">
          <ac:chgData name="FOGLIA Francesco (EMPL+REGIO-DAC)" userId="81140625-e35e-4162-b6e3-24ae92696e25" providerId="ADAL" clId="{1ADD9D61-5893-4A24-A8E2-CA39593B4505}" dt="2025-05-12T09:52:12.182" v="11" actId="478"/>
          <ac:spMkLst>
            <pc:docMk/>
            <pc:sldMk cId="354797680" sldId="414"/>
            <ac:spMk id="15" creationId="{C67566CA-915D-0AA9-7273-265B4FD716B2}"/>
          </ac:spMkLst>
        </pc:spChg>
        <pc:spChg chg="add mod">
          <ac:chgData name="FOGLIA Francesco (EMPL+REGIO-DAC)" userId="81140625-e35e-4162-b6e3-24ae92696e25" providerId="ADAL" clId="{1ADD9D61-5893-4A24-A8E2-CA39593B4505}" dt="2025-05-12T09:56:13.696" v="168" actId="1076"/>
          <ac:spMkLst>
            <pc:docMk/>
            <pc:sldMk cId="354797680" sldId="414"/>
            <ac:spMk id="17" creationId="{721BAF22-A394-70B7-58DF-9251C4BF1F3B}"/>
          </ac:spMkLst>
        </pc:spChg>
        <pc:spChg chg="add mod">
          <ac:chgData name="FOGLIA Francesco (EMPL+REGIO-DAC)" userId="81140625-e35e-4162-b6e3-24ae92696e25" providerId="ADAL" clId="{1ADD9D61-5893-4A24-A8E2-CA39593B4505}" dt="2025-05-12T09:56:13.696" v="168" actId="1076"/>
          <ac:spMkLst>
            <pc:docMk/>
            <pc:sldMk cId="354797680" sldId="414"/>
            <ac:spMk id="19" creationId="{E787F94E-A1AC-14C2-D7DB-C3F41735AC11}"/>
          </ac:spMkLst>
        </pc:spChg>
        <pc:spChg chg="add mod">
          <ac:chgData name="FOGLIA Francesco (EMPL+REGIO-DAC)" userId="81140625-e35e-4162-b6e3-24ae92696e25" providerId="ADAL" clId="{1ADD9D61-5893-4A24-A8E2-CA39593B4505}" dt="2025-05-12T09:56:13.696" v="168" actId="1076"/>
          <ac:spMkLst>
            <pc:docMk/>
            <pc:sldMk cId="354797680" sldId="414"/>
            <ac:spMk id="21" creationId="{669ECA64-9B3B-9E6B-5B01-443219E59EB8}"/>
          </ac:spMkLst>
        </pc:spChg>
        <pc:spChg chg="add del mod">
          <ac:chgData name="FOGLIA Francesco (EMPL+REGIO-DAC)" userId="81140625-e35e-4162-b6e3-24ae92696e25" providerId="ADAL" clId="{1ADD9D61-5893-4A24-A8E2-CA39593B4505}" dt="2025-05-12T09:55:11.869" v="162" actId="478"/>
          <ac:spMkLst>
            <pc:docMk/>
            <pc:sldMk cId="354797680" sldId="414"/>
            <ac:spMk id="23" creationId="{69D0D7A1-C052-3061-82C2-A059318C1AC2}"/>
          </ac:spMkLst>
        </pc:spChg>
        <pc:spChg chg="add mod">
          <ac:chgData name="FOGLIA Francesco (EMPL+REGIO-DAC)" userId="81140625-e35e-4162-b6e3-24ae92696e25" providerId="ADAL" clId="{1ADD9D61-5893-4A24-A8E2-CA39593B4505}" dt="2025-05-12T09:56:13.696" v="168" actId="1076"/>
          <ac:spMkLst>
            <pc:docMk/>
            <pc:sldMk cId="354797680" sldId="414"/>
            <ac:spMk id="24" creationId="{7FA44448-7FD6-1013-9983-9AB5AFBC3B5C}"/>
          </ac:spMkLst>
        </pc:spChg>
        <pc:spChg chg="add mod">
          <ac:chgData name="FOGLIA Francesco (EMPL+REGIO-DAC)" userId="81140625-e35e-4162-b6e3-24ae92696e25" providerId="ADAL" clId="{1ADD9D61-5893-4A24-A8E2-CA39593B4505}" dt="2025-05-12T09:56:13.696" v="168" actId="1076"/>
          <ac:spMkLst>
            <pc:docMk/>
            <pc:sldMk cId="354797680" sldId="414"/>
            <ac:spMk id="25" creationId="{F517E8CF-A6E4-FDCC-819B-E794BA18C6BC}"/>
          </ac:spMkLst>
        </pc:spChg>
        <pc:spChg chg="add mod">
          <ac:chgData name="FOGLIA Francesco (EMPL+REGIO-DAC)" userId="81140625-e35e-4162-b6e3-24ae92696e25" providerId="ADAL" clId="{1ADD9D61-5893-4A24-A8E2-CA39593B4505}" dt="2025-05-12T09:56:13.696" v="168" actId="1076"/>
          <ac:spMkLst>
            <pc:docMk/>
            <pc:sldMk cId="354797680" sldId="414"/>
            <ac:spMk id="26" creationId="{B3630703-A12E-306B-2713-5655571EBF99}"/>
          </ac:spMkLst>
        </pc:spChg>
        <pc:spChg chg="add del mod">
          <ac:chgData name="FOGLIA Francesco (EMPL+REGIO-DAC)" userId="81140625-e35e-4162-b6e3-24ae92696e25" providerId="ADAL" clId="{1ADD9D61-5893-4A24-A8E2-CA39593B4505}" dt="2025-05-12T09:55:13.348" v="163" actId="478"/>
          <ac:spMkLst>
            <pc:docMk/>
            <pc:sldMk cId="354797680" sldId="414"/>
            <ac:spMk id="28" creationId="{931E3BE2-E0DB-A66E-6F5C-2A6F51F9E29D}"/>
          </ac:spMkLst>
        </pc:spChg>
        <pc:spChg chg="add del mod">
          <ac:chgData name="FOGLIA Francesco (EMPL+REGIO-DAC)" userId="81140625-e35e-4162-b6e3-24ae92696e25" providerId="ADAL" clId="{1ADD9D61-5893-4A24-A8E2-CA39593B4505}" dt="2025-05-12T09:55:58.004" v="167" actId="478"/>
          <ac:spMkLst>
            <pc:docMk/>
            <pc:sldMk cId="354797680" sldId="414"/>
            <ac:spMk id="29" creationId="{32A1A340-2043-A8B1-3FD7-C50BF01C78DF}"/>
          </ac:spMkLst>
        </pc:spChg>
        <pc:spChg chg="add del mod">
          <ac:chgData name="FOGLIA Francesco (EMPL+REGIO-DAC)" userId="81140625-e35e-4162-b6e3-24ae92696e25" providerId="ADAL" clId="{1ADD9D61-5893-4A24-A8E2-CA39593B4505}" dt="2025-05-12T09:55:58.004" v="167" actId="478"/>
          <ac:spMkLst>
            <pc:docMk/>
            <pc:sldMk cId="354797680" sldId="414"/>
            <ac:spMk id="30" creationId="{05348843-3818-EB6F-96DA-CCFB4264FB7A}"/>
          </ac:spMkLst>
        </pc:spChg>
        <pc:spChg chg="add del mod">
          <ac:chgData name="FOGLIA Francesco (EMPL+REGIO-DAC)" userId="81140625-e35e-4162-b6e3-24ae92696e25" providerId="ADAL" clId="{1ADD9D61-5893-4A24-A8E2-CA39593B4505}" dt="2025-05-12T09:55:58.004" v="167" actId="478"/>
          <ac:spMkLst>
            <pc:docMk/>
            <pc:sldMk cId="354797680" sldId="414"/>
            <ac:spMk id="31" creationId="{C6081509-DCAE-CC3B-E6D8-A320D2B6DEEB}"/>
          </ac:spMkLst>
        </pc:spChg>
        <pc:spChg chg="add del mod">
          <ac:chgData name="FOGLIA Francesco (EMPL+REGIO-DAC)" userId="81140625-e35e-4162-b6e3-24ae92696e25" providerId="ADAL" clId="{1ADD9D61-5893-4A24-A8E2-CA39593B4505}" dt="2025-05-12T09:55:58.004" v="167" actId="478"/>
          <ac:spMkLst>
            <pc:docMk/>
            <pc:sldMk cId="354797680" sldId="414"/>
            <ac:spMk id="32" creationId="{28EA5903-CD7C-70CC-6C3C-4314FE4F7D40}"/>
          </ac:spMkLst>
        </pc:spChg>
        <pc:spChg chg="add del mod">
          <ac:chgData name="FOGLIA Francesco (EMPL+REGIO-DAC)" userId="81140625-e35e-4162-b6e3-24ae92696e25" providerId="ADAL" clId="{1ADD9D61-5893-4A24-A8E2-CA39593B4505}" dt="2025-05-12T09:55:58.004" v="167" actId="478"/>
          <ac:spMkLst>
            <pc:docMk/>
            <pc:sldMk cId="354797680" sldId="414"/>
            <ac:spMk id="33" creationId="{76106679-1DAD-FF33-5CC7-C074A3D61732}"/>
          </ac:spMkLst>
        </pc:spChg>
        <pc:spChg chg="add del mod">
          <ac:chgData name="FOGLIA Francesco (EMPL+REGIO-DAC)" userId="81140625-e35e-4162-b6e3-24ae92696e25" providerId="ADAL" clId="{1ADD9D61-5893-4A24-A8E2-CA39593B4505}" dt="2025-05-12T09:55:58.004" v="167" actId="478"/>
          <ac:spMkLst>
            <pc:docMk/>
            <pc:sldMk cId="354797680" sldId="414"/>
            <ac:spMk id="34" creationId="{24092A6C-273E-CD67-4C71-8B2CC6218574}"/>
          </ac:spMkLst>
        </pc:spChg>
        <pc:picChg chg="add del">
          <ac:chgData name="FOGLIA Francesco (EMPL+REGIO-DAC)" userId="81140625-e35e-4162-b6e3-24ae92696e25" providerId="ADAL" clId="{1ADD9D61-5893-4A24-A8E2-CA39593B4505}" dt="2025-05-12T09:51:31.776" v="4" actId="478"/>
          <ac:picMkLst>
            <pc:docMk/>
            <pc:sldMk cId="354797680" sldId="414"/>
            <ac:picMk id="7" creationId="{EE06681D-6A90-F1F5-395F-8B2934C51F69}"/>
          </ac:picMkLst>
        </pc:picChg>
      </pc:sldChg>
      <pc:sldChg chg="addSp delSp modSp mod modClrScheme chgLayout">
        <pc:chgData name="FOGLIA Francesco (EMPL+REGIO-DAC)" userId="81140625-e35e-4162-b6e3-24ae92696e25" providerId="ADAL" clId="{1ADD9D61-5893-4A24-A8E2-CA39593B4505}" dt="2025-05-12T13:41:28.440" v="320" actId="113"/>
        <pc:sldMkLst>
          <pc:docMk/>
          <pc:sldMk cId="1574354514" sldId="417"/>
        </pc:sldMkLst>
        <pc:spChg chg="add mod ord">
          <ac:chgData name="FOGLIA Francesco (EMPL+REGIO-DAC)" userId="81140625-e35e-4162-b6e3-24ae92696e25" providerId="ADAL" clId="{1ADD9D61-5893-4A24-A8E2-CA39593B4505}" dt="2025-05-12T10:16:24.268" v="310" actId="255"/>
          <ac:spMkLst>
            <pc:docMk/>
            <pc:sldMk cId="1574354514" sldId="417"/>
            <ac:spMk id="2" creationId="{8331FB02-B77A-B515-A9EC-479A1799DC9B}"/>
          </ac:spMkLst>
        </pc:spChg>
        <pc:spChg chg="add del mod">
          <ac:chgData name="FOGLIA Francesco (EMPL+REGIO-DAC)" userId="81140625-e35e-4162-b6e3-24ae92696e25" providerId="ADAL" clId="{1ADD9D61-5893-4A24-A8E2-CA39593B4505}" dt="2025-05-12T10:15:20.635" v="292" actId="6264"/>
          <ac:spMkLst>
            <pc:docMk/>
            <pc:sldMk cId="1574354514" sldId="417"/>
            <ac:spMk id="3" creationId="{B8A87425-FF2E-E91D-63BF-7391D5115ABA}"/>
          </ac:spMkLst>
        </pc:spChg>
        <pc:spChg chg="add del mod">
          <ac:chgData name="FOGLIA Francesco (EMPL+REGIO-DAC)" userId="81140625-e35e-4162-b6e3-24ae92696e25" providerId="ADAL" clId="{1ADD9D61-5893-4A24-A8E2-CA39593B4505}" dt="2025-05-12T10:15:20.635" v="292" actId="6264"/>
          <ac:spMkLst>
            <pc:docMk/>
            <pc:sldMk cId="1574354514" sldId="417"/>
            <ac:spMk id="4" creationId="{1655F804-7BC7-040A-3F15-5B4FC48F8FAD}"/>
          </ac:spMkLst>
        </pc:spChg>
        <pc:spChg chg="mod ord">
          <ac:chgData name="FOGLIA Francesco (EMPL+REGIO-DAC)" userId="81140625-e35e-4162-b6e3-24ae92696e25" providerId="ADAL" clId="{1ADD9D61-5893-4A24-A8E2-CA39593B4505}" dt="2025-05-12T13:41:28.440" v="320" actId="113"/>
          <ac:spMkLst>
            <pc:docMk/>
            <pc:sldMk cId="1574354514" sldId="417"/>
            <ac:spMk id="15" creationId="{043DBDC1-9703-93DE-2CA7-F8CC11395DF3}"/>
          </ac:spMkLst>
        </pc:spChg>
        <pc:spChg chg="del mod">
          <ac:chgData name="FOGLIA Francesco (EMPL+REGIO-DAC)" userId="81140625-e35e-4162-b6e3-24ae92696e25" providerId="ADAL" clId="{1ADD9D61-5893-4A24-A8E2-CA39593B4505}" dt="2025-05-12T10:14:58.528" v="283" actId="478"/>
          <ac:spMkLst>
            <pc:docMk/>
            <pc:sldMk cId="1574354514" sldId="417"/>
            <ac:spMk id="18" creationId="{618F306F-5C98-F2EF-DC9D-EE39499B861E}"/>
          </ac:spMkLst>
        </pc:spChg>
      </pc:sldChg>
      <pc:sldChg chg="addSp delSp modSp mod modClrScheme chgLayout">
        <pc:chgData name="FOGLIA Francesco (EMPL+REGIO-DAC)" userId="81140625-e35e-4162-b6e3-24ae92696e25" providerId="ADAL" clId="{1ADD9D61-5893-4A24-A8E2-CA39593B4505}" dt="2025-05-12T13:42:42.392" v="325" actId="20577"/>
        <pc:sldMkLst>
          <pc:docMk/>
          <pc:sldMk cId="1141241094" sldId="418"/>
        </pc:sldMkLst>
        <pc:spChg chg="add mod ord">
          <ac:chgData name="FOGLIA Francesco (EMPL+REGIO-DAC)" userId="81140625-e35e-4162-b6e3-24ae92696e25" providerId="ADAL" clId="{1ADD9D61-5893-4A24-A8E2-CA39593B4505}" dt="2025-05-12T10:16:49.141" v="316" actId="255"/>
          <ac:spMkLst>
            <pc:docMk/>
            <pc:sldMk cId="1141241094" sldId="418"/>
            <ac:spMk id="3" creationId="{FE1A65D3-EBD3-3695-00CC-D3D53C3FBDF6}"/>
          </ac:spMkLst>
        </pc:spChg>
        <pc:spChg chg="add del mod">
          <ac:chgData name="FOGLIA Francesco (EMPL+REGIO-DAC)" userId="81140625-e35e-4162-b6e3-24ae92696e25" providerId="ADAL" clId="{1ADD9D61-5893-4A24-A8E2-CA39593B4505}" dt="2025-05-12T10:16:45.425" v="315" actId="6264"/>
          <ac:spMkLst>
            <pc:docMk/>
            <pc:sldMk cId="1141241094" sldId="418"/>
            <ac:spMk id="4" creationId="{15D9218F-9A4B-977E-F1A9-95A8E340ECB2}"/>
          </ac:spMkLst>
        </pc:spChg>
        <pc:spChg chg="add del mod">
          <ac:chgData name="FOGLIA Francesco (EMPL+REGIO-DAC)" userId="81140625-e35e-4162-b6e3-24ae92696e25" providerId="ADAL" clId="{1ADD9D61-5893-4A24-A8E2-CA39593B4505}" dt="2025-05-12T10:16:45.425" v="315" actId="6264"/>
          <ac:spMkLst>
            <pc:docMk/>
            <pc:sldMk cId="1141241094" sldId="418"/>
            <ac:spMk id="5" creationId="{B0DCE0AC-F1B2-8F22-396F-1CF31FC0E24A}"/>
          </ac:spMkLst>
        </pc:spChg>
        <pc:spChg chg="mod ord">
          <ac:chgData name="FOGLIA Francesco (EMPL+REGIO-DAC)" userId="81140625-e35e-4162-b6e3-24ae92696e25" providerId="ADAL" clId="{1ADD9D61-5893-4A24-A8E2-CA39593B4505}" dt="2025-05-12T13:42:42.392" v="325" actId="20577"/>
          <ac:spMkLst>
            <pc:docMk/>
            <pc:sldMk cId="1141241094" sldId="418"/>
            <ac:spMk id="15" creationId="{043DBDC1-9703-93DE-2CA7-F8CC11395DF3}"/>
          </ac:spMkLst>
        </pc:spChg>
      </pc:sldChg>
      <pc:sldChg chg="add del">
        <pc:chgData name="FOGLIA Francesco (EMPL+REGIO-DAC)" userId="81140625-e35e-4162-b6e3-24ae92696e25" providerId="ADAL" clId="{1ADD9D61-5893-4A24-A8E2-CA39593B4505}" dt="2025-05-12T10:07:26.850" v="217" actId="47"/>
        <pc:sldMkLst>
          <pc:docMk/>
          <pc:sldMk cId="2290019758" sldId="419"/>
        </pc:sldMkLst>
      </pc:sldChg>
      <pc:sldChg chg="addSp delSp modSp add mod modClrScheme chgLayout">
        <pc:chgData name="FOGLIA Francesco (EMPL+REGIO-DAC)" userId="81140625-e35e-4162-b6e3-24ae92696e25" providerId="ADAL" clId="{1ADD9D61-5893-4A24-A8E2-CA39593B4505}" dt="2025-05-12T10:06:29.029" v="216" actId="790"/>
        <pc:sldMkLst>
          <pc:docMk/>
          <pc:sldMk cId="3183550467" sldId="420"/>
        </pc:sldMkLst>
        <pc:spChg chg="mod ord">
          <ac:chgData name="FOGLIA Francesco (EMPL+REGIO-DAC)" userId="81140625-e35e-4162-b6e3-24ae92696e25" providerId="ADAL" clId="{1ADD9D61-5893-4A24-A8E2-CA39593B4505}" dt="2025-05-12T10:03:57.857" v="195" actId="404"/>
          <ac:spMkLst>
            <pc:docMk/>
            <pc:sldMk cId="3183550467" sldId="420"/>
            <ac:spMk id="2" creationId="{CA9CF6F3-8F08-BAA5-37AB-B9F80FC6DC21}"/>
          </ac:spMkLst>
        </pc:spChg>
        <pc:spChg chg="add del mod ord">
          <ac:chgData name="FOGLIA Francesco (EMPL+REGIO-DAC)" userId="81140625-e35e-4162-b6e3-24ae92696e25" providerId="ADAL" clId="{1ADD9D61-5893-4A24-A8E2-CA39593B4505}" dt="2025-05-12T10:03:51.199" v="190" actId="931"/>
          <ac:spMkLst>
            <pc:docMk/>
            <pc:sldMk cId="3183550467" sldId="420"/>
            <ac:spMk id="3" creationId="{7354F1B1-C1D9-AE04-0769-FA540A97CB43}"/>
          </ac:spMkLst>
        </pc:spChg>
        <pc:spChg chg="add del mod">
          <ac:chgData name="FOGLIA Francesco (EMPL+REGIO-DAC)" userId="81140625-e35e-4162-b6e3-24ae92696e25" providerId="ADAL" clId="{1ADD9D61-5893-4A24-A8E2-CA39593B4505}" dt="2025-05-12T10:03:38.378" v="183" actId="478"/>
          <ac:spMkLst>
            <pc:docMk/>
            <pc:sldMk cId="3183550467" sldId="420"/>
            <ac:spMk id="7" creationId="{1DC6E055-54BB-614B-FAB2-8B786EB0CB5B}"/>
          </ac:spMkLst>
        </pc:spChg>
        <pc:spChg chg="add del mod">
          <ac:chgData name="FOGLIA Francesco (EMPL+REGIO-DAC)" userId="81140625-e35e-4162-b6e3-24ae92696e25" providerId="ADAL" clId="{1ADD9D61-5893-4A24-A8E2-CA39593B4505}" dt="2025-05-12T10:05:06.700" v="208" actId="478"/>
          <ac:spMkLst>
            <pc:docMk/>
            <pc:sldMk cId="3183550467" sldId="420"/>
            <ac:spMk id="12" creationId="{48D1A775-EC6C-1951-9732-A29E0B5C8A59}"/>
          </ac:spMkLst>
        </pc:spChg>
        <pc:spChg chg="add mod">
          <ac:chgData name="FOGLIA Francesco (EMPL+REGIO-DAC)" userId="81140625-e35e-4162-b6e3-24ae92696e25" providerId="ADAL" clId="{1ADD9D61-5893-4A24-A8E2-CA39593B4505}" dt="2025-05-12T10:05:18.567" v="212" actId="1076"/>
          <ac:spMkLst>
            <pc:docMk/>
            <pc:sldMk cId="3183550467" sldId="420"/>
            <ac:spMk id="13" creationId="{D17F7888-34BB-1FD9-22DA-AACBB95D9473}"/>
          </ac:spMkLst>
        </pc:spChg>
        <pc:spChg chg="add del mod ord">
          <ac:chgData name="FOGLIA Francesco (EMPL+REGIO-DAC)" userId="81140625-e35e-4162-b6e3-24ae92696e25" providerId="ADAL" clId="{1ADD9D61-5893-4A24-A8E2-CA39593B4505}" dt="2025-05-12T10:03:46.439" v="189" actId="478"/>
          <ac:spMkLst>
            <pc:docMk/>
            <pc:sldMk cId="3183550467" sldId="420"/>
            <ac:spMk id="17" creationId="{721BAF22-A394-70B7-58DF-9251C4BF1F3B}"/>
          </ac:spMkLst>
        </pc:spChg>
        <pc:spChg chg="mod ord">
          <ac:chgData name="FOGLIA Francesco (EMPL+REGIO-DAC)" userId="81140625-e35e-4162-b6e3-24ae92696e25" providerId="ADAL" clId="{1ADD9D61-5893-4A24-A8E2-CA39593B4505}" dt="2025-05-12T10:06:29.029" v="216" actId="790"/>
          <ac:spMkLst>
            <pc:docMk/>
            <pc:sldMk cId="3183550467" sldId="420"/>
            <ac:spMk id="19" creationId="{E787F94E-A1AC-14C2-D7DB-C3F41735AC11}"/>
          </ac:spMkLst>
        </pc:spChg>
        <pc:spChg chg="mod ord">
          <ac:chgData name="FOGLIA Francesco (EMPL+REGIO-DAC)" userId="81140625-e35e-4162-b6e3-24ae92696e25" providerId="ADAL" clId="{1ADD9D61-5893-4A24-A8E2-CA39593B4505}" dt="2025-05-12T10:05:35.207" v="214" actId="14100"/>
          <ac:spMkLst>
            <pc:docMk/>
            <pc:sldMk cId="3183550467" sldId="420"/>
            <ac:spMk id="21" creationId="{669ECA64-9B3B-9E6B-5B01-443219E59EB8}"/>
          </ac:spMkLst>
        </pc:spChg>
        <pc:spChg chg="mod">
          <ac:chgData name="FOGLIA Francesco (EMPL+REGIO-DAC)" userId="81140625-e35e-4162-b6e3-24ae92696e25" providerId="ADAL" clId="{1ADD9D61-5893-4A24-A8E2-CA39593B4505}" dt="2025-05-12T10:04:29.694" v="199" actId="1076"/>
          <ac:spMkLst>
            <pc:docMk/>
            <pc:sldMk cId="3183550467" sldId="420"/>
            <ac:spMk id="24" creationId="{7FA44448-7FD6-1013-9983-9AB5AFBC3B5C}"/>
          </ac:spMkLst>
        </pc:spChg>
        <pc:spChg chg="mod">
          <ac:chgData name="FOGLIA Francesco (EMPL+REGIO-DAC)" userId="81140625-e35e-4162-b6e3-24ae92696e25" providerId="ADAL" clId="{1ADD9D61-5893-4A24-A8E2-CA39593B4505}" dt="2025-05-12T10:04:41.344" v="202" actId="1076"/>
          <ac:spMkLst>
            <pc:docMk/>
            <pc:sldMk cId="3183550467" sldId="420"/>
            <ac:spMk id="25" creationId="{F517E8CF-A6E4-FDCC-819B-E794BA18C6BC}"/>
          </ac:spMkLst>
        </pc:spChg>
        <pc:spChg chg="mod">
          <ac:chgData name="FOGLIA Francesco (EMPL+REGIO-DAC)" userId="81140625-e35e-4162-b6e3-24ae92696e25" providerId="ADAL" clId="{1ADD9D61-5893-4A24-A8E2-CA39593B4505}" dt="2025-05-12T10:05:35.207" v="214" actId="14100"/>
          <ac:spMkLst>
            <pc:docMk/>
            <pc:sldMk cId="3183550467" sldId="420"/>
            <ac:spMk id="26" creationId="{B3630703-A12E-306B-2713-5655571EBF99}"/>
          </ac:spMkLst>
        </pc:spChg>
        <pc:picChg chg="add del mod">
          <ac:chgData name="FOGLIA Francesco (EMPL+REGIO-DAC)" userId="81140625-e35e-4162-b6e3-24ae92696e25" providerId="ADAL" clId="{1ADD9D61-5893-4A24-A8E2-CA39593B4505}" dt="2025-05-12T10:03:41.920" v="188" actId="931"/>
          <ac:picMkLst>
            <pc:docMk/>
            <pc:sldMk cId="3183550467" sldId="420"/>
            <ac:picMk id="5" creationId="{7A6B00F7-6B66-992F-09D8-66A4FFE547F9}"/>
          </ac:picMkLst>
        </pc:picChg>
        <pc:picChg chg="add mod">
          <ac:chgData name="FOGLIA Francesco (EMPL+REGIO-DAC)" userId="81140625-e35e-4162-b6e3-24ae92696e25" providerId="ADAL" clId="{1ADD9D61-5893-4A24-A8E2-CA39593B4505}" dt="2025-05-12T10:03:37.945" v="182" actId="931"/>
          <ac:picMkLst>
            <pc:docMk/>
            <pc:sldMk cId="3183550467" sldId="420"/>
            <ac:picMk id="9" creationId="{23A6CB7D-68FB-EE91-E1E6-3652108001EA}"/>
          </ac:picMkLst>
        </pc:picChg>
        <pc:picChg chg="add mod">
          <ac:chgData name="FOGLIA Francesco (EMPL+REGIO-DAC)" userId="81140625-e35e-4162-b6e3-24ae92696e25" providerId="ADAL" clId="{1ADD9D61-5893-4A24-A8E2-CA39593B4505}" dt="2025-05-12T10:03:54.788" v="191" actId="27614"/>
          <ac:picMkLst>
            <pc:docMk/>
            <pc:sldMk cId="3183550467" sldId="420"/>
            <ac:picMk id="11" creationId="{8841BAB9-ED0C-44D2-4E1F-8E3A060EAE3B}"/>
          </ac:picMkLst>
        </pc:picChg>
      </pc:sldChg>
    </pc:docChg>
  </pc:docChgLst>
  <pc:docChgLst>
    <pc:chgData name="MOLLICA Carmine (EMPL+REGIO-DAC)" userId="49f5d08d-7f78-4c48-b29c-56113ae0f2e9" providerId="ADAL" clId="{8398F948-5160-424D-85EA-C21CFCD34F11}"/>
    <pc:docChg chg="custSel modSld modNotesMaster modHandout">
      <pc:chgData name="MOLLICA Carmine (EMPL+REGIO-DAC)" userId="49f5d08d-7f78-4c48-b29c-56113ae0f2e9" providerId="ADAL" clId="{8398F948-5160-424D-85EA-C21CFCD34F11}" dt="2025-05-12T14:06:34.244" v="17" actId="20577"/>
      <pc:docMkLst>
        <pc:docMk/>
      </pc:docMkLst>
      <pc:sldChg chg="modNotes">
        <pc:chgData name="MOLLICA Carmine (EMPL+REGIO-DAC)" userId="49f5d08d-7f78-4c48-b29c-56113ae0f2e9" providerId="ADAL" clId="{8398F948-5160-424D-85EA-C21CFCD34F11}" dt="2025-05-12T13:19:43.698" v="16"/>
        <pc:sldMkLst>
          <pc:docMk/>
          <pc:sldMk cId="0" sldId="256"/>
        </pc:sldMkLst>
      </pc:sldChg>
      <pc:sldChg chg="addSp delSp modSp mod">
        <pc:chgData name="MOLLICA Carmine (EMPL+REGIO-DAC)" userId="49f5d08d-7f78-4c48-b29c-56113ae0f2e9" providerId="ADAL" clId="{8398F948-5160-424D-85EA-C21CFCD34F11}" dt="2025-05-12T13:18:53.566" v="15" actId="1076"/>
        <pc:sldMkLst>
          <pc:docMk/>
          <pc:sldMk cId="3200142001" sldId="409"/>
        </pc:sldMkLst>
        <pc:spChg chg="del mod">
          <ac:chgData name="MOLLICA Carmine (EMPL+REGIO-DAC)" userId="49f5d08d-7f78-4c48-b29c-56113ae0f2e9" providerId="ADAL" clId="{8398F948-5160-424D-85EA-C21CFCD34F11}" dt="2025-05-12T13:18:36.976" v="11" actId="478"/>
          <ac:spMkLst>
            <pc:docMk/>
            <pc:sldMk cId="3200142001" sldId="409"/>
            <ac:spMk id="5" creationId="{E5368646-3F34-C434-6EAA-BC759F705BF0}"/>
          </ac:spMkLst>
        </pc:spChg>
        <pc:spChg chg="add del mod">
          <ac:chgData name="MOLLICA Carmine (EMPL+REGIO-DAC)" userId="49f5d08d-7f78-4c48-b29c-56113ae0f2e9" providerId="ADAL" clId="{8398F948-5160-424D-85EA-C21CFCD34F11}" dt="2025-05-12T13:18:38.768" v="12" actId="478"/>
          <ac:spMkLst>
            <pc:docMk/>
            <pc:sldMk cId="3200142001" sldId="409"/>
            <ac:spMk id="8" creationId="{17C2942E-6BA3-02D0-BF75-9D7293D6538F}"/>
          </ac:spMkLst>
        </pc:spChg>
        <pc:picChg chg="add mod ord">
          <ac:chgData name="MOLLICA Carmine (EMPL+REGIO-DAC)" userId="49f5d08d-7f78-4c48-b29c-56113ae0f2e9" providerId="ADAL" clId="{8398F948-5160-424D-85EA-C21CFCD34F11}" dt="2025-05-12T13:18:53.566" v="15" actId="1076"/>
          <ac:picMkLst>
            <pc:docMk/>
            <pc:sldMk cId="3200142001" sldId="409"/>
            <ac:picMk id="4" creationId="{FD69F781-E947-0CA7-F03E-3669C1516AC8}"/>
          </ac:picMkLst>
        </pc:picChg>
      </pc:sldChg>
      <pc:sldChg chg="modNotesTx">
        <pc:chgData name="MOLLICA Carmine (EMPL+REGIO-DAC)" userId="49f5d08d-7f78-4c48-b29c-56113ae0f2e9" providerId="ADAL" clId="{8398F948-5160-424D-85EA-C21CFCD34F11}" dt="2025-05-12T14:06:34.244" v="17" actId="20577"/>
        <pc:sldMkLst>
          <pc:docMk/>
          <pc:sldMk cId="3183550467" sldId="420"/>
        </pc:sldMkLst>
      </pc:sldChg>
    </pc:docChg>
  </pc:docChgLst>
  <pc:docChgLst>
    <pc:chgData name="SANZ REDRADO Gema (EMPL+REGIO-DAC)" userId="S::gema.sanz-redrado@ec.europa.eu::be1b037a-9c2f-47a8-82cd-605553ad0919" providerId="AD" clId="Web-{E4D3CC3E-FE88-7E8E-AEA8-6194ED401BE8}"/>
    <pc:docChg chg="addSld delSld modSld">
      <pc:chgData name="SANZ REDRADO Gema (EMPL+REGIO-DAC)" userId="S::gema.sanz-redrado@ec.europa.eu::be1b037a-9c2f-47a8-82cd-605553ad0919" providerId="AD" clId="Web-{E4D3CC3E-FE88-7E8E-AEA8-6194ED401BE8}" dt="2025-05-06T20:19:53.294" v="162" actId="20577"/>
      <pc:docMkLst>
        <pc:docMk/>
      </pc:docMkLst>
      <pc:sldChg chg="modSp">
        <pc:chgData name="SANZ REDRADO Gema (EMPL+REGIO-DAC)" userId="S::gema.sanz-redrado@ec.europa.eu::be1b037a-9c2f-47a8-82cd-605553ad0919" providerId="AD" clId="Web-{E4D3CC3E-FE88-7E8E-AEA8-6194ED401BE8}" dt="2025-05-06T20:16:13.006" v="106" actId="20577"/>
        <pc:sldMkLst>
          <pc:docMk/>
          <pc:sldMk cId="674133619" sldId="415"/>
        </pc:sldMkLst>
        <pc:spChg chg="mod">
          <ac:chgData name="SANZ REDRADO Gema (EMPL+REGIO-DAC)" userId="S::gema.sanz-redrado@ec.europa.eu::be1b037a-9c2f-47a8-82cd-605553ad0919" providerId="AD" clId="Web-{E4D3CC3E-FE88-7E8E-AEA8-6194ED401BE8}" dt="2025-05-06T20:12:32.187" v="75" actId="20577"/>
          <ac:spMkLst>
            <pc:docMk/>
            <pc:sldMk cId="674133619" sldId="415"/>
            <ac:spMk id="2" creationId="{D3F4B833-100A-0D93-E96E-D726684E007C}"/>
          </ac:spMkLst>
        </pc:spChg>
        <pc:spChg chg="mod">
          <ac:chgData name="SANZ REDRADO Gema (EMPL+REGIO-DAC)" userId="S::gema.sanz-redrado@ec.europa.eu::be1b037a-9c2f-47a8-82cd-605553ad0919" providerId="AD" clId="Web-{E4D3CC3E-FE88-7E8E-AEA8-6194ED401BE8}" dt="2025-05-06T20:16:13.006" v="106" actId="20577"/>
          <ac:spMkLst>
            <pc:docMk/>
            <pc:sldMk cId="674133619" sldId="415"/>
            <ac:spMk id="3" creationId="{2A54D879-F461-B8E4-8399-B624A4D9C7EE}"/>
          </ac:spMkLst>
        </pc:spChg>
      </pc:sldChg>
      <pc:sldChg chg="add del replId">
        <pc:chgData name="SANZ REDRADO Gema (EMPL+REGIO-DAC)" userId="S::gema.sanz-redrado@ec.europa.eu::be1b037a-9c2f-47a8-82cd-605553ad0919" providerId="AD" clId="Web-{E4D3CC3E-FE88-7E8E-AEA8-6194ED401BE8}" dt="2025-05-06T20:16:18.757" v="107"/>
        <pc:sldMkLst>
          <pc:docMk/>
          <pc:sldMk cId="264295620" sldId="416"/>
        </pc:sldMkLst>
      </pc:sldChg>
      <pc:sldChg chg="modSp add replId">
        <pc:chgData name="SANZ REDRADO Gema (EMPL+REGIO-DAC)" userId="S::gema.sanz-redrado@ec.europa.eu::be1b037a-9c2f-47a8-82cd-605553ad0919" providerId="AD" clId="Web-{E4D3CC3E-FE88-7E8E-AEA8-6194ED401BE8}" dt="2025-05-06T20:19:53.294" v="162" actId="20577"/>
        <pc:sldMkLst>
          <pc:docMk/>
          <pc:sldMk cId="2985559816" sldId="416"/>
        </pc:sldMkLst>
        <pc:spChg chg="mod">
          <ac:chgData name="SANZ REDRADO Gema (EMPL+REGIO-DAC)" userId="S::gema.sanz-redrado@ec.europa.eu::be1b037a-9c2f-47a8-82cd-605553ad0919" providerId="AD" clId="Web-{E4D3CC3E-FE88-7E8E-AEA8-6194ED401BE8}" dt="2025-05-06T20:19:53.294" v="162" actId="20577"/>
          <ac:spMkLst>
            <pc:docMk/>
            <pc:sldMk cId="2985559816" sldId="416"/>
            <ac:spMk id="3" creationId="{FB4EEF19-9209-A5FD-95E0-F5D714074616}"/>
          </ac:spMkLst>
        </pc:spChg>
      </pc:sldChg>
    </pc:docChg>
  </pc:docChgLst>
  <pc:docChgLst>
    <pc:chgData name="MOLLICA Carmine (EMPL+REGIO-DAC)" userId="49f5d08d-7f78-4c48-b29c-56113ae0f2e9" providerId="ADAL" clId="{1859AB74-9CBD-4C34-A397-D3CCE45645AE}"/>
    <pc:docChg chg="modSld">
      <pc:chgData name="MOLLICA Carmine (EMPL+REGIO-DAC)" userId="49f5d08d-7f78-4c48-b29c-56113ae0f2e9" providerId="ADAL" clId="{1859AB74-9CBD-4C34-A397-D3CCE45645AE}" dt="2025-05-12T10:33:39.878" v="19" actId="20577"/>
      <pc:docMkLst>
        <pc:docMk/>
      </pc:docMkLst>
      <pc:sldChg chg="modNotesTx">
        <pc:chgData name="MOLLICA Carmine (EMPL+REGIO-DAC)" userId="49f5d08d-7f78-4c48-b29c-56113ae0f2e9" providerId="ADAL" clId="{1859AB74-9CBD-4C34-A397-D3CCE45645AE}" dt="2025-05-12T10:33:39.878" v="19" actId="20577"/>
        <pc:sldMkLst>
          <pc:docMk/>
          <pc:sldMk cId="3183550467" sldId="420"/>
        </pc:sldMkLst>
      </pc:sldChg>
    </pc:docChg>
  </pc:docChgLst>
  <pc:docChgLst>
    <pc:chgData name="MONTANARO Eleonora (EMPL+REGIO-DAC)" userId="S::eleonora.montanaro@ec.europa.eu::e62e78d4-8158-4829-9800-42edda0429d0" providerId="AD" clId="Web-{608D0B6B-D086-B733-83AA-73304AC81F98}"/>
    <pc:docChg chg="addSld delSld modSld">
      <pc:chgData name="MONTANARO Eleonora (EMPL+REGIO-DAC)" userId="S::eleonora.montanaro@ec.europa.eu::e62e78d4-8158-4829-9800-42edda0429d0" providerId="AD" clId="Web-{608D0B6B-D086-B733-83AA-73304AC81F98}" dt="2025-05-02T15:30:07.605" v="2" actId="1076"/>
      <pc:docMkLst>
        <pc:docMk/>
      </pc:docMkLst>
      <pc:sldChg chg="modSp">
        <pc:chgData name="MONTANARO Eleonora (EMPL+REGIO-DAC)" userId="S::eleonora.montanaro@ec.europa.eu::e62e78d4-8158-4829-9800-42edda0429d0" providerId="AD" clId="Web-{608D0B6B-D086-B733-83AA-73304AC81F98}" dt="2025-05-02T15:30:07.605" v="2" actId="1076"/>
        <pc:sldMkLst>
          <pc:docMk/>
          <pc:sldMk cId="3200142001" sldId="409"/>
        </pc:sldMkLst>
        <pc:spChg chg="mod">
          <ac:chgData name="MONTANARO Eleonora (EMPL+REGIO-DAC)" userId="S::eleonora.montanaro@ec.europa.eu::e62e78d4-8158-4829-9800-42edda0429d0" providerId="AD" clId="Web-{608D0B6B-D086-B733-83AA-73304AC81F98}" dt="2025-05-02T15:30:07.605" v="2" actId="1076"/>
          <ac:spMkLst>
            <pc:docMk/>
            <pc:sldMk cId="3200142001" sldId="409"/>
            <ac:spMk id="11" creationId="{8FF7E20B-A55C-04B9-4433-1D1E309BECB5}"/>
          </ac:spMkLst>
        </pc:spChg>
      </pc:sldChg>
      <pc:sldChg chg="new del">
        <pc:chgData name="MONTANARO Eleonora (EMPL+REGIO-DAC)" userId="S::eleonora.montanaro@ec.europa.eu::e62e78d4-8158-4829-9800-42edda0429d0" providerId="AD" clId="Web-{608D0B6B-D086-B733-83AA-73304AC81F98}" dt="2025-05-02T15:29:52.479" v="1"/>
        <pc:sldMkLst>
          <pc:docMk/>
          <pc:sldMk cId="1598995510" sldId="413"/>
        </pc:sldMkLst>
      </pc:sldChg>
    </pc:docChg>
  </pc:docChgLst>
  <pc:docChgLst>
    <pc:chgData name="MONTANARO Eleonora (EMPL+REGIO-DAC)" userId="S::eleonora.montanaro@ec.europa.eu::e62e78d4-8158-4829-9800-42edda0429d0" providerId="AD" clId="Web-{CFFD9BD3-6944-1F6D-9CA2-B2D4EE8AC158}"/>
    <pc:docChg chg="modSld">
      <pc:chgData name="MONTANARO Eleonora (EMPL+REGIO-DAC)" userId="S::eleonora.montanaro@ec.europa.eu::e62e78d4-8158-4829-9800-42edda0429d0" providerId="AD" clId="Web-{CFFD9BD3-6944-1F6D-9CA2-B2D4EE8AC158}" dt="2025-05-12T14:03:19.632" v="1" actId="1076"/>
      <pc:docMkLst>
        <pc:docMk/>
      </pc:docMkLst>
      <pc:sldChg chg="modSp">
        <pc:chgData name="MONTANARO Eleonora (EMPL+REGIO-DAC)" userId="S::eleonora.montanaro@ec.europa.eu::e62e78d4-8158-4829-9800-42edda0429d0" providerId="AD" clId="Web-{CFFD9BD3-6944-1F6D-9CA2-B2D4EE8AC158}" dt="2025-05-12T14:03:19.632" v="1" actId="1076"/>
        <pc:sldMkLst>
          <pc:docMk/>
          <pc:sldMk cId="2479880471" sldId="366"/>
        </pc:sldMkLst>
        <pc:spChg chg="mod">
          <ac:chgData name="MONTANARO Eleonora (EMPL+REGIO-DAC)" userId="S::eleonora.montanaro@ec.europa.eu::e62e78d4-8158-4829-9800-42edda0429d0" providerId="AD" clId="Web-{CFFD9BD3-6944-1F6D-9CA2-B2D4EE8AC158}" dt="2025-05-12T14:03:19.632" v="1" actId="1076"/>
          <ac:spMkLst>
            <pc:docMk/>
            <pc:sldMk cId="2479880471" sldId="366"/>
            <ac:spMk id="4" creationId="{FFAB57B5-BA8A-EE6C-6E32-5981F4201923}"/>
          </ac:spMkLst>
        </pc:spChg>
      </pc:sldChg>
    </pc:docChg>
  </pc:docChgLst>
  <pc:docChgLst>
    <pc:chgData name="MOLLICA Carmine (EMPL+REGIO-DAC)" userId="S::carmine.mollica@ec.europa.eu::49f5d08d-7f78-4c48-b29c-56113ae0f2e9" providerId="AD" clId="Web-{3340C042-2AE7-7439-E321-AAC3713FCD29}"/>
    <pc:docChg chg="modSld">
      <pc:chgData name="MOLLICA Carmine (EMPL+REGIO-DAC)" userId="S::carmine.mollica@ec.europa.eu::49f5d08d-7f78-4c48-b29c-56113ae0f2e9" providerId="AD" clId="Web-{3340C042-2AE7-7439-E321-AAC3713FCD29}" dt="2025-05-08T13:19:14.647" v="13" actId="20577"/>
      <pc:docMkLst>
        <pc:docMk/>
      </pc:docMkLst>
      <pc:sldChg chg="modSp">
        <pc:chgData name="MOLLICA Carmine (EMPL+REGIO-DAC)" userId="S::carmine.mollica@ec.europa.eu::49f5d08d-7f78-4c48-b29c-56113ae0f2e9" providerId="AD" clId="Web-{3340C042-2AE7-7439-E321-AAC3713FCD29}" dt="2025-05-08T13:19:14.647" v="13" actId="20577"/>
        <pc:sldMkLst>
          <pc:docMk/>
          <pc:sldMk cId="878372291" sldId="399"/>
        </pc:sldMkLst>
        <pc:spChg chg="mod">
          <ac:chgData name="MOLLICA Carmine (EMPL+REGIO-DAC)" userId="S::carmine.mollica@ec.europa.eu::49f5d08d-7f78-4c48-b29c-56113ae0f2e9" providerId="AD" clId="Web-{3340C042-2AE7-7439-E321-AAC3713FCD29}" dt="2025-05-08T13:18:59.959" v="7" actId="20577"/>
          <ac:spMkLst>
            <pc:docMk/>
            <pc:sldMk cId="878372291" sldId="399"/>
            <ac:spMk id="4" creationId="{5589FAE5-D3E9-8389-A22F-2F63C0FC09E9}"/>
          </ac:spMkLst>
        </pc:spChg>
        <pc:spChg chg="mod">
          <ac:chgData name="MOLLICA Carmine (EMPL+REGIO-DAC)" userId="S::carmine.mollica@ec.europa.eu::49f5d08d-7f78-4c48-b29c-56113ae0f2e9" providerId="AD" clId="Web-{3340C042-2AE7-7439-E321-AAC3713FCD29}" dt="2025-05-08T13:19:14.647" v="13" actId="20577"/>
          <ac:spMkLst>
            <pc:docMk/>
            <pc:sldMk cId="878372291" sldId="399"/>
            <ac:spMk id="6" creationId="{38E61E29-8603-546B-ECBD-D4F8E851B3FC}"/>
          </ac:spMkLst>
        </pc:spChg>
      </pc:sldChg>
    </pc:docChg>
  </pc:docChgLst>
  <pc:docChgLst>
    <pc:chgData name="SANZ REDRADO Gema (EMPL+REGIO-DAC)" userId="be1b037a-9c2f-47a8-82cd-605553ad0919" providerId="ADAL" clId="{82A99A71-BFB8-4E1F-A00F-63FC4AD0B2B1}"/>
    <pc:docChg chg="undo custSel addSld delSld modSld">
      <pc:chgData name="SANZ REDRADO Gema (EMPL+REGIO-DAC)" userId="be1b037a-9c2f-47a8-82cd-605553ad0919" providerId="ADAL" clId="{82A99A71-BFB8-4E1F-A00F-63FC4AD0B2B1}" dt="2025-05-06T22:29:10.792" v="1132" actId="14100"/>
      <pc:docMkLst>
        <pc:docMk/>
      </pc:docMkLst>
      <pc:sldChg chg="modSp del mod">
        <pc:chgData name="SANZ REDRADO Gema (EMPL+REGIO-DAC)" userId="be1b037a-9c2f-47a8-82cd-605553ad0919" providerId="ADAL" clId="{82A99A71-BFB8-4E1F-A00F-63FC4AD0B2B1}" dt="2025-05-06T22:17:30.072" v="959" actId="47"/>
        <pc:sldMkLst>
          <pc:docMk/>
          <pc:sldMk cId="674133619" sldId="415"/>
        </pc:sldMkLst>
        <pc:spChg chg="mod">
          <ac:chgData name="SANZ REDRADO Gema (EMPL+REGIO-DAC)" userId="be1b037a-9c2f-47a8-82cd-605553ad0919" providerId="ADAL" clId="{82A99A71-BFB8-4E1F-A00F-63FC4AD0B2B1}" dt="2025-05-06T21:15:15.479" v="795" actId="948"/>
          <ac:spMkLst>
            <pc:docMk/>
            <pc:sldMk cId="674133619" sldId="415"/>
            <ac:spMk id="3" creationId="{2A54D879-F461-B8E4-8399-B624A4D9C7EE}"/>
          </ac:spMkLst>
        </pc:spChg>
      </pc:sldChg>
      <pc:sldChg chg="modSp del mod">
        <pc:chgData name="SANZ REDRADO Gema (EMPL+REGIO-DAC)" userId="be1b037a-9c2f-47a8-82cd-605553ad0919" providerId="ADAL" clId="{82A99A71-BFB8-4E1F-A00F-63FC4AD0B2B1}" dt="2025-05-06T22:26:26.815" v="1125" actId="47"/>
        <pc:sldMkLst>
          <pc:docMk/>
          <pc:sldMk cId="2985559816" sldId="416"/>
        </pc:sldMkLst>
        <pc:spChg chg="mod">
          <ac:chgData name="SANZ REDRADO Gema (EMPL+REGIO-DAC)" userId="be1b037a-9c2f-47a8-82cd-605553ad0919" providerId="ADAL" clId="{82A99A71-BFB8-4E1F-A00F-63FC4AD0B2B1}" dt="2025-05-06T21:16:08.541" v="797" actId="179"/>
          <ac:spMkLst>
            <pc:docMk/>
            <pc:sldMk cId="2985559816" sldId="416"/>
            <ac:spMk id="3" creationId="{FB4EEF19-9209-A5FD-95E0-F5D714074616}"/>
          </ac:spMkLst>
        </pc:spChg>
      </pc:sldChg>
      <pc:sldChg chg="modSp add mod">
        <pc:chgData name="SANZ REDRADO Gema (EMPL+REGIO-DAC)" userId="be1b037a-9c2f-47a8-82cd-605553ad0919" providerId="ADAL" clId="{82A99A71-BFB8-4E1F-A00F-63FC4AD0B2B1}" dt="2025-05-06T22:25:56.088" v="1123" actId="948"/>
        <pc:sldMkLst>
          <pc:docMk/>
          <pc:sldMk cId="1574354514" sldId="417"/>
        </pc:sldMkLst>
        <pc:spChg chg="mod">
          <ac:chgData name="SANZ REDRADO Gema (EMPL+REGIO-DAC)" userId="be1b037a-9c2f-47a8-82cd-605553ad0919" providerId="ADAL" clId="{82A99A71-BFB8-4E1F-A00F-63FC4AD0B2B1}" dt="2025-05-06T22:25:56.088" v="1123" actId="948"/>
          <ac:spMkLst>
            <pc:docMk/>
            <pc:sldMk cId="1574354514" sldId="417"/>
            <ac:spMk id="15" creationId="{043DBDC1-9703-93DE-2CA7-F8CC11395DF3}"/>
          </ac:spMkLst>
        </pc:spChg>
        <pc:spChg chg="mod">
          <ac:chgData name="SANZ REDRADO Gema (EMPL+REGIO-DAC)" userId="be1b037a-9c2f-47a8-82cd-605553ad0919" providerId="ADAL" clId="{82A99A71-BFB8-4E1F-A00F-63FC4AD0B2B1}" dt="2025-05-06T22:16:15.128" v="957" actId="14100"/>
          <ac:spMkLst>
            <pc:docMk/>
            <pc:sldMk cId="1574354514" sldId="417"/>
            <ac:spMk id="18" creationId="{618F306F-5C98-F2EF-DC9D-EE39499B861E}"/>
          </ac:spMkLst>
        </pc:spChg>
      </pc:sldChg>
      <pc:sldChg chg="modSp add mod">
        <pc:chgData name="SANZ REDRADO Gema (EMPL+REGIO-DAC)" userId="be1b037a-9c2f-47a8-82cd-605553ad0919" providerId="ADAL" clId="{82A99A71-BFB8-4E1F-A00F-63FC4AD0B2B1}" dt="2025-05-06T22:29:10.792" v="1132" actId="14100"/>
        <pc:sldMkLst>
          <pc:docMk/>
          <pc:sldMk cId="1141241094" sldId="418"/>
        </pc:sldMkLst>
        <pc:spChg chg="mod">
          <ac:chgData name="SANZ REDRADO Gema (EMPL+REGIO-DAC)" userId="be1b037a-9c2f-47a8-82cd-605553ad0919" providerId="ADAL" clId="{82A99A71-BFB8-4E1F-A00F-63FC4AD0B2B1}" dt="2025-05-06T22:29:10.792" v="1132" actId="14100"/>
          <ac:spMkLst>
            <pc:docMk/>
            <pc:sldMk cId="1141241094" sldId="418"/>
            <ac:spMk id="15" creationId="{043DBDC1-9703-93DE-2CA7-F8CC11395DF3}"/>
          </ac:spMkLst>
        </pc:spChg>
      </pc:sldChg>
      <pc:sldChg chg="add del">
        <pc:chgData name="SANZ REDRADO Gema (EMPL+REGIO-DAC)" userId="be1b037a-9c2f-47a8-82cd-605553ad0919" providerId="ADAL" clId="{82A99A71-BFB8-4E1F-A00F-63FC4AD0B2B1}" dt="2025-05-06T22:26:13.190" v="1124" actId="47"/>
        <pc:sldMkLst>
          <pc:docMk/>
          <pc:sldMk cId="3558018079" sldId="419"/>
        </pc:sldMkLst>
      </pc:sldChg>
    </pc:docChg>
  </pc:docChgLst>
  <pc:docChgLst>
    <pc:chgData name="MOLLICA Carmine (EMPL+REGIO-DAC)" userId="S::carmine.mollica@ec.europa.eu::49f5d08d-7f78-4c48-b29c-56113ae0f2e9" providerId="AD" clId="Web-{3E3F8BA7-6618-9DBA-C914-7B03D3AACB34}"/>
    <pc:docChg chg="modSld">
      <pc:chgData name="MOLLICA Carmine (EMPL+REGIO-DAC)" userId="S::carmine.mollica@ec.europa.eu::49f5d08d-7f78-4c48-b29c-56113ae0f2e9" providerId="AD" clId="Web-{3E3F8BA7-6618-9DBA-C914-7B03D3AACB34}" dt="2025-05-06T12:55:55.192" v="28" actId="20577"/>
      <pc:docMkLst>
        <pc:docMk/>
      </pc:docMkLst>
      <pc:sldChg chg="modSp">
        <pc:chgData name="MOLLICA Carmine (EMPL+REGIO-DAC)" userId="S::carmine.mollica@ec.europa.eu::49f5d08d-7f78-4c48-b29c-56113ae0f2e9" providerId="AD" clId="Web-{3E3F8BA7-6618-9DBA-C914-7B03D3AACB34}" dt="2025-05-06T12:55:55.192" v="28" actId="20577"/>
        <pc:sldMkLst>
          <pc:docMk/>
          <pc:sldMk cId="674133619" sldId="415"/>
        </pc:sldMkLst>
        <pc:spChg chg="mod">
          <ac:chgData name="MOLLICA Carmine (EMPL+REGIO-DAC)" userId="S::carmine.mollica@ec.europa.eu::49f5d08d-7f78-4c48-b29c-56113ae0f2e9" providerId="AD" clId="Web-{3E3F8BA7-6618-9DBA-C914-7B03D3AACB34}" dt="2025-05-06T12:55:55.192" v="28" actId="20577"/>
          <ac:spMkLst>
            <pc:docMk/>
            <pc:sldMk cId="674133619" sldId="415"/>
            <ac:spMk id="3" creationId="{2A54D879-F461-B8E4-8399-B624A4D9C7EE}"/>
          </ac:spMkLst>
        </pc:spChg>
      </pc:sldChg>
    </pc:docChg>
  </pc:docChgLst>
  <pc:docChgLst>
    <pc:chgData name="MOLLICA Carmine (EMPL+REGIO-DAC)" userId="49f5d08d-7f78-4c48-b29c-56113ae0f2e9" providerId="ADAL" clId="{872BAB76-0D12-43E8-A94C-80E4A77E5761}"/>
    <pc:docChg chg="undo custSel modSld">
      <pc:chgData name="MOLLICA Carmine (EMPL+REGIO-DAC)" userId="49f5d08d-7f78-4c48-b29c-56113ae0f2e9" providerId="ADAL" clId="{872BAB76-0D12-43E8-A94C-80E4A77E5761}" dt="2025-05-08T15:05:21.005" v="2475" actId="20577"/>
      <pc:docMkLst>
        <pc:docMk/>
      </pc:docMkLst>
      <pc:sldChg chg="modSp mod">
        <pc:chgData name="MOLLICA Carmine (EMPL+REGIO-DAC)" userId="49f5d08d-7f78-4c48-b29c-56113ae0f2e9" providerId="ADAL" clId="{872BAB76-0D12-43E8-A94C-80E4A77E5761}" dt="2025-05-08T13:06:18.664" v="309" actId="255"/>
        <pc:sldMkLst>
          <pc:docMk/>
          <pc:sldMk cId="0" sldId="256"/>
        </pc:sldMkLst>
        <pc:spChg chg="mod">
          <ac:chgData name="MOLLICA Carmine (EMPL+REGIO-DAC)" userId="49f5d08d-7f78-4c48-b29c-56113ae0f2e9" providerId="ADAL" clId="{872BAB76-0D12-43E8-A94C-80E4A77E5761}" dt="2025-05-08T13:06:18.664" v="309" actId="255"/>
          <ac:spMkLst>
            <pc:docMk/>
            <pc:sldMk cId="0" sldId="256"/>
            <ac:spMk id="5" creationId="{C504D590-9922-C06A-407C-2B718394A8D5}"/>
          </ac:spMkLst>
        </pc:spChg>
        <pc:spChg chg="mod">
          <ac:chgData name="MOLLICA Carmine (EMPL+REGIO-DAC)" userId="49f5d08d-7f78-4c48-b29c-56113ae0f2e9" providerId="ADAL" clId="{872BAB76-0D12-43E8-A94C-80E4A77E5761}" dt="2025-05-08T13:06:08.506" v="307" actId="113"/>
          <ac:spMkLst>
            <pc:docMk/>
            <pc:sldMk cId="0" sldId="256"/>
            <ac:spMk id="7" creationId="{51456CEF-57DB-B4CE-60F1-7B93F72DA5BA}"/>
          </ac:spMkLst>
        </pc:spChg>
      </pc:sldChg>
      <pc:sldChg chg="modSp mod">
        <pc:chgData name="MOLLICA Carmine (EMPL+REGIO-DAC)" userId="49f5d08d-7f78-4c48-b29c-56113ae0f2e9" providerId="ADAL" clId="{872BAB76-0D12-43E8-A94C-80E4A77E5761}" dt="2025-05-08T12:45:13.824" v="11" actId="6549"/>
        <pc:sldMkLst>
          <pc:docMk/>
          <pc:sldMk cId="2479880471" sldId="366"/>
        </pc:sldMkLst>
        <pc:spChg chg="mod">
          <ac:chgData name="MOLLICA Carmine (EMPL+REGIO-DAC)" userId="49f5d08d-7f78-4c48-b29c-56113ae0f2e9" providerId="ADAL" clId="{872BAB76-0D12-43E8-A94C-80E4A77E5761}" dt="2025-05-08T12:45:13.824" v="11" actId="6549"/>
          <ac:spMkLst>
            <pc:docMk/>
            <pc:sldMk cId="2479880471" sldId="366"/>
            <ac:spMk id="7" creationId="{F16995D0-EE7F-91FF-418B-D48294F252DA}"/>
          </ac:spMkLst>
        </pc:spChg>
      </pc:sldChg>
      <pc:sldChg chg="modSp mod">
        <pc:chgData name="MOLLICA Carmine (EMPL+REGIO-DAC)" userId="49f5d08d-7f78-4c48-b29c-56113ae0f2e9" providerId="ADAL" clId="{872BAB76-0D12-43E8-A94C-80E4A77E5761}" dt="2025-05-08T12:45:51.518" v="15" actId="1076"/>
        <pc:sldMkLst>
          <pc:docMk/>
          <pc:sldMk cId="3200142001" sldId="409"/>
        </pc:sldMkLst>
        <pc:spChg chg="mod">
          <ac:chgData name="MOLLICA Carmine (EMPL+REGIO-DAC)" userId="49f5d08d-7f78-4c48-b29c-56113ae0f2e9" providerId="ADAL" clId="{872BAB76-0D12-43E8-A94C-80E4A77E5761}" dt="2025-05-08T12:45:49.089" v="14" actId="1076"/>
          <ac:spMkLst>
            <pc:docMk/>
            <pc:sldMk cId="3200142001" sldId="409"/>
            <ac:spMk id="2" creationId="{8FF7E20B-A55C-04B9-4433-1D1E309BECB5}"/>
          </ac:spMkLst>
        </pc:spChg>
        <pc:spChg chg="mod">
          <ac:chgData name="MOLLICA Carmine (EMPL+REGIO-DAC)" userId="49f5d08d-7f78-4c48-b29c-56113ae0f2e9" providerId="ADAL" clId="{872BAB76-0D12-43E8-A94C-80E4A77E5761}" dt="2025-05-08T12:45:51.518" v="15" actId="1076"/>
          <ac:spMkLst>
            <pc:docMk/>
            <pc:sldMk cId="3200142001" sldId="409"/>
            <ac:spMk id="3" creationId="{95B71FF3-C5C2-E0F0-C467-4731C667222D}"/>
          </ac:spMkLst>
        </pc:spChg>
        <pc:spChg chg="mod">
          <ac:chgData name="MOLLICA Carmine (EMPL+REGIO-DAC)" userId="49f5d08d-7f78-4c48-b29c-56113ae0f2e9" providerId="ADAL" clId="{872BAB76-0D12-43E8-A94C-80E4A77E5761}" dt="2025-05-08T12:45:42.698" v="12" actId="14100"/>
          <ac:spMkLst>
            <pc:docMk/>
            <pc:sldMk cId="3200142001" sldId="409"/>
            <ac:spMk id="7" creationId="{F16995D0-EE7F-91FF-418B-D48294F252DA}"/>
          </ac:spMkLst>
        </pc:spChg>
        <pc:spChg chg="mod">
          <ac:chgData name="MOLLICA Carmine (EMPL+REGIO-DAC)" userId="49f5d08d-7f78-4c48-b29c-56113ae0f2e9" providerId="ADAL" clId="{872BAB76-0D12-43E8-A94C-80E4A77E5761}" dt="2025-05-08T12:45:46.917" v="13" actId="1076"/>
          <ac:spMkLst>
            <pc:docMk/>
            <pc:sldMk cId="3200142001" sldId="409"/>
            <ac:spMk id="9" creationId="{A32E5D5A-6A0A-314D-9F7D-47B9F9B0456C}"/>
          </ac:spMkLst>
        </pc:spChg>
      </pc:sldChg>
      <pc:sldChg chg="modSp mod">
        <pc:chgData name="MOLLICA Carmine (EMPL+REGIO-DAC)" userId="49f5d08d-7f78-4c48-b29c-56113ae0f2e9" providerId="ADAL" clId="{872BAB76-0D12-43E8-A94C-80E4A77E5761}" dt="2025-05-08T14:30:54.147" v="507" actId="20577"/>
        <pc:sldMkLst>
          <pc:docMk/>
          <pc:sldMk cId="3736100946" sldId="411"/>
        </pc:sldMkLst>
        <pc:spChg chg="mod">
          <ac:chgData name="MOLLICA Carmine (EMPL+REGIO-DAC)" userId="49f5d08d-7f78-4c48-b29c-56113ae0f2e9" providerId="ADAL" clId="{872BAB76-0D12-43E8-A94C-80E4A77E5761}" dt="2025-05-08T14:30:54.147" v="507" actId="20577"/>
          <ac:spMkLst>
            <pc:docMk/>
            <pc:sldMk cId="3736100946" sldId="411"/>
            <ac:spMk id="15" creationId="{043DBDC1-9703-93DE-2CA7-F8CC11395DF3}"/>
          </ac:spMkLst>
        </pc:spChg>
      </pc:sldChg>
      <pc:sldChg chg="modSp mod modNotesTx">
        <pc:chgData name="MOLLICA Carmine (EMPL+REGIO-DAC)" userId="49f5d08d-7f78-4c48-b29c-56113ae0f2e9" providerId="ADAL" clId="{872BAB76-0D12-43E8-A94C-80E4A77E5761}" dt="2025-05-08T15:05:21.005" v="2475" actId="20577"/>
        <pc:sldMkLst>
          <pc:docMk/>
          <pc:sldMk cId="354797680" sldId="414"/>
        </pc:sldMkLst>
        <pc:spChg chg="mod">
          <ac:chgData name="MOLLICA Carmine (EMPL+REGIO-DAC)" userId="49f5d08d-7f78-4c48-b29c-56113ae0f2e9" providerId="ADAL" clId="{872BAB76-0D12-43E8-A94C-80E4A77E5761}" dt="2025-05-08T12:44:41.601" v="10" actId="20577"/>
          <ac:spMkLst>
            <pc:docMk/>
            <pc:sldMk cId="354797680" sldId="414"/>
            <ac:spMk id="6" creationId="{D124A283-0FF1-FC30-0E2B-02DA1A59344B}"/>
          </ac:spMkLst>
        </pc:spChg>
      </pc:sldChg>
      <pc:sldChg chg="modSp mod">
        <pc:chgData name="MOLLICA Carmine (EMPL+REGIO-DAC)" userId="49f5d08d-7f78-4c48-b29c-56113ae0f2e9" providerId="ADAL" clId="{872BAB76-0D12-43E8-A94C-80E4A77E5761}" dt="2025-05-08T12:58:58.991" v="187" actId="255"/>
        <pc:sldMkLst>
          <pc:docMk/>
          <pc:sldMk cId="1574354514" sldId="417"/>
        </pc:sldMkLst>
        <pc:spChg chg="mod">
          <ac:chgData name="MOLLICA Carmine (EMPL+REGIO-DAC)" userId="49f5d08d-7f78-4c48-b29c-56113ae0f2e9" providerId="ADAL" clId="{872BAB76-0D12-43E8-A94C-80E4A77E5761}" dt="2025-05-08T12:57:57.920" v="165" actId="6549"/>
          <ac:spMkLst>
            <pc:docMk/>
            <pc:sldMk cId="1574354514" sldId="417"/>
            <ac:spMk id="15" creationId="{043DBDC1-9703-93DE-2CA7-F8CC11395DF3}"/>
          </ac:spMkLst>
        </pc:spChg>
        <pc:spChg chg="mod">
          <ac:chgData name="MOLLICA Carmine (EMPL+REGIO-DAC)" userId="49f5d08d-7f78-4c48-b29c-56113ae0f2e9" providerId="ADAL" clId="{872BAB76-0D12-43E8-A94C-80E4A77E5761}" dt="2025-05-08T12:58:58.991" v="187" actId="255"/>
          <ac:spMkLst>
            <pc:docMk/>
            <pc:sldMk cId="1574354514" sldId="417"/>
            <ac:spMk id="18" creationId="{618F306F-5C98-F2EF-DC9D-EE39499B861E}"/>
          </ac:spMkLst>
        </pc:spChg>
      </pc:sldChg>
      <pc:sldChg chg="addSp delSp modSp mod">
        <pc:chgData name="MOLLICA Carmine (EMPL+REGIO-DAC)" userId="49f5d08d-7f78-4c48-b29c-56113ae0f2e9" providerId="ADAL" clId="{872BAB76-0D12-43E8-A94C-80E4A77E5761}" dt="2025-05-08T13:02:33.586" v="280" actId="179"/>
        <pc:sldMkLst>
          <pc:docMk/>
          <pc:sldMk cId="1141241094" sldId="418"/>
        </pc:sldMkLst>
        <pc:spChg chg="add del mod">
          <ac:chgData name="MOLLICA Carmine (EMPL+REGIO-DAC)" userId="49f5d08d-7f78-4c48-b29c-56113ae0f2e9" providerId="ADAL" clId="{872BAB76-0D12-43E8-A94C-80E4A77E5761}" dt="2025-05-08T12:59:12.924" v="188" actId="478"/>
          <ac:spMkLst>
            <pc:docMk/>
            <pc:sldMk cId="1141241094" sldId="418"/>
            <ac:spMk id="2" creationId="{829FA819-87C1-724A-98AF-E5387C211680}"/>
          </ac:spMkLst>
        </pc:spChg>
        <pc:spChg chg="add mod">
          <ac:chgData name="MOLLICA Carmine (EMPL+REGIO-DAC)" userId="49f5d08d-7f78-4c48-b29c-56113ae0f2e9" providerId="ADAL" clId="{872BAB76-0D12-43E8-A94C-80E4A77E5761}" dt="2025-05-08T12:59:13.840" v="189"/>
          <ac:spMkLst>
            <pc:docMk/>
            <pc:sldMk cId="1141241094" sldId="418"/>
            <ac:spMk id="3" creationId="{EE20EED1-5A99-E13A-D72D-10BEA5474A1D}"/>
          </ac:spMkLst>
        </pc:spChg>
        <pc:spChg chg="mod">
          <ac:chgData name="MOLLICA Carmine (EMPL+REGIO-DAC)" userId="49f5d08d-7f78-4c48-b29c-56113ae0f2e9" providerId="ADAL" clId="{872BAB76-0D12-43E8-A94C-80E4A77E5761}" dt="2025-05-08T13:02:33.586" v="280" actId="179"/>
          <ac:spMkLst>
            <pc:docMk/>
            <pc:sldMk cId="1141241094" sldId="418"/>
            <ac:spMk id="15" creationId="{043DBDC1-9703-93DE-2CA7-F8CC11395DF3}"/>
          </ac:spMkLst>
        </pc:spChg>
        <pc:spChg chg="del">
          <ac:chgData name="MOLLICA Carmine (EMPL+REGIO-DAC)" userId="49f5d08d-7f78-4c48-b29c-56113ae0f2e9" providerId="ADAL" clId="{872BAB76-0D12-43E8-A94C-80E4A77E5761}" dt="2025-05-08T12:57:29.815" v="143" actId="478"/>
          <ac:spMkLst>
            <pc:docMk/>
            <pc:sldMk cId="1141241094" sldId="418"/>
            <ac:spMk id="18" creationId="{618F306F-5C98-F2EF-DC9D-EE39499B861E}"/>
          </ac:spMkLst>
        </pc:spChg>
      </pc:sldChg>
    </pc:docChg>
  </pc:docChgLst>
  <pc:docChgLst>
    <pc:chgData name="FOGLIA Francesco (EMPL+REGIO-DAC)" userId="S::francesco.foglia@ec.europa.eu::81140625-e35e-4162-b6e3-24ae92696e25" providerId="AD" clId="Web-{9222F17D-E75C-4401-8728-0E81013F13C7}"/>
    <pc:docChg chg="modSld">
      <pc:chgData name="FOGLIA Francesco (EMPL+REGIO-DAC)" userId="S::francesco.foglia@ec.europa.eu::81140625-e35e-4162-b6e3-24ae92696e25" providerId="AD" clId="Web-{9222F17D-E75C-4401-8728-0E81013F13C7}" dt="2025-05-08T15:39:06.154" v="22" actId="20577"/>
      <pc:docMkLst>
        <pc:docMk/>
      </pc:docMkLst>
      <pc:sldChg chg="modSp">
        <pc:chgData name="FOGLIA Francesco (EMPL+REGIO-DAC)" userId="S::francesco.foglia@ec.europa.eu::81140625-e35e-4162-b6e3-24ae92696e25" providerId="AD" clId="Web-{9222F17D-E75C-4401-8728-0E81013F13C7}" dt="2025-05-08T15:39:06.154" v="22" actId="20577"/>
        <pc:sldMkLst>
          <pc:docMk/>
          <pc:sldMk cId="0" sldId="256"/>
        </pc:sldMkLst>
        <pc:spChg chg="mod">
          <ac:chgData name="FOGLIA Francesco (EMPL+REGIO-DAC)" userId="S::francesco.foglia@ec.europa.eu::81140625-e35e-4162-b6e3-24ae92696e25" providerId="AD" clId="Web-{9222F17D-E75C-4401-8728-0E81013F13C7}" dt="2025-05-08T15:39:06.154" v="22" actId="20577"/>
          <ac:spMkLst>
            <pc:docMk/>
            <pc:sldMk cId="0" sldId="256"/>
            <ac:spMk id="5" creationId="{C504D590-9922-C06A-407C-2B718394A8D5}"/>
          </ac:spMkLst>
        </pc:spChg>
        <pc:spChg chg="mod">
          <ac:chgData name="FOGLIA Francesco (EMPL+REGIO-DAC)" userId="S::francesco.foglia@ec.europa.eu::81140625-e35e-4162-b6e3-24ae92696e25" providerId="AD" clId="Web-{9222F17D-E75C-4401-8728-0E81013F13C7}" dt="2025-05-08T15:38:16.152" v="19" actId="20577"/>
          <ac:spMkLst>
            <pc:docMk/>
            <pc:sldMk cId="0" sldId="256"/>
            <ac:spMk id="7" creationId="{51456CEF-57DB-B4CE-60F1-7B93F72DA5BA}"/>
          </ac:spMkLst>
        </pc:spChg>
      </pc:sldChg>
      <pc:sldChg chg="addSp delSp modSp mod modClrScheme chgLayout">
        <pc:chgData name="FOGLIA Francesco (EMPL+REGIO-DAC)" userId="S::francesco.foglia@ec.europa.eu::81140625-e35e-4162-b6e3-24ae92696e25" providerId="AD" clId="Web-{9222F17D-E75C-4401-8728-0E81013F13C7}" dt="2025-05-08T15:38:22.528" v="20" actId="20577"/>
        <pc:sldMkLst>
          <pc:docMk/>
          <pc:sldMk cId="2479880471" sldId="366"/>
        </pc:sldMkLst>
        <pc:spChg chg="add mod ord">
          <ac:chgData name="FOGLIA Francesco (EMPL+REGIO-DAC)" userId="S::francesco.foglia@ec.europa.eu::81140625-e35e-4162-b6e3-24ae92696e25" providerId="AD" clId="Web-{9222F17D-E75C-4401-8728-0E81013F13C7}" dt="2025-05-08T15:38:22.528" v="20" actId="20577"/>
          <ac:spMkLst>
            <pc:docMk/>
            <pc:sldMk cId="2479880471" sldId="366"/>
            <ac:spMk id="2" creationId="{0314A3EB-C87F-74F5-1D59-CE243C5B7632}"/>
          </ac:spMkLst>
        </pc:spChg>
        <pc:spChg chg="mod ord">
          <ac:chgData name="FOGLIA Francesco (EMPL+REGIO-DAC)" userId="S::francesco.foglia@ec.europa.eu::81140625-e35e-4162-b6e3-24ae92696e25" providerId="AD" clId="Web-{9222F17D-E75C-4401-8728-0E81013F13C7}" dt="2025-05-08T15:37:42.964" v="14" actId="14100"/>
          <ac:spMkLst>
            <pc:docMk/>
            <pc:sldMk cId="2479880471" sldId="366"/>
            <ac:spMk id="7" creationId="{F16995D0-EE7F-91FF-418B-D48294F252DA}"/>
          </ac:spMkLst>
        </pc:spChg>
        <pc:spChg chg="del mod">
          <ac:chgData name="FOGLIA Francesco (EMPL+REGIO-DAC)" userId="S::francesco.foglia@ec.europa.eu::81140625-e35e-4162-b6e3-24ae92696e25" providerId="AD" clId="Web-{9222F17D-E75C-4401-8728-0E81013F13C7}" dt="2025-05-08T15:37:25.291" v="7"/>
          <ac:spMkLst>
            <pc:docMk/>
            <pc:sldMk cId="2479880471" sldId="366"/>
            <ac:spMk id="12" creationId="{C68E7036-ABE3-456A-1524-84C32EAE81BB}"/>
          </ac:spMkLst>
        </pc:spChg>
      </pc:sldChg>
      <pc:sldChg chg="delSp">
        <pc:chgData name="FOGLIA Francesco (EMPL+REGIO-DAC)" userId="S::francesco.foglia@ec.europa.eu::81140625-e35e-4162-b6e3-24ae92696e25" providerId="AD" clId="Web-{9222F17D-E75C-4401-8728-0E81013F13C7}" dt="2025-05-08T15:35:34.490" v="0"/>
        <pc:sldMkLst>
          <pc:docMk/>
          <pc:sldMk cId="878372291" sldId="399"/>
        </pc:sldMkLst>
        <pc:spChg chg="del">
          <ac:chgData name="FOGLIA Francesco (EMPL+REGIO-DAC)" userId="S::francesco.foglia@ec.europa.eu::81140625-e35e-4162-b6e3-24ae92696e25" providerId="AD" clId="Web-{9222F17D-E75C-4401-8728-0E81013F13C7}" dt="2025-05-08T15:35:34.490" v="0"/>
          <ac:spMkLst>
            <pc:docMk/>
            <pc:sldMk cId="878372291" sldId="399"/>
            <ac:spMk id="2" creationId="{36D114E6-D0BC-BDB4-8662-B5C3F4389BB5}"/>
          </ac:spMkLst>
        </pc:spChg>
      </pc:sldChg>
      <pc:sldChg chg="modSp">
        <pc:chgData name="FOGLIA Francesco (EMPL+REGIO-DAC)" userId="S::francesco.foglia@ec.europa.eu::81140625-e35e-4162-b6e3-24ae92696e25" providerId="AD" clId="Web-{9222F17D-E75C-4401-8728-0E81013F13C7}" dt="2025-05-08T15:38:01.214" v="15"/>
        <pc:sldMkLst>
          <pc:docMk/>
          <pc:sldMk cId="354797680" sldId="414"/>
        </pc:sldMkLst>
        <pc:spChg chg="mod">
          <ac:chgData name="FOGLIA Francesco (EMPL+REGIO-DAC)" userId="S::francesco.foglia@ec.europa.eu::81140625-e35e-4162-b6e3-24ae92696e25" providerId="AD" clId="Web-{9222F17D-E75C-4401-8728-0E81013F13C7}" dt="2025-05-08T15:38:01.214" v="15"/>
          <ac:spMkLst>
            <pc:docMk/>
            <pc:sldMk cId="354797680" sldId="414"/>
            <ac:spMk id="2" creationId="{CA9CF6F3-8F08-BAA5-37AB-B9F80FC6DC21}"/>
          </ac:spMkLst>
        </pc:spChg>
      </pc:sldChg>
    </pc:docChg>
  </pc:docChgLst>
  <pc:docChgLst>
    <pc:chgData name="MONTANARO Eleonora (EMPL+REGIO-DAC)" userId="S::eleonora.montanaro@ec.europa.eu::e62e78d4-8158-4829-9800-42edda0429d0" providerId="AD" clId="Web-{F83FE7E7-AA7D-D418-41A2-A0E725209FB7}"/>
    <pc:docChg chg="modSld">
      <pc:chgData name="MONTANARO Eleonora (EMPL+REGIO-DAC)" userId="S::eleonora.montanaro@ec.europa.eu::e62e78d4-8158-4829-9800-42edda0429d0" providerId="AD" clId="Web-{F83FE7E7-AA7D-D418-41A2-A0E725209FB7}" dt="2025-05-06T07:07:16.484" v="22" actId="1076"/>
      <pc:docMkLst>
        <pc:docMk/>
      </pc:docMkLst>
      <pc:sldChg chg="modSp">
        <pc:chgData name="MONTANARO Eleonora (EMPL+REGIO-DAC)" userId="S::eleonora.montanaro@ec.europa.eu::e62e78d4-8158-4829-9800-42edda0429d0" providerId="AD" clId="Web-{F83FE7E7-AA7D-D418-41A2-A0E725209FB7}" dt="2025-05-06T07:05:38.355" v="6" actId="1076"/>
        <pc:sldMkLst>
          <pc:docMk/>
          <pc:sldMk cId="2479880471" sldId="366"/>
        </pc:sldMkLst>
        <pc:spChg chg="mod">
          <ac:chgData name="MONTANARO Eleonora (EMPL+REGIO-DAC)" userId="S::eleonora.montanaro@ec.europa.eu::e62e78d4-8158-4829-9800-42edda0429d0" providerId="AD" clId="Web-{F83FE7E7-AA7D-D418-41A2-A0E725209FB7}" dt="2025-05-06T07:05:38.355" v="6" actId="1076"/>
          <ac:spMkLst>
            <pc:docMk/>
            <pc:sldMk cId="2479880471" sldId="366"/>
            <ac:spMk id="12" creationId="{C68E7036-ABE3-456A-1524-84C32EAE81BB}"/>
          </ac:spMkLst>
        </pc:spChg>
      </pc:sldChg>
      <pc:sldChg chg="modSp">
        <pc:chgData name="MONTANARO Eleonora (EMPL+REGIO-DAC)" userId="S::eleonora.montanaro@ec.europa.eu::e62e78d4-8158-4829-9800-42edda0429d0" providerId="AD" clId="Web-{F83FE7E7-AA7D-D418-41A2-A0E725209FB7}" dt="2025-05-06T07:06:11.122" v="13" actId="20577"/>
        <pc:sldMkLst>
          <pc:docMk/>
          <pc:sldMk cId="3200142001" sldId="409"/>
        </pc:sldMkLst>
        <pc:spChg chg="mod">
          <ac:chgData name="MONTANARO Eleonora (EMPL+REGIO-DAC)" userId="S::eleonora.montanaro@ec.europa.eu::e62e78d4-8158-4829-9800-42edda0429d0" providerId="AD" clId="Web-{F83FE7E7-AA7D-D418-41A2-A0E725209FB7}" dt="2025-05-06T07:06:11.122" v="13" actId="20577"/>
          <ac:spMkLst>
            <pc:docMk/>
            <pc:sldMk cId="3200142001" sldId="409"/>
            <ac:spMk id="7" creationId="{F16995D0-EE7F-91FF-418B-D48294F252DA}"/>
          </ac:spMkLst>
        </pc:spChg>
        <pc:spChg chg="mod">
          <ac:chgData name="MONTANARO Eleonora (EMPL+REGIO-DAC)" userId="S::eleonora.montanaro@ec.europa.eu::e62e78d4-8158-4829-9800-42edda0429d0" providerId="AD" clId="Web-{F83FE7E7-AA7D-D418-41A2-A0E725209FB7}" dt="2025-05-06T07:05:51.184" v="7" actId="1076"/>
          <ac:spMkLst>
            <pc:docMk/>
            <pc:sldMk cId="3200142001" sldId="409"/>
            <ac:spMk id="14" creationId="{C08E4218-7255-D98D-4F07-231C2DA02DC4}"/>
          </ac:spMkLst>
        </pc:spChg>
      </pc:sldChg>
      <pc:sldChg chg="modSp">
        <pc:chgData name="MONTANARO Eleonora (EMPL+REGIO-DAC)" userId="S::eleonora.montanaro@ec.europa.eu::e62e78d4-8158-4829-9800-42edda0429d0" providerId="AD" clId="Web-{F83FE7E7-AA7D-D418-41A2-A0E725209FB7}" dt="2025-05-06T07:06:18.294" v="15" actId="1076"/>
        <pc:sldMkLst>
          <pc:docMk/>
          <pc:sldMk cId="3736100946" sldId="411"/>
        </pc:sldMkLst>
        <pc:spChg chg="mod">
          <ac:chgData name="MONTANARO Eleonora (EMPL+REGIO-DAC)" userId="S::eleonora.montanaro@ec.europa.eu::e62e78d4-8158-4829-9800-42edda0429d0" providerId="AD" clId="Web-{F83FE7E7-AA7D-D418-41A2-A0E725209FB7}" dt="2025-05-06T07:06:15.731" v="14" actId="1076"/>
          <ac:spMkLst>
            <pc:docMk/>
            <pc:sldMk cId="3736100946" sldId="411"/>
            <ac:spMk id="15" creationId="{043DBDC1-9703-93DE-2CA7-F8CC11395DF3}"/>
          </ac:spMkLst>
        </pc:spChg>
        <pc:spChg chg="mod">
          <ac:chgData name="MONTANARO Eleonora (EMPL+REGIO-DAC)" userId="S::eleonora.montanaro@ec.europa.eu::e62e78d4-8158-4829-9800-42edda0429d0" providerId="AD" clId="Web-{F83FE7E7-AA7D-D418-41A2-A0E725209FB7}" dt="2025-05-06T07:06:18.294" v="15" actId="1076"/>
          <ac:spMkLst>
            <pc:docMk/>
            <pc:sldMk cId="3736100946" sldId="411"/>
            <ac:spMk id="18" creationId="{618F306F-5C98-F2EF-DC9D-EE39499B861E}"/>
          </ac:spMkLst>
        </pc:spChg>
      </pc:sldChg>
      <pc:sldChg chg="modSp">
        <pc:chgData name="MONTANARO Eleonora (EMPL+REGIO-DAC)" userId="S::eleonora.montanaro@ec.europa.eu::e62e78d4-8158-4829-9800-42edda0429d0" providerId="AD" clId="Web-{F83FE7E7-AA7D-D418-41A2-A0E725209FB7}" dt="2025-05-06T07:05:05.713" v="5" actId="14100"/>
        <pc:sldMkLst>
          <pc:docMk/>
          <pc:sldMk cId="354797680" sldId="414"/>
        </pc:sldMkLst>
        <pc:spChg chg="mod">
          <ac:chgData name="MONTANARO Eleonora (EMPL+REGIO-DAC)" userId="S::eleonora.montanaro@ec.europa.eu::e62e78d4-8158-4829-9800-42edda0429d0" providerId="AD" clId="Web-{F83FE7E7-AA7D-D418-41A2-A0E725209FB7}" dt="2025-05-06T07:04:55.416" v="1" actId="1076"/>
          <ac:spMkLst>
            <pc:docMk/>
            <pc:sldMk cId="354797680" sldId="414"/>
            <ac:spMk id="2" creationId="{CA9CF6F3-8F08-BAA5-37AB-B9F80FC6DC21}"/>
          </ac:spMkLst>
        </pc:spChg>
        <pc:spChg chg="mod">
          <ac:chgData name="MONTANARO Eleonora (EMPL+REGIO-DAC)" userId="S::eleonora.montanaro@ec.europa.eu::e62e78d4-8158-4829-9800-42edda0429d0" providerId="AD" clId="Web-{F83FE7E7-AA7D-D418-41A2-A0E725209FB7}" dt="2025-05-06T07:05:00.322" v="3" actId="14100"/>
          <ac:spMkLst>
            <pc:docMk/>
            <pc:sldMk cId="354797680" sldId="414"/>
            <ac:spMk id="3" creationId="{3E7E56DE-3DB2-E7F8-14E9-06B14370B440}"/>
          </ac:spMkLst>
        </pc:spChg>
        <pc:spChg chg="mod">
          <ac:chgData name="MONTANARO Eleonora (EMPL+REGIO-DAC)" userId="S::eleonora.montanaro@ec.europa.eu::e62e78d4-8158-4829-9800-42edda0429d0" providerId="AD" clId="Web-{F83FE7E7-AA7D-D418-41A2-A0E725209FB7}" dt="2025-05-06T07:05:05.713" v="5" actId="14100"/>
          <ac:spMkLst>
            <pc:docMk/>
            <pc:sldMk cId="354797680" sldId="414"/>
            <ac:spMk id="5" creationId="{742505AA-4831-7A62-BA7B-CED54C0FB474}"/>
          </ac:spMkLst>
        </pc:spChg>
      </pc:sldChg>
      <pc:sldChg chg="modSp">
        <pc:chgData name="MONTANARO Eleonora (EMPL+REGIO-DAC)" userId="S::eleonora.montanaro@ec.europa.eu::e62e78d4-8158-4829-9800-42edda0429d0" providerId="AD" clId="Web-{F83FE7E7-AA7D-D418-41A2-A0E725209FB7}" dt="2025-05-06T07:07:16.484" v="22" actId="1076"/>
        <pc:sldMkLst>
          <pc:docMk/>
          <pc:sldMk cId="674133619" sldId="415"/>
        </pc:sldMkLst>
        <pc:spChg chg="mod">
          <ac:chgData name="MONTANARO Eleonora (EMPL+REGIO-DAC)" userId="S::eleonora.montanaro@ec.europa.eu::e62e78d4-8158-4829-9800-42edda0429d0" providerId="AD" clId="Web-{F83FE7E7-AA7D-D418-41A2-A0E725209FB7}" dt="2025-05-06T07:07:12.437" v="21" actId="1076"/>
          <ac:spMkLst>
            <pc:docMk/>
            <pc:sldMk cId="674133619" sldId="415"/>
            <ac:spMk id="2" creationId="{D3F4B833-100A-0D93-E96E-D726684E007C}"/>
          </ac:spMkLst>
        </pc:spChg>
        <pc:spChg chg="mod">
          <ac:chgData name="MONTANARO Eleonora (EMPL+REGIO-DAC)" userId="S::eleonora.montanaro@ec.europa.eu::e62e78d4-8158-4829-9800-42edda0429d0" providerId="AD" clId="Web-{F83FE7E7-AA7D-D418-41A2-A0E725209FB7}" dt="2025-05-06T07:07:16.484" v="22" actId="1076"/>
          <ac:spMkLst>
            <pc:docMk/>
            <pc:sldMk cId="674133619" sldId="415"/>
            <ac:spMk id="3" creationId="{2A54D879-F461-B8E4-8399-B624A4D9C7EE}"/>
          </ac:spMkLst>
        </pc:spChg>
      </pc:sldChg>
    </pc:docChg>
  </pc:docChgLst>
  <pc:docChgLst>
    <pc:chgData name="MONTANARO Eleonora (EMPL+REGIO-DAC)" userId="S::eleonora.montanaro@ec.europa.eu::e62e78d4-8158-4829-9800-42edda0429d0" providerId="AD" clId="Web-{AD7A2A70-E79D-315D-0D75-2F6659E1655D}"/>
    <pc:docChg chg="modSld">
      <pc:chgData name="MONTANARO Eleonora (EMPL+REGIO-DAC)" userId="S::eleonora.montanaro@ec.europa.eu::e62e78d4-8158-4829-9800-42edda0429d0" providerId="AD" clId="Web-{AD7A2A70-E79D-315D-0D75-2F6659E1655D}" dt="2025-05-08T15:18:56.405" v="1" actId="14100"/>
      <pc:docMkLst>
        <pc:docMk/>
      </pc:docMkLst>
      <pc:sldChg chg="modSp">
        <pc:chgData name="MONTANARO Eleonora (EMPL+REGIO-DAC)" userId="S::eleonora.montanaro@ec.europa.eu::e62e78d4-8158-4829-9800-42edda0429d0" providerId="AD" clId="Web-{AD7A2A70-E79D-315D-0D75-2F6659E1655D}" dt="2025-05-08T15:18:56.405" v="1" actId="14100"/>
        <pc:sldMkLst>
          <pc:docMk/>
          <pc:sldMk cId="1574354514" sldId="417"/>
        </pc:sldMkLst>
        <pc:spChg chg="mod">
          <ac:chgData name="MONTANARO Eleonora (EMPL+REGIO-DAC)" userId="S::eleonora.montanaro@ec.europa.eu::e62e78d4-8158-4829-9800-42edda0429d0" providerId="AD" clId="Web-{AD7A2A70-E79D-315D-0D75-2F6659E1655D}" dt="2025-05-08T15:18:41.404" v="0" actId="1076"/>
          <ac:spMkLst>
            <pc:docMk/>
            <pc:sldMk cId="1574354514" sldId="417"/>
            <ac:spMk id="15" creationId="{043DBDC1-9703-93DE-2CA7-F8CC11395DF3}"/>
          </ac:spMkLst>
        </pc:spChg>
        <pc:spChg chg="mod">
          <ac:chgData name="MONTANARO Eleonora (EMPL+REGIO-DAC)" userId="S::eleonora.montanaro@ec.europa.eu::e62e78d4-8158-4829-9800-42edda0429d0" providerId="AD" clId="Web-{AD7A2A70-E79D-315D-0D75-2F6659E1655D}" dt="2025-05-08T15:18:56.405" v="1" actId="14100"/>
          <ac:spMkLst>
            <pc:docMk/>
            <pc:sldMk cId="1574354514" sldId="417"/>
            <ac:spMk id="18" creationId="{618F306F-5C98-F2EF-DC9D-EE39499B861E}"/>
          </ac:spMkLst>
        </pc:spChg>
      </pc:sldChg>
    </pc:docChg>
  </pc:docChgLst>
  <pc:docChgLst>
    <pc:chgData name="MOLLICA Carmine (EMPL+REGIO-DAC)" userId="S::carmine.mollica@ec.europa.eu::49f5d08d-7f78-4c48-b29c-56113ae0f2e9" providerId="AD" clId="Web-{A95A5ABE-2D63-335F-6C33-131C4E471121}"/>
    <pc:docChg chg="modSld">
      <pc:chgData name="MOLLICA Carmine (EMPL+REGIO-DAC)" userId="S::carmine.mollica@ec.europa.eu::49f5d08d-7f78-4c48-b29c-56113ae0f2e9" providerId="AD" clId="Web-{A95A5ABE-2D63-335F-6C33-131C4E471121}" dt="2025-05-06T07:39:43.934" v="3"/>
      <pc:docMkLst>
        <pc:docMk/>
      </pc:docMkLst>
      <pc:sldChg chg="modSp">
        <pc:chgData name="MOLLICA Carmine (EMPL+REGIO-DAC)" userId="S::carmine.mollica@ec.europa.eu::49f5d08d-7f78-4c48-b29c-56113ae0f2e9" providerId="AD" clId="Web-{A95A5ABE-2D63-335F-6C33-131C4E471121}" dt="2025-05-06T07:39:30.293" v="0"/>
        <pc:sldMkLst>
          <pc:docMk/>
          <pc:sldMk cId="2479880471" sldId="366"/>
        </pc:sldMkLst>
        <pc:spChg chg="mod">
          <ac:chgData name="MOLLICA Carmine (EMPL+REGIO-DAC)" userId="S::carmine.mollica@ec.europa.eu::49f5d08d-7f78-4c48-b29c-56113ae0f2e9" providerId="AD" clId="Web-{A95A5ABE-2D63-335F-6C33-131C4E471121}" dt="2025-05-06T07:39:30.293" v="0"/>
          <ac:spMkLst>
            <pc:docMk/>
            <pc:sldMk cId="2479880471" sldId="366"/>
            <ac:spMk id="12" creationId="{C68E7036-ABE3-456A-1524-84C32EAE81BB}"/>
          </ac:spMkLst>
        </pc:spChg>
      </pc:sldChg>
      <pc:sldChg chg="modSp">
        <pc:chgData name="MOLLICA Carmine (EMPL+REGIO-DAC)" userId="S::carmine.mollica@ec.europa.eu::49f5d08d-7f78-4c48-b29c-56113ae0f2e9" providerId="AD" clId="Web-{A95A5ABE-2D63-335F-6C33-131C4E471121}" dt="2025-05-06T07:39:34.277" v="1"/>
        <pc:sldMkLst>
          <pc:docMk/>
          <pc:sldMk cId="3200142001" sldId="409"/>
        </pc:sldMkLst>
        <pc:spChg chg="mod">
          <ac:chgData name="MOLLICA Carmine (EMPL+REGIO-DAC)" userId="S::carmine.mollica@ec.europa.eu::49f5d08d-7f78-4c48-b29c-56113ae0f2e9" providerId="AD" clId="Web-{A95A5ABE-2D63-335F-6C33-131C4E471121}" dt="2025-05-06T07:39:34.277" v="1"/>
          <ac:spMkLst>
            <pc:docMk/>
            <pc:sldMk cId="3200142001" sldId="409"/>
            <ac:spMk id="14" creationId="{C08E4218-7255-D98D-4F07-231C2DA02DC4}"/>
          </ac:spMkLst>
        </pc:spChg>
      </pc:sldChg>
      <pc:sldChg chg="modSp">
        <pc:chgData name="MOLLICA Carmine (EMPL+REGIO-DAC)" userId="S::carmine.mollica@ec.europa.eu::49f5d08d-7f78-4c48-b29c-56113ae0f2e9" providerId="AD" clId="Web-{A95A5ABE-2D63-335F-6C33-131C4E471121}" dt="2025-05-06T07:39:38.621" v="2"/>
        <pc:sldMkLst>
          <pc:docMk/>
          <pc:sldMk cId="3736100946" sldId="411"/>
        </pc:sldMkLst>
        <pc:spChg chg="mod">
          <ac:chgData name="MOLLICA Carmine (EMPL+REGIO-DAC)" userId="S::carmine.mollica@ec.europa.eu::49f5d08d-7f78-4c48-b29c-56113ae0f2e9" providerId="AD" clId="Web-{A95A5ABE-2D63-335F-6C33-131C4E471121}" dt="2025-05-06T07:39:38.621" v="2"/>
          <ac:spMkLst>
            <pc:docMk/>
            <pc:sldMk cId="3736100946" sldId="411"/>
            <ac:spMk id="18" creationId="{618F306F-5C98-F2EF-DC9D-EE39499B861E}"/>
          </ac:spMkLst>
        </pc:spChg>
      </pc:sldChg>
      <pc:sldChg chg="modSp">
        <pc:chgData name="MOLLICA Carmine (EMPL+REGIO-DAC)" userId="S::carmine.mollica@ec.europa.eu::49f5d08d-7f78-4c48-b29c-56113ae0f2e9" providerId="AD" clId="Web-{A95A5ABE-2D63-335F-6C33-131C4E471121}" dt="2025-05-06T07:39:43.934" v="3"/>
        <pc:sldMkLst>
          <pc:docMk/>
          <pc:sldMk cId="674133619" sldId="415"/>
        </pc:sldMkLst>
        <pc:spChg chg="mod">
          <ac:chgData name="MOLLICA Carmine (EMPL+REGIO-DAC)" userId="S::carmine.mollica@ec.europa.eu::49f5d08d-7f78-4c48-b29c-56113ae0f2e9" providerId="AD" clId="Web-{A95A5ABE-2D63-335F-6C33-131C4E471121}" dt="2025-05-06T07:39:43.934" v="3"/>
          <ac:spMkLst>
            <pc:docMk/>
            <pc:sldMk cId="674133619" sldId="415"/>
            <ac:spMk id="2" creationId="{D3F4B833-100A-0D93-E96E-D726684E007C}"/>
          </ac:spMkLst>
        </pc:spChg>
      </pc:sldChg>
    </pc:docChg>
  </pc:docChgLst>
  <pc:docChgLst>
    <pc:chgData name="DEBATTISTA Brian (EMPL+REGIO-DAC)" userId="S::brian.debattista@ec.europa.eu::2fa254f6-a250-4214-985a-0ede6194cc29" providerId="AD" clId="Web-{7DDFF4B9-46A8-C800-4BEC-E39A23473DB4}"/>
    <pc:docChg chg="modSld">
      <pc:chgData name="DEBATTISTA Brian (EMPL+REGIO-DAC)" userId="S::brian.debattista@ec.europa.eu::2fa254f6-a250-4214-985a-0ede6194cc29" providerId="AD" clId="Web-{7DDFF4B9-46A8-C800-4BEC-E39A23473DB4}" dt="2025-05-08T19:12:50.256" v="89" actId="20577"/>
      <pc:docMkLst>
        <pc:docMk/>
      </pc:docMkLst>
      <pc:sldChg chg="addSp delSp modSp">
        <pc:chgData name="DEBATTISTA Brian (EMPL+REGIO-DAC)" userId="S::brian.debattista@ec.europa.eu::2fa254f6-a250-4214-985a-0ede6194cc29" providerId="AD" clId="Web-{7DDFF4B9-46A8-C800-4BEC-E39A23473DB4}" dt="2025-05-08T19:12:50.256" v="89" actId="20577"/>
        <pc:sldMkLst>
          <pc:docMk/>
          <pc:sldMk cId="0" sldId="256"/>
        </pc:sldMkLst>
        <pc:spChg chg="add mod">
          <ac:chgData name="DEBATTISTA Brian (EMPL+REGIO-DAC)" userId="S::brian.debattista@ec.europa.eu::2fa254f6-a250-4214-985a-0ede6194cc29" providerId="AD" clId="Web-{7DDFF4B9-46A8-C800-4BEC-E39A23473DB4}" dt="2025-05-08T19:10:47.112" v="39" actId="1076"/>
          <ac:spMkLst>
            <pc:docMk/>
            <pc:sldMk cId="0" sldId="256"/>
            <ac:spMk id="2" creationId="{51456CEF-57DB-B4CE-60F1-7B93F72DA5BA}"/>
          </ac:spMkLst>
        </pc:spChg>
        <pc:spChg chg="mod">
          <ac:chgData name="DEBATTISTA Brian (EMPL+REGIO-DAC)" userId="S::brian.debattista@ec.europa.eu::2fa254f6-a250-4214-985a-0ede6194cc29" providerId="AD" clId="Web-{7DDFF4B9-46A8-C800-4BEC-E39A23473DB4}" dt="2025-05-08T19:06:24.712" v="14" actId="20577"/>
          <ac:spMkLst>
            <pc:docMk/>
            <pc:sldMk cId="0" sldId="256"/>
            <ac:spMk id="4" creationId="{AE68706F-E58B-D844-F68A-2379B7D107A7}"/>
          </ac:spMkLst>
        </pc:spChg>
        <pc:spChg chg="mod">
          <ac:chgData name="DEBATTISTA Brian (EMPL+REGIO-DAC)" userId="S::brian.debattista@ec.europa.eu::2fa254f6-a250-4214-985a-0ede6194cc29" providerId="AD" clId="Web-{7DDFF4B9-46A8-C800-4BEC-E39A23473DB4}" dt="2025-05-08T19:12:50.256" v="89" actId="20577"/>
          <ac:spMkLst>
            <pc:docMk/>
            <pc:sldMk cId="0" sldId="256"/>
            <ac:spMk id="5" creationId="{C504D590-9922-C06A-407C-2B718394A8D5}"/>
          </ac:spMkLst>
        </pc:spChg>
        <pc:spChg chg="add del mod">
          <ac:chgData name="DEBATTISTA Brian (EMPL+REGIO-DAC)" userId="S::brian.debattista@ec.europa.eu::2fa254f6-a250-4214-985a-0ede6194cc29" providerId="AD" clId="Web-{7DDFF4B9-46A8-C800-4BEC-E39A23473DB4}" dt="2025-05-08T19:05:07.787" v="2"/>
          <ac:spMkLst>
            <pc:docMk/>
            <pc:sldMk cId="0" sldId="256"/>
            <ac:spMk id="6" creationId="{482DD381-EB79-9BD9-7C9B-C0F2EA486D1E}"/>
          </ac:spMkLst>
        </pc:spChg>
        <pc:spChg chg="del">
          <ac:chgData name="DEBATTISTA Brian (EMPL+REGIO-DAC)" userId="S::brian.debattista@ec.europa.eu::2fa254f6-a250-4214-985a-0ede6194cc29" providerId="AD" clId="Web-{7DDFF4B9-46A8-C800-4BEC-E39A23473DB4}" dt="2025-05-08T19:04:54.802" v="1"/>
          <ac:spMkLst>
            <pc:docMk/>
            <pc:sldMk cId="0" sldId="256"/>
            <ac:spMk id="7" creationId="{51456CEF-57DB-B4CE-60F1-7B93F72DA5BA}"/>
          </ac:spMkLst>
        </pc:spChg>
        <pc:spChg chg="mod">
          <ac:chgData name="DEBATTISTA Brian (EMPL+REGIO-DAC)" userId="S::brian.debattista@ec.europa.eu::2fa254f6-a250-4214-985a-0ede6194cc29" providerId="AD" clId="Web-{7DDFF4B9-46A8-C800-4BEC-E39A23473DB4}" dt="2025-05-08T19:09:13.327" v="30" actId="20577"/>
          <ac:spMkLst>
            <pc:docMk/>
            <pc:sldMk cId="0" sldId="256"/>
            <ac:spMk id="8" creationId="{CBD512D0-79B6-670C-07FD-9168EC3E20E6}"/>
          </ac:spMkLst>
        </pc:spChg>
      </pc:sldChg>
    </pc:docChg>
  </pc:docChgLst>
  <pc:docChgLst>
    <pc:chgData name="MOLLICA Carmine (EMPL+REGIO-DAC)" userId="S::carmine.mollica@ec.europa.eu::49f5d08d-7f78-4c48-b29c-56113ae0f2e9" providerId="AD" clId="Web-{7DD2207E-2C79-C3D2-EEAE-52E96BC018E2}"/>
    <pc:docChg chg="addSld delSld modSld sldOrd">
      <pc:chgData name="MOLLICA Carmine (EMPL+REGIO-DAC)" userId="S::carmine.mollica@ec.europa.eu::49f5d08d-7f78-4c48-b29c-56113ae0f2e9" providerId="AD" clId="Web-{7DD2207E-2C79-C3D2-EEAE-52E96BC018E2}" dt="2025-05-05T11:06:00.060" v="556"/>
      <pc:docMkLst>
        <pc:docMk/>
      </pc:docMkLst>
      <pc:sldChg chg="modSp">
        <pc:chgData name="MOLLICA Carmine (EMPL+REGIO-DAC)" userId="S::carmine.mollica@ec.europa.eu::49f5d08d-7f78-4c48-b29c-56113ae0f2e9" providerId="AD" clId="Web-{7DD2207E-2C79-C3D2-EEAE-52E96BC018E2}" dt="2025-05-05T10:34:55.226" v="175" actId="20577"/>
        <pc:sldMkLst>
          <pc:docMk/>
          <pc:sldMk cId="0" sldId="256"/>
        </pc:sldMkLst>
        <pc:spChg chg="mod">
          <ac:chgData name="MOLLICA Carmine (EMPL+REGIO-DAC)" userId="S::carmine.mollica@ec.europa.eu::49f5d08d-7f78-4c48-b29c-56113ae0f2e9" providerId="AD" clId="Web-{7DD2207E-2C79-C3D2-EEAE-52E96BC018E2}" dt="2025-05-05T10:34:55.226" v="175" actId="20577"/>
          <ac:spMkLst>
            <pc:docMk/>
            <pc:sldMk cId="0" sldId="256"/>
            <ac:spMk id="5" creationId="{C504D590-9922-C06A-407C-2B718394A8D5}"/>
          </ac:spMkLst>
        </pc:spChg>
      </pc:sldChg>
      <pc:sldChg chg="modSp ord">
        <pc:chgData name="MOLLICA Carmine (EMPL+REGIO-DAC)" userId="S::carmine.mollica@ec.europa.eu::49f5d08d-7f78-4c48-b29c-56113ae0f2e9" providerId="AD" clId="Web-{7DD2207E-2C79-C3D2-EEAE-52E96BC018E2}" dt="2025-05-05T11:06:00.060" v="556"/>
        <pc:sldMkLst>
          <pc:docMk/>
          <pc:sldMk cId="2479880471" sldId="366"/>
        </pc:sldMkLst>
        <pc:spChg chg="mod">
          <ac:chgData name="MOLLICA Carmine (EMPL+REGIO-DAC)" userId="S::carmine.mollica@ec.europa.eu::49f5d08d-7f78-4c48-b29c-56113ae0f2e9" providerId="AD" clId="Web-{7DD2207E-2C79-C3D2-EEAE-52E96BC018E2}" dt="2025-05-05T10:28:38.934" v="112"/>
          <ac:spMkLst>
            <pc:docMk/>
            <pc:sldMk cId="2479880471" sldId="366"/>
            <ac:spMk id="12" creationId="{C68E7036-ABE3-456A-1524-84C32EAE81BB}"/>
          </ac:spMkLst>
        </pc:spChg>
      </pc:sldChg>
      <pc:sldChg chg="addSp delSp modSp ord">
        <pc:chgData name="MOLLICA Carmine (EMPL+REGIO-DAC)" userId="S::carmine.mollica@ec.europa.eu::49f5d08d-7f78-4c48-b29c-56113ae0f2e9" providerId="AD" clId="Web-{7DD2207E-2C79-C3D2-EEAE-52E96BC018E2}" dt="2025-05-05T11:05:45.513" v="555" actId="20577"/>
        <pc:sldMkLst>
          <pc:docMk/>
          <pc:sldMk cId="3200142001" sldId="409"/>
        </pc:sldMkLst>
        <pc:spChg chg="add del mod">
          <ac:chgData name="MOLLICA Carmine (EMPL+REGIO-DAC)" userId="S::carmine.mollica@ec.europa.eu::49f5d08d-7f78-4c48-b29c-56113ae0f2e9" providerId="AD" clId="Web-{7DD2207E-2C79-C3D2-EEAE-52E96BC018E2}" dt="2025-05-05T10:29:22.201" v="123"/>
          <ac:spMkLst>
            <pc:docMk/>
            <pc:sldMk cId="3200142001" sldId="409"/>
            <ac:spMk id="3" creationId="{2E9EFFDF-2A20-D852-DFF2-6B9785B397D5}"/>
          </ac:spMkLst>
        </pc:spChg>
        <pc:spChg chg="add del mod">
          <ac:chgData name="MOLLICA Carmine (EMPL+REGIO-DAC)" userId="S::carmine.mollica@ec.europa.eu::49f5d08d-7f78-4c48-b29c-56113ae0f2e9" providerId="AD" clId="Web-{7DD2207E-2C79-C3D2-EEAE-52E96BC018E2}" dt="2025-05-05T10:29:16.122" v="121"/>
          <ac:spMkLst>
            <pc:docMk/>
            <pc:sldMk cId="3200142001" sldId="409"/>
            <ac:spMk id="4" creationId="{BCA0524C-7B1B-21C0-1448-DE366E9BC950}"/>
          </ac:spMkLst>
        </pc:spChg>
        <pc:spChg chg="add del mod">
          <ac:chgData name="MOLLICA Carmine (EMPL+REGIO-DAC)" userId="S::carmine.mollica@ec.europa.eu::49f5d08d-7f78-4c48-b29c-56113ae0f2e9" providerId="AD" clId="Web-{7DD2207E-2C79-C3D2-EEAE-52E96BC018E2}" dt="2025-05-05T10:29:07.841" v="117"/>
          <ac:spMkLst>
            <pc:docMk/>
            <pc:sldMk cId="3200142001" sldId="409"/>
            <ac:spMk id="6" creationId="{E524D56A-2458-99B9-C9A2-64C9534E0D62}"/>
          </ac:spMkLst>
        </pc:spChg>
        <pc:spChg chg="add del mod">
          <ac:chgData name="MOLLICA Carmine (EMPL+REGIO-DAC)" userId="S::carmine.mollica@ec.europa.eu::49f5d08d-7f78-4c48-b29c-56113ae0f2e9" providerId="AD" clId="Web-{7DD2207E-2C79-C3D2-EEAE-52E96BC018E2}" dt="2025-05-05T10:29:41.248" v="125"/>
          <ac:spMkLst>
            <pc:docMk/>
            <pc:sldMk cId="3200142001" sldId="409"/>
            <ac:spMk id="12" creationId="{8A2D0CAE-196A-45F4-A0A8-963C6BCA61B1}"/>
          </ac:spMkLst>
        </pc:spChg>
        <pc:spChg chg="add mod">
          <ac:chgData name="MOLLICA Carmine (EMPL+REGIO-DAC)" userId="S::carmine.mollica@ec.europa.eu::49f5d08d-7f78-4c48-b29c-56113ae0f2e9" providerId="AD" clId="Web-{7DD2207E-2C79-C3D2-EEAE-52E96BC018E2}" dt="2025-05-05T11:05:45.513" v="555" actId="20577"/>
          <ac:spMkLst>
            <pc:docMk/>
            <pc:sldMk cId="3200142001" sldId="409"/>
            <ac:spMk id="14" creationId="{C08E4218-7255-D98D-4F07-231C2DA02DC4}"/>
          </ac:spMkLst>
        </pc:spChg>
      </pc:sldChg>
      <pc:sldChg chg="addSp delSp modSp">
        <pc:chgData name="MOLLICA Carmine (EMPL+REGIO-DAC)" userId="S::carmine.mollica@ec.europa.eu::49f5d08d-7f78-4c48-b29c-56113ae0f2e9" providerId="AD" clId="Web-{7DD2207E-2C79-C3D2-EEAE-52E96BC018E2}" dt="2025-05-05T10:29:54.704" v="129" actId="20577"/>
        <pc:sldMkLst>
          <pc:docMk/>
          <pc:sldMk cId="3190629202" sldId="410"/>
        </pc:sldMkLst>
        <pc:spChg chg="del">
          <ac:chgData name="MOLLICA Carmine (EMPL+REGIO-DAC)" userId="S::carmine.mollica@ec.europa.eu::49f5d08d-7f78-4c48-b29c-56113ae0f2e9" providerId="AD" clId="Web-{7DD2207E-2C79-C3D2-EEAE-52E96BC018E2}" dt="2025-05-05T10:29:49.295" v="127"/>
          <ac:spMkLst>
            <pc:docMk/>
            <pc:sldMk cId="3190629202" sldId="410"/>
            <ac:spMk id="4" creationId="{7302073F-4E71-3288-652C-BA0CC434AF5F}"/>
          </ac:spMkLst>
        </pc:spChg>
        <pc:spChg chg="add mod">
          <ac:chgData name="MOLLICA Carmine (EMPL+REGIO-DAC)" userId="S::carmine.mollica@ec.europa.eu::49f5d08d-7f78-4c48-b29c-56113ae0f2e9" providerId="AD" clId="Web-{7DD2207E-2C79-C3D2-EEAE-52E96BC018E2}" dt="2025-05-05T10:29:54.704" v="129" actId="20577"/>
          <ac:spMkLst>
            <pc:docMk/>
            <pc:sldMk cId="3190629202" sldId="410"/>
            <ac:spMk id="5" creationId="{6B0302C0-D8DC-6563-920F-5CDBE9C46617}"/>
          </ac:spMkLst>
        </pc:spChg>
      </pc:sldChg>
      <pc:sldChg chg="new del ord">
        <pc:chgData name="MOLLICA Carmine (EMPL+REGIO-DAC)" userId="S::carmine.mollica@ec.europa.eu::49f5d08d-7f78-4c48-b29c-56113ae0f2e9" providerId="AD" clId="Web-{7DD2207E-2C79-C3D2-EEAE-52E96BC018E2}" dt="2025-05-05T11:03:34.931" v="549"/>
        <pc:sldMkLst>
          <pc:docMk/>
          <pc:sldMk cId="1583144169" sldId="413"/>
        </pc:sldMkLst>
      </pc:sldChg>
      <pc:sldChg chg="new del">
        <pc:chgData name="MOLLICA Carmine (EMPL+REGIO-DAC)" userId="S::carmine.mollica@ec.europa.eu::49f5d08d-7f78-4c48-b29c-56113ae0f2e9" providerId="AD" clId="Web-{7DD2207E-2C79-C3D2-EEAE-52E96BC018E2}" dt="2025-05-05T10:38:26.310" v="177"/>
        <pc:sldMkLst>
          <pc:docMk/>
          <pc:sldMk cId="3746699694" sldId="413"/>
        </pc:sldMkLst>
      </pc:sldChg>
      <pc:sldChg chg="modSp new">
        <pc:chgData name="MOLLICA Carmine (EMPL+REGIO-DAC)" userId="S::carmine.mollica@ec.europa.eu::49f5d08d-7f78-4c48-b29c-56113ae0f2e9" providerId="AD" clId="Web-{7DD2207E-2C79-C3D2-EEAE-52E96BC018E2}" dt="2025-05-05T11:04:50.527" v="554" actId="20577"/>
        <pc:sldMkLst>
          <pc:docMk/>
          <pc:sldMk cId="354797680" sldId="414"/>
        </pc:sldMkLst>
        <pc:spChg chg="mod">
          <ac:chgData name="MOLLICA Carmine (EMPL+REGIO-DAC)" userId="S::carmine.mollica@ec.europa.eu::49f5d08d-7f78-4c48-b29c-56113ae0f2e9" providerId="AD" clId="Web-{7DD2207E-2C79-C3D2-EEAE-52E96BC018E2}" dt="2025-05-05T11:04:23.229" v="551"/>
          <ac:spMkLst>
            <pc:docMk/>
            <pc:sldMk cId="354797680" sldId="414"/>
            <ac:spMk id="2" creationId="{CA9CF6F3-8F08-BAA5-37AB-B9F80FC6DC21}"/>
          </ac:spMkLst>
        </pc:spChg>
        <pc:spChg chg="mod">
          <ac:chgData name="MOLLICA Carmine (EMPL+REGIO-DAC)" userId="S::carmine.mollica@ec.europa.eu::49f5d08d-7f78-4c48-b29c-56113ae0f2e9" providerId="AD" clId="Web-{7DD2207E-2C79-C3D2-EEAE-52E96BC018E2}" dt="2025-05-05T10:40:42.033" v="212" actId="14100"/>
          <ac:spMkLst>
            <pc:docMk/>
            <pc:sldMk cId="354797680" sldId="414"/>
            <ac:spMk id="3" creationId="{3E7E56DE-3DB2-E7F8-14E9-06B14370B440}"/>
          </ac:spMkLst>
        </pc:spChg>
        <pc:spChg chg="mod">
          <ac:chgData name="MOLLICA Carmine (EMPL+REGIO-DAC)" userId="S::carmine.mollica@ec.europa.eu::49f5d08d-7f78-4c48-b29c-56113ae0f2e9" providerId="AD" clId="Web-{7DD2207E-2C79-C3D2-EEAE-52E96BC018E2}" dt="2025-05-05T11:04:50.527" v="554" actId="20577"/>
          <ac:spMkLst>
            <pc:docMk/>
            <pc:sldMk cId="354797680" sldId="414"/>
            <ac:spMk id="4" creationId="{CCF97B4C-DF40-7796-3F28-B1E7909DAAD7}"/>
          </ac:spMkLst>
        </pc:spChg>
        <pc:spChg chg="mod">
          <ac:chgData name="MOLLICA Carmine (EMPL+REGIO-DAC)" userId="S::carmine.mollica@ec.europa.eu::49f5d08d-7f78-4c48-b29c-56113ae0f2e9" providerId="AD" clId="Web-{7DD2207E-2C79-C3D2-EEAE-52E96BC018E2}" dt="2025-05-05T10:42:52.037" v="327" actId="20577"/>
          <ac:spMkLst>
            <pc:docMk/>
            <pc:sldMk cId="354797680" sldId="414"/>
            <ac:spMk id="5" creationId="{742505AA-4831-7A62-BA7B-CED54C0FB474}"/>
          </ac:spMkLst>
        </pc:spChg>
        <pc:spChg chg="mod">
          <ac:chgData name="MOLLICA Carmine (EMPL+REGIO-DAC)" userId="S::carmine.mollica@ec.europa.eu::49f5d08d-7f78-4c48-b29c-56113ae0f2e9" providerId="AD" clId="Web-{7DD2207E-2C79-C3D2-EEAE-52E96BC018E2}" dt="2025-05-05T11:03:23.571" v="538" actId="20577"/>
          <ac:spMkLst>
            <pc:docMk/>
            <pc:sldMk cId="354797680" sldId="414"/>
            <ac:spMk id="6" creationId="{D124A283-0FF1-FC30-0E2B-02DA1A59344B}"/>
          </ac:spMkLst>
        </pc:spChg>
      </pc:sldChg>
    </pc:docChg>
  </pc:docChgLst>
  <pc:docChgLst>
    <pc:chgData name="MONTANARO Eleonora (EMPL+REGIO-DAC)" userId="S::eleonora.montanaro@ec.europa.eu::e62e78d4-8158-4829-9800-42edda0429d0" providerId="AD" clId="Web-{DE47E66E-F7EF-E15C-99E5-4CEA4AFB4FF6}"/>
    <pc:docChg chg="modSld">
      <pc:chgData name="MONTANARO Eleonora (EMPL+REGIO-DAC)" userId="S::eleonora.montanaro@ec.europa.eu::e62e78d4-8158-4829-9800-42edda0429d0" providerId="AD" clId="Web-{DE47E66E-F7EF-E15C-99E5-4CEA4AFB4FF6}" dt="2025-05-06T08:34:56.553" v="3" actId="1076"/>
      <pc:docMkLst>
        <pc:docMk/>
      </pc:docMkLst>
      <pc:sldChg chg="modSp">
        <pc:chgData name="MONTANARO Eleonora (EMPL+REGIO-DAC)" userId="S::eleonora.montanaro@ec.europa.eu::e62e78d4-8158-4829-9800-42edda0429d0" providerId="AD" clId="Web-{DE47E66E-F7EF-E15C-99E5-4CEA4AFB4FF6}" dt="2025-05-06T08:34:56.553" v="3" actId="1076"/>
        <pc:sldMkLst>
          <pc:docMk/>
          <pc:sldMk cId="674133619" sldId="415"/>
        </pc:sldMkLst>
        <pc:spChg chg="mod">
          <ac:chgData name="MONTANARO Eleonora (EMPL+REGIO-DAC)" userId="S::eleonora.montanaro@ec.europa.eu::e62e78d4-8158-4829-9800-42edda0429d0" providerId="AD" clId="Web-{DE47E66E-F7EF-E15C-99E5-4CEA4AFB4FF6}" dt="2025-05-06T08:34:38.631" v="2" actId="14100"/>
          <ac:spMkLst>
            <pc:docMk/>
            <pc:sldMk cId="674133619" sldId="415"/>
            <ac:spMk id="2" creationId="{D3F4B833-100A-0D93-E96E-D726684E007C}"/>
          </ac:spMkLst>
        </pc:spChg>
        <pc:spChg chg="mod">
          <ac:chgData name="MONTANARO Eleonora (EMPL+REGIO-DAC)" userId="S::eleonora.montanaro@ec.europa.eu::e62e78d4-8158-4829-9800-42edda0429d0" providerId="AD" clId="Web-{DE47E66E-F7EF-E15C-99E5-4CEA4AFB4FF6}" dt="2025-05-06T08:34:56.553" v="3" actId="1076"/>
          <ac:spMkLst>
            <pc:docMk/>
            <pc:sldMk cId="674133619" sldId="415"/>
            <ac:spMk id="3" creationId="{2A54D879-F461-B8E4-8399-B624A4D9C7EE}"/>
          </ac:spMkLst>
        </pc:spChg>
      </pc:sldChg>
    </pc:docChg>
  </pc:docChgLst>
  <pc:docChgLst>
    <pc:chgData name="MOLLICA Carmine (EMPL+REGIO-DAC)" userId="S::carmine.mollica@ec.europa.eu::49f5d08d-7f78-4c48-b29c-56113ae0f2e9" providerId="AD" clId="Web-{FF391B07-3A30-6306-6A44-EA3C973001D3}"/>
    <pc:docChg chg="modSld">
      <pc:chgData name="MOLLICA Carmine (EMPL+REGIO-DAC)" userId="S::carmine.mollica@ec.europa.eu::49f5d08d-7f78-4c48-b29c-56113ae0f2e9" providerId="AD" clId="Web-{FF391B07-3A30-6306-6A44-EA3C973001D3}" dt="2025-05-07T12:01:21.138" v="259" actId="20577"/>
      <pc:docMkLst>
        <pc:docMk/>
      </pc:docMkLst>
      <pc:sldChg chg="addSp modSp">
        <pc:chgData name="MOLLICA Carmine (EMPL+REGIO-DAC)" userId="S::carmine.mollica@ec.europa.eu::49f5d08d-7f78-4c48-b29c-56113ae0f2e9" providerId="AD" clId="Web-{FF391B07-3A30-6306-6A44-EA3C973001D3}" dt="2025-05-07T12:01:21.138" v="259" actId="20577"/>
        <pc:sldMkLst>
          <pc:docMk/>
          <pc:sldMk cId="3200142001" sldId="409"/>
        </pc:sldMkLst>
        <pc:spChg chg="mod">
          <ac:chgData name="MOLLICA Carmine (EMPL+REGIO-DAC)" userId="S::carmine.mollica@ec.europa.eu::49f5d08d-7f78-4c48-b29c-56113ae0f2e9" providerId="AD" clId="Web-{FF391B07-3A30-6306-6A44-EA3C973001D3}" dt="2025-05-07T08:41:14.978" v="221" actId="1076"/>
          <ac:spMkLst>
            <pc:docMk/>
            <pc:sldMk cId="3200142001" sldId="409"/>
            <ac:spMk id="2" creationId="{8FF7E20B-A55C-04B9-4433-1D1E309BECB5}"/>
          </ac:spMkLst>
        </pc:spChg>
        <pc:spChg chg="add mod">
          <ac:chgData name="MOLLICA Carmine (EMPL+REGIO-DAC)" userId="S::carmine.mollica@ec.europa.eu::49f5d08d-7f78-4c48-b29c-56113ae0f2e9" providerId="AD" clId="Web-{FF391B07-3A30-6306-6A44-EA3C973001D3}" dt="2025-05-07T08:41:11.806" v="220" actId="1076"/>
          <ac:spMkLst>
            <pc:docMk/>
            <pc:sldMk cId="3200142001" sldId="409"/>
            <ac:spMk id="3" creationId="{95B71FF3-C5C2-E0F0-C467-4731C667222D}"/>
          </ac:spMkLst>
        </pc:spChg>
        <pc:spChg chg="mod">
          <ac:chgData name="MOLLICA Carmine (EMPL+REGIO-DAC)" userId="S::carmine.mollica@ec.europa.eu::49f5d08d-7f78-4c48-b29c-56113ae0f2e9" providerId="AD" clId="Web-{FF391B07-3A30-6306-6A44-EA3C973001D3}" dt="2025-05-07T12:01:21.138" v="259" actId="20577"/>
          <ac:spMkLst>
            <pc:docMk/>
            <pc:sldMk cId="3200142001" sldId="409"/>
            <ac:spMk id="7" creationId="{F16995D0-EE7F-91FF-418B-D48294F252DA}"/>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64D34D8-E3B4-F069-6ADD-F8D442E609BF}"/>
              </a:ext>
            </a:extLst>
          </p:cNvPr>
          <p:cNvSpPr>
            <a:spLocks noGrp="1"/>
          </p:cNvSpPr>
          <p:nvPr>
            <p:ph type="hdr" sz="quarter"/>
          </p:nvPr>
        </p:nvSpPr>
        <p:spPr>
          <a:xfrm>
            <a:off x="0" y="0"/>
            <a:ext cx="2945659" cy="495348"/>
          </a:xfrm>
          <a:prstGeom prst="rect">
            <a:avLst/>
          </a:prstGeom>
        </p:spPr>
        <p:txBody>
          <a:bodyPr vert="horz" lIns="91440" tIns="45720" rIns="91440" bIns="45720" rtlCol="0"/>
          <a:lstStyle>
            <a:lvl1pPr algn="l">
              <a:defRPr sz="1200"/>
            </a:lvl1pPr>
          </a:lstStyle>
          <a:p>
            <a:endParaRPr lang="en-IE"/>
          </a:p>
        </p:txBody>
      </p:sp>
      <p:sp>
        <p:nvSpPr>
          <p:cNvPr id="3" name="Date Placeholder 2">
            <a:extLst>
              <a:ext uri="{FF2B5EF4-FFF2-40B4-BE49-F238E27FC236}">
                <a16:creationId xmlns:a16="http://schemas.microsoft.com/office/drawing/2014/main" id="{9E2191E5-897D-1F21-6B64-C79FF3AD2E92}"/>
              </a:ext>
            </a:extLst>
          </p:cNvPr>
          <p:cNvSpPr>
            <a:spLocks noGrp="1"/>
          </p:cNvSpPr>
          <p:nvPr>
            <p:ph type="dt" sz="quarter" idx="1"/>
          </p:nvPr>
        </p:nvSpPr>
        <p:spPr>
          <a:xfrm>
            <a:off x="3850443" y="0"/>
            <a:ext cx="2945659" cy="495348"/>
          </a:xfrm>
          <a:prstGeom prst="rect">
            <a:avLst/>
          </a:prstGeom>
        </p:spPr>
        <p:txBody>
          <a:bodyPr vert="horz" lIns="91440" tIns="45720" rIns="91440" bIns="45720" rtlCol="0"/>
          <a:lstStyle>
            <a:lvl1pPr algn="r">
              <a:defRPr sz="1200"/>
            </a:lvl1pPr>
          </a:lstStyle>
          <a:p>
            <a:fld id="{E67E606C-77CD-45C1-9571-DE74CA837D88}" type="datetimeFigureOut">
              <a:rPr lang="en-IE" smtClean="0"/>
              <a:t>12/05/2025</a:t>
            </a:fld>
            <a:endParaRPr lang="en-IE"/>
          </a:p>
        </p:txBody>
      </p:sp>
      <p:sp>
        <p:nvSpPr>
          <p:cNvPr id="4" name="Footer Placeholder 3">
            <a:extLst>
              <a:ext uri="{FF2B5EF4-FFF2-40B4-BE49-F238E27FC236}">
                <a16:creationId xmlns:a16="http://schemas.microsoft.com/office/drawing/2014/main" id="{63903FA3-5DC7-AAE3-B405-7184FD6B12EB}"/>
              </a:ext>
            </a:extLst>
          </p:cNvPr>
          <p:cNvSpPr>
            <a:spLocks noGrp="1"/>
          </p:cNvSpPr>
          <p:nvPr>
            <p:ph type="ftr" sz="quarter" idx="2"/>
          </p:nvPr>
        </p:nvSpPr>
        <p:spPr>
          <a:xfrm>
            <a:off x="0" y="9377317"/>
            <a:ext cx="2945659" cy="495347"/>
          </a:xfrm>
          <a:prstGeom prst="rect">
            <a:avLst/>
          </a:prstGeom>
        </p:spPr>
        <p:txBody>
          <a:bodyPr vert="horz" lIns="91440" tIns="45720" rIns="91440" bIns="45720" rtlCol="0" anchor="b"/>
          <a:lstStyle>
            <a:lvl1pPr algn="l">
              <a:defRPr sz="1200"/>
            </a:lvl1pPr>
          </a:lstStyle>
          <a:p>
            <a:endParaRPr lang="en-IE"/>
          </a:p>
        </p:txBody>
      </p:sp>
      <p:sp>
        <p:nvSpPr>
          <p:cNvPr id="5" name="Slide Number Placeholder 4">
            <a:extLst>
              <a:ext uri="{FF2B5EF4-FFF2-40B4-BE49-F238E27FC236}">
                <a16:creationId xmlns:a16="http://schemas.microsoft.com/office/drawing/2014/main" id="{36454CF8-DBD9-2EAE-C757-6C20B658552B}"/>
              </a:ext>
            </a:extLst>
          </p:cNvPr>
          <p:cNvSpPr>
            <a:spLocks noGrp="1"/>
          </p:cNvSpPr>
          <p:nvPr>
            <p:ph type="sldNum" sz="quarter" idx="3"/>
          </p:nvPr>
        </p:nvSpPr>
        <p:spPr>
          <a:xfrm>
            <a:off x="3850443" y="9377317"/>
            <a:ext cx="2945659" cy="495347"/>
          </a:xfrm>
          <a:prstGeom prst="rect">
            <a:avLst/>
          </a:prstGeom>
        </p:spPr>
        <p:txBody>
          <a:bodyPr vert="horz" lIns="91440" tIns="45720" rIns="91440" bIns="45720" rtlCol="0" anchor="b"/>
          <a:lstStyle>
            <a:lvl1pPr algn="r">
              <a:defRPr sz="1200"/>
            </a:lvl1pPr>
          </a:lstStyle>
          <a:p>
            <a:fld id="{E5A08B9C-ED77-41BB-BC53-D69EC8827C71}" type="slidenum">
              <a:rPr lang="en-IE" smtClean="0"/>
              <a:t>‹#›</a:t>
            </a:fld>
            <a:endParaRPr lang="en-IE"/>
          </a:p>
        </p:txBody>
      </p:sp>
    </p:spTree>
    <p:extLst>
      <p:ext uri="{BB962C8B-B14F-4D97-AF65-F5344CB8AC3E}">
        <p14:creationId xmlns:p14="http://schemas.microsoft.com/office/powerpoint/2010/main" val="321532030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45659" cy="49534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50443" y="0"/>
            <a:ext cx="2945659" cy="49534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438150" y="1233488"/>
            <a:ext cx="5921375" cy="333216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79768" y="4751219"/>
            <a:ext cx="5438140" cy="3887361"/>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9377317"/>
            <a:ext cx="2945659" cy="49534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50443" y="9377317"/>
            <a:ext cx="2945659" cy="49534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p1:notes"/>
          <p:cNvSpPr txBox="1">
            <a:spLocks noGrp="1"/>
          </p:cNvSpPr>
          <p:nvPr>
            <p:ph type="body" idx="1"/>
          </p:nvPr>
        </p:nvSpPr>
        <p:spPr>
          <a:xfrm>
            <a:off x="679768" y="4751219"/>
            <a:ext cx="5438140" cy="3887361"/>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86" name="Google Shape;186;p1:notes"/>
          <p:cNvSpPr>
            <a:spLocks noGrp="1" noRot="1" noChangeAspect="1"/>
          </p:cNvSpPr>
          <p:nvPr>
            <p:ph type="sldImg" idx="2"/>
          </p:nvPr>
        </p:nvSpPr>
        <p:spPr>
          <a:xfrm>
            <a:off x="438150" y="1233488"/>
            <a:ext cx="5921375" cy="3332162"/>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BE"/>
              <a:t>La DAC.1 è </a:t>
            </a:r>
            <a:r>
              <a:rPr lang="fr-BE" err="1"/>
              <a:t>responsabile</a:t>
            </a:r>
            <a:r>
              <a:rPr lang="fr-BE"/>
              <a:t> per l’Italia della </a:t>
            </a:r>
            <a:r>
              <a:rPr lang="fr-BE" err="1"/>
              <a:t>chiusura</a:t>
            </a:r>
            <a:r>
              <a:rPr lang="fr-BE"/>
              <a:t> di 59 </a:t>
            </a:r>
            <a:r>
              <a:rPr lang="fr-BE" err="1"/>
              <a:t>programmi</a:t>
            </a:r>
            <a:r>
              <a:rPr lang="fr-BE"/>
              <a:t> per il 20214-2020, di </a:t>
            </a:r>
            <a:r>
              <a:rPr lang="fr-BE" err="1"/>
              <a:t>cui</a:t>
            </a:r>
            <a:r>
              <a:rPr lang="fr-BE"/>
              <a:t> 7 di </a:t>
            </a:r>
            <a:r>
              <a:rPr lang="fr-BE" err="1"/>
              <a:t>cooperazione</a:t>
            </a:r>
            <a:r>
              <a:rPr lang="fr-BE"/>
              <a:t> territoriale. La </a:t>
            </a:r>
            <a:r>
              <a:rPr lang="fr-BE" err="1"/>
              <a:t>strategia</a:t>
            </a:r>
            <a:r>
              <a:rPr lang="fr-BE"/>
              <a:t> </a:t>
            </a:r>
            <a:r>
              <a:rPr lang="fr-BE" err="1"/>
              <a:t>utilizzata</a:t>
            </a:r>
            <a:r>
              <a:rPr lang="fr-BE"/>
              <a:t> per </a:t>
            </a:r>
            <a:r>
              <a:rPr lang="fr-BE" err="1"/>
              <a:t>ottenere</a:t>
            </a:r>
            <a:r>
              <a:rPr lang="fr-BE"/>
              <a:t> la </a:t>
            </a:r>
            <a:r>
              <a:rPr lang="fr-BE" err="1"/>
              <a:t>necessaria</a:t>
            </a:r>
            <a:r>
              <a:rPr lang="fr-BE"/>
              <a:t> </a:t>
            </a:r>
            <a:r>
              <a:rPr lang="fr-BE" err="1"/>
              <a:t>assicurazione</a:t>
            </a:r>
            <a:r>
              <a:rPr lang="fr-BE"/>
              <a:t> </a:t>
            </a:r>
            <a:r>
              <a:rPr lang="fr-BE" err="1"/>
              <a:t>sulla</a:t>
            </a:r>
            <a:r>
              <a:rPr lang="fr-BE"/>
              <a:t> </a:t>
            </a:r>
            <a:r>
              <a:rPr lang="fr-BE" err="1"/>
              <a:t>legalità</a:t>
            </a:r>
            <a:r>
              <a:rPr lang="fr-BE"/>
              <a:t> e </a:t>
            </a:r>
            <a:r>
              <a:rPr lang="fr-BE" err="1"/>
              <a:t>regolarità</a:t>
            </a:r>
            <a:r>
              <a:rPr lang="fr-BE"/>
              <a:t> della </a:t>
            </a:r>
            <a:r>
              <a:rPr lang="fr-BE" err="1"/>
              <a:t>spesa</a:t>
            </a:r>
            <a:r>
              <a:rPr lang="fr-BE"/>
              <a:t> </a:t>
            </a:r>
            <a:r>
              <a:rPr lang="fr-BE" err="1"/>
              <a:t>dichiarata</a:t>
            </a:r>
            <a:r>
              <a:rPr lang="fr-BE"/>
              <a:t> è </a:t>
            </a:r>
            <a:r>
              <a:rPr lang="fr-BE" err="1"/>
              <a:t>legata</a:t>
            </a:r>
            <a:r>
              <a:rPr lang="fr-BE"/>
              <a:t> </a:t>
            </a:r>
            <a:r>
              <a:rPr lang="fr-BE" err="1"/>
              <a:t>fondamentalmente</a:t>
            </a:r>
            <a:r>
              <a:rPr lang="fr-BE"/>
              <a:t> su </a:t>
            </a:r>
            <a:r>
              <a:rPr lang="fr-BE" err="1"/>
              <a:t>tre</a:t>
            </a:r>
            <a:r>
              <a:rPr lang="fr-BE"/>
              <a:t> </a:t>
            </a:r>
            <a:r>
              <a:rPr lang="fr-BE" err="1"/>
              <a:t>blocchi</a:t>
            </a:r>
            <a:r>
              <a:rPr lang="fr-BE"/>
              <a:t>:</a:t>
            </a:r>
          </a:p>
          <a:p>
            <a:pPr>
              <a:buAutoNum type="arabicPeriod"/>
            </a:pPr>
            <a:r>
              <a:rPr lang="fr-BE" err="1"/>
              <a:t>Lavoro</a:t>
            </a:r>
            <a:r>
              <a:rPr lang="fr-BE"/>
              <a:t> continuo di </a:t>
            </a:r>
            <a:r>
              <a:rPr lang="fr-BE" err="1"/>
              <a:t>verifica</a:t>
            </a:r>
            <a:r>
              <a:rPr lang="fr-BE"/>
              <a:t> della </a:t>
            </a:r>
            <a:r>
              <a:rPr lang="fr-BE" err="1"/>
              <a:t>qualità</a:t>
            </a:r>
            <a:r>
              <a:rPr lang="fr-BE"/>
              <a:t> del </a:t>
            </a:r>
            <a:r>
              <a:rPr lang="fr-BE" err="1"/>
              <a:t>lavoro</a:t>
            </a:r>
            <a:r>
              <a:rPr lang="fr-BE"/>
              <a:t> delle </a:t>
            </a:r>
            <a:r>
              <a:rPr lang="fr-BE" err="1"/>
              <a:t>autorità</a:t>
            </a:r>
            <a:r>
              <a:rPr lang="fr-BE"/>
              <a:t> di audit </a:t>
            </a:r>
            <a:r>
              <a:rPr lang="fr-BE" err="1"/>
              <a:t>attraverso</a:t>
            </a:r>
            <a:r>
              <a:rPr lang="fr-BE"/>
              <a:t> audit di </a:t>
            </a:r>
            <a:r>
              <a:rPr lang="fr-BE" err="1"/>
              <a:t>conformità</a:t>
            </a:r>
            <a:endParaRPr lang="fr-BE"/>
          </a:p>
          <a:p>
            <a:pPr>
              <a:buAutoNum type="arabicPeriod"/>
            </a:pPr>
            <a:r>
              <a:rPr lang="fr-BE" err="1"/>
              <a:t>Lavoro</a:t>
            </a:r>
            <a:r>
              <a:rPr lang="fr-BE"/>
              <a:t> </a:t>
            </a:r>
            <a:r>
              <a:rPr lang="fr-BE" err="1"/>
              <a:t>preventivo</a:t>
            </a:r>
            <a:r>
              <a:rPr lang="fr-BE"/>
              <a:t> </a:t>
            </a:r>
            <a:r>
              <a:rPr lang="fr-BE" err="1"/>
              <a:t>specifico</a:t>
            </a:r>
            <a:r>
              <a:rPr lang="fr-BE"/>
              <a:t>, </a:t>
            </a:r>
            <a:r>
              <a:rPr lang="fr-BE" err="1"/>
              <a:t>mirato</a:t>
            </a:r>
            <a:r>
              <a:rPr lang="fr-BE"/>
              <a:t> a </a:t>
            </a:r>
            <a:r>
              <a:rPr lang="fr-BE" err="1"/>
              <a:t>valutare</a:t>
            </a:r>
            <a:r>
              <a:rPr lang="fr-BE"/>
              <a:t> la </a:t>
            </a:r>
            <a:r>
              <a:rPr lang="fr-BE" err="1"/>
              <a:t>preparazione</a:t>
            </a:r>
            <a:r>
              <a:rPr lang="fr-BE"/>
              <a:t> alla </a:t>
            </a:r>
            <a:r>
              <a:rPr lang="fr-BE" err="1"/>
              <a:t>chiusura</a:t>
            </a:r>
            <a:r>
              <a:rPr lang="fr-BE"/>
              <a:t> da parte delle </a:t>
            </a:r>
            <a:r>
              <a:rPr lang="fr-BE" err="1"/>
              <a:t>autorità</a:t>
            </a:r>
            <a:r>
              <a:rPr lang="fr-BE"/>
              <a:t> di programma (</a:t>
            </a:r>
            <a:r>
              <a:rPr lang="fr-BE" err="1"/>
              <a:t>missioni</a:t>
            </a:r>
            <a:r>
              <a:rPr lang="fr-BE"/>
              <a:t> di </a:t>
            </a:r>
            <a:r>
              <a:rPr lang="fr-BE" err="1"/>
              <a:t>preparazione</a:t>
            </a:r>
            <a:r>
              <a:rPr lang="fr-BE"/>
              <a:t> alla </a:t>
            </a:r>
            <a:r>
              <a:rPr lang="fr-BE" err="1"/>
              <a:t>chiusura</a:t>
            </a:r>
            <a:r>
              <a:rPr lang="fr-BE"/>
              <a:t>)</a:t>
            </a:r>
          </a:p>
          <a:p>
            <a:pPr>
              <a:buAutoNum type="arabicPeriod"/>
            </a:pPr>
            <a:r>
              <a:rPr lang="fr-BE" err="1"/>
              <a:t>Analisi</a:t>
            </a:r>
            <a:r>
              <a:rPr lang="fr-BE"/>
              <a:t> dei </a:t>
            </a:r>
            <a:r>
              <a:rPr lang="fr-BE" err="1"/>
              <a:t>pacchetti</a:t>
            </a:r>
            <a:r>
              <a:rPr lang="fr-BE"/>
              <a:t> di </a:t>
            </a:r>
            <a:r>
              <a:rPr lang="fr-BE" err="1"/>
              <a:t>chiusura</a:t>
            </a:r>
            <a:r>
              <a:rPr lang="fr-BE"/>
              <a:t>.</a:t>
            </a:r>
          </a:p>
          <a:p>
            <a:pPr>
              <a:buAutoNum type="arabicPeriod"/>
            </a:pPr>
            <a:endParaRPr lang="fr-BE"/>
          </a:p>
          <a:p>
            <a:pPr marL="228600" indent="0">
              <a:buNone/>
            </a:pPr>
            <a:r>
              <a:rPr lang="en-IE"/>
              <a:t>Ad </a:t>
            </a:r>
            <a:r>
              <a:rPr lang="en-IE" err="1"/>
              <a:t>oggi</a:t>
            </a:r>
            <a:r>
              <a:rPr lang="en-IE"/>
              <a:t>, la DAC.1 per il 2014-2020 ha </a:t>
            </a:r>
            <a:r>
              <a:rPr lang="en-IE" err="1"/>
              <a:t>effettuato</a:t>
            </a:r>
            <a:r>
              <a:rPr lang="en-IE"/>
              <a:t> circa 34 </a:t>
            </a:r>
            <a:r>
              <a:rPr lang="en-IE" err="1"/>
              <a:t>missioni</a:t>
            </a:r>
            <a:r>
              <a:rPr lang="en-IE"/>
              <a:t> di </a:t>
            </a:r>
            <a:r>
              <a:rPr lang="en-IE" err="1"/>
              <a:t>conformità</a:t>
            </a:r>
            <a:r>
              <a:rPr lang="en-IE"/>
              <a:t> </a:t>
            </a:r>
            <a:r>
              <a:rPr lang="en-IE" err="1"/>
              <a:t>sul</a:t>
            </a:r>
            <a:r>
              <a:rPr lang="en-IE"/>
              <a:t> </a:t>
            </a:r>
            <a:r>
              <a:rPr lang="en-IE" err="1"/>
              <a:t>lavoro</a:t>
            </a:r>
            <a:r>
              <a:rPr lang="en-IE"/>
              <a:t> </a:t>
            </a:r>
            <a:r>
              <a:rPr lang="en-IE" err="1"/>
              <a:t>delle</a:t>
            </a:r>
            <a:r>
              <a:rPr lang="en-IE"/>
              <a:t> AdA (31 </a:t>
            </a:r>
            <a:r>
              <a:rPr lang="en-IE" err="1"/>
              <a:t>casi</a:t>
            </a:r>
            <a:r>
              <a:rPr lang="en-IE"/>
              <a:t> DAS), 7 </a:t>
            </a:r>
            <a:r>
              <a:rPr lang="en-IE" err="1"/>
              <a:t>missioni</a:t>
            </a:r>
            <a:r>
              <a:rPr lang="en-IE"/>
              <a:t> di </a:t>
            </a:r>
            <a:r>
              <a:rPr lang="en-IE" err="1"/>
              <a:t>preparazione</a:t>
            </a:r>
            <a:r>
              <a:rPr lang="en-IE"/>
              <a:t> </a:t>
            </a:r>
            <a:r>
              <a:rPr lang="en-IE" err="1"/>
              <a:t>alla</a:t>
            </a:r>
            <a:r>
              <a:rPr lang="en-IE"/>
              <a:t> </a:t>
            </a:r>
            <a:r>
              <a:rPr lang="en-IE" err="1"/>
              <a:t>chiusura</a:t>
            </a:r>
            <a:r>
              <a:rPr lang="en-IE"/>
              <a:t> (</a:t>
            </a:r>
            <a:r>
              <a:rPr lang="en-IE" err="1"/>
              <a:t>altre</a:t>
            </a:r>
            <a:r>
              <a:rPr lang="en-IE"/>
              <a:t> 3 </a:t>
            </a:r>
            <a:r>
              <a:rPr lang="en-IE" err="1"/>
              <a:t>previste</a:t>
            </a:r>
            <a:r>
              <a:rPr lang="en-IE"/>
              <a:t> </a:t>
            </a:r>
            <a:r>
              <a:rPr lang="en-IE" err="1"/>
              <a:t>entro</a:t>
            </a:r>
            <a:r>
              <a:rPr lang="en-IE"/>
              <a:t> la fine del 2025) e </a:t>
            </a:r>
            <a:r>
              <a:rPr lang="en-IE" err="1"/>
              <a:t>intende</a:t>
            </a:r>
            <a:r>
              <a:rPr lang="en-IE"/>
              <a:t> </a:t>
            </a:r>
            <a:r>
              <a:rPr lang="en-IE" err="1"/>
              <a:t>effettuare</a:t>
            </a:r>
            <a:r>
              <a:rPr lang="en-IE"/>
              <a:t> due </a:t>
            </a:r>
            <a:r>
              <a:rPr lang="en-IE" err="1"/>
              <a:t>missioni</a:t>
            </a:r>
            <a:r>
              <a:rPr lang="en-IE"/>
              <a:t> </a:t>
            </a:r>
            <a:r>
              <a:rPr lang="en-IE" err="1"/>
              <a:t>specifiche</a:t>
            </a:r>
            <a:r>
              <a:rPr lang="en-IE"/>
              <a:t> </a:t>
            </a:r>
            <a:r>
              <a:rPr lang="en-IE" err="1"/>
              <a:t>nel</a:t>
            </a:r>
            <a:r>
              <a:rPr lang="en-IE"/>
              <a:t> 2026 dopo </a:t>
            </a:r>
            <a:r>
              <a:rPr lang="en-IE" err="1"/>
              <a:t>l’invio</a:t>
            </a:r>
            <a:r>
              <a:rPr lang="en-IE"/>
              <a:t> </a:t>
            </a:r>
            <a:r>
              <a:rPr lang="en-IE" err="1"/>
              <a:t>dei</a:t>
            </a:r>
            <a:r>
              <a:rPr lang="en-IE"/>
              <a:t> </a:t>
            </a:r>
            <a:r>
              <a:rPr lang="en-IE" err="1"/>
              <a:t>pacchetti</a:t>
            </a:r>
            <a:r>
              <a:rPr lang="en-IE"/>
              <a:t> di </a:t>
            </a:r>
            <a:r>
              <a:rPr lang="en-IE" err="1"/>
              <a:t>chiusura</a:t>
            </a:r>
            <a:r>
              <a:rPr lang="en-IE"/>
              <a:t>. Se </a:t>
            </a:r>
            <a:r>
              <a:rPr lang="en-IE" err="1"/>
              <a:t>consideriamo</a:t>
            </a:r>
            <a:r>
              <a:rPr lang="en-IE"/>
              <a:t> </a:t>
            </a:r>
            <a:r>
              <a:rPr lang="en-IE" err="1"/>
              <a:t>che</a:t>
            </a:r>
            <a:r>
              <a:rPr lang="en-IE"/>
              <a:t> </a:t>
            </a:r>
            <a:r>
              <a:rPr lang="en-IE" err="1"/>
              <a:t>tra</a:t>
            </a:r>
            <a:r>
              <a:rPr lang="en-IE"/>
              <a:t> il 2024 e il 2025, </a:t>
            </a:r>
            <a:r>
              <a:rPr lang="en-IE" err="1"/>
              <a:t>l’Italia</a:t>
            </a:r>
            <a:r>
              <a:rPr lang="en-IE"/>
              <a:t> ha </a:t>
            </a:r>
            <a:r>
              <a:rPr lang="en-IE" err="1"/>
              <a:t>già</a:t>
            </a:r>
            <a:r>
              <a:rPr lang="en-IE"/>
              <a:t> </a:t>
            </a:r>
            <a:r>
              <a:rPr lang="en-IE" err="1"/>
              <a:t>inviato</a:t>
            </a:r>
            <a:r>
              <a:rPr lang="en-IE"/>
              <a:t> (e la DAC.1 </a:t>
            </a:r>
            <a:r>
              <a:rPr lang="en-IE" err="1"/>
              <a:t>già</a:t>
            </a:r>
            <a:r>
              <a:rPr lang="en-IE"/>
              <a:t> </a:t>
            </a:r>
            <a:r>
              <a:rPr lang="en-IE" err="1"/>
              <a:t>analizzato</a:t>
            </a:r>
            <a:r>
              <a:rPr lang="en-IE"/>
              <a:t>) 17 </a:t>
            </a:r>
            <a:r>
              <a:rPr lang="en-IE" err="1"/>
              <a:t>pacchetti</a:t>
            </a:r>
            <a:r>
              <a:rPr lang="en-IE"/>
              <a:t> di </a:t>
            </a:r>
            <a:r>
              <a:rPr lang="en-IE" err="1"/>
              <a:t>chiusura</a:t>
            </a:r>
            <a:r>
              <a:rPr lang="en-IE"/>
              <a:t>, </a:t>
            </a:r>
            <a:r>
              <a:rPr lang="en-IE" err="1"/>
              <a:t>possiamo</a:t>
            </a:r>
            <a:r>
              <a:rPr lang="en-IE"/>
              <a:t> dire </a:t>
            </a:r>
            <a:r>
              <a:rPr lang="en-IE" err="1"/>
              <a:t>che</a:t>
            </a:r>
            <a:r>
              <a:rPr lang="en-IE"/>
              <a:t> </a:t>
            </a:r>
            <a:r>
              <a:rPr lang="en-IE" err="1"/>
              <a:t>siamo</a:t>
            </a:r>
            <a:r>
              <a:rPr lang="en-IE"/>
              <a:t> </a:t>
            </a:r>
            <a:r>
              <a:rPr lang="en-IE" err="1"/>
              <a:t>soddisfatti</a:t>
            </a:r>
            <a:r>
              <a:rPr lang="en-IE"/>
              <a:t> </a:t>
            </a:r>
            <a:r>
              <a:rPr lang="en-IE" err="1"/>
              <a:t>dei</a:t>
            </a:r>
            <a:r>
              <a:rPr lang="en-IE"/>
              <a:t> </a:t>
            </a:r>
            <a:r>
              <a:rPr lang="en-IE" err="1"/>
              <a:t>progressi</a:t>
            </a:r>
            <a:r>
              <a:rPr lang="en-IE"/>
              <a:t> </a:t>
            </a:r>
            <a:r>
              <a:rPr lang="en-IE" err="1"/>
              <a:t>fatti</a:t>
            </a:r>
            <a:r>
              <a:rPr lang="en-IE"/>
              <a:t> dalle Autorità </a:t>
            </a:r>
            <a:r>
              <a:rPr lang="en-IE" err="1"/>
              <a:t>italiane</a:t>
            </a:r>
            <a:r>
              <a:rPr lang="en-IE"/>
              <a:t> e </a:t>
            </a:r>
            <a:r>
              <a:rPr lang="en-IE" err="1"/>
              <a:t>incoraggiamo</a:t>
            </a:r>
            <a:r>
              <a:rPr lang="en-IE"/>
              <a:t> tutte le </a:t>
            </a:r>
            <a:r>
              <a:rPr lang="en-IE" err="1"/>
              <a:t>altre</a:t>
            </a:r>
            <a:r>
              <a:rPr lang="en-IE"/>
              <a:t> Autorità di </a:t>
            </a:r>
            <a:r>
              <a:rPr lang="en-IE" err="1"/>
              <a:t>programma</a:t>
            </a:r>
            <a:r>
              <a:rPr lang="en-IE"/>
              <a:t> a </a:t>
            </a:r>
            <a:r>
              <a:rPr lang="en-IE" err="1"/>
              <a:t>continuare</a:t>
            </a:r>
            <a:r>
              <a:rPr lang="en-IE"/>
              <a:t> in </a:t>
            </a:r>
            <a:r>
              <a:rPr lang="en-IE" err="1"/>
              <a:t>questo</a:t>
            </a:r>
            <a:r>
              <a:rPr lang="en-IE"/>
              <a:t> </a:t>
            </a:r>
            <a:r>
              <a:rPr lang="en-IE" err="1"/>
              <a:t>sforzo</a:t>
            </a:r>
            <a:r>
              <a:rPr lang="en-IE"/>
              <a:t> e </a:t>
            </a:r>
            <a:r>
              <a:rPr lang="en-IE" err="1"/>
              <a:t>inviare</a:t>
            </a:r>
            <a:r>
              <a:rPr lang="en-IE"/>
              <a:t> </a:t>
            </a:r>
            <a:r>
              <a:rPr lang="en-IE" err="1"/>
              <a:t>i</a:t>
            </a:r>
            <a:r>
              <a:rPr lang="en-IE"/>
              <a:t> </a:t>
            </a:r>
            <a:r>
              <a:rPr lang="en-IE" err="1"/>
              <a:t>pacchetti</a:t>
            </a:r>
            <a:r>
              <a:rPr lang="en-IE"/>
              <a:t> di </a:t>
            </a:r>
            <a:r>
              <a:rPr lang="en-IE" err="1"/>
              <a:t>chiusura</a:t>
            </a:r>
            <a:r>
              <a:rPr lang="en-IE"/>
              <a:t> </a:t>
            </a:r>
            <a:r>
              <a:rPr lang="en-IE" err="1"/>
              <a:t>quanto</a:t>
            </a:r>
            <a:r>
              <a:rPr lang="en-IE"/>
              <a:t> prima, se </a:t>
            </a:r>
            <a:r>
              <a:rPr lang="en-IE" err="1"/>
              <a:t>possibile</a:t>
            </a:r>
            <a:r>
              <a:rPr lang="en-IE"/>
              <a:t> </a:t>
            </a:r>
            <a:r>
              <a:rPr lang="en-IE" err="1"/>
              <a:t>entro</a:t>
            </a:r>
            <a:r>
              <a:rPr lang="en-IE"/>
              <a:t> la fine del 2025 per </a:t>
            </a:r>
            <a:r>
              <a:rPr lang="en-IE" err="1"/>
              <a:t>evitare</a:t>
            </a:r>
            <a:r>
              <a:rPr lang="en-IE"/>
              <a:t> un </a:t>
            </a:r>
            <a:r>
              <a:rPr lang="en-IE" err="1"/>
              <a:t>possibile</a:t>
            </a:r>
            <a:r>
              <a:rPr lang="en-IE"/>
              <a:t> </a:t>
            </a:r>
            <a:r>
              <a:rPr lang="en-IE" err="1"/>
              <a:t>accavallamento</a:t>
            </a:r>
            <a:r>
              <a:rPr lang="en-IE"/>
              <a:t> con la </a:t>
            </a:r>
            <a:r>
              <a:rPr lang="en-IE" err="1"/>
              <a:t>preparazione</a:t>
            </a:r>
            <a:r>
              <a:rPr lang="en-IE"/>
              <a:t> e </a:t>
            </a:r>
            <a:r>
              <a:rPr lang="en-IE" err="1"/>
              <a:t>l’invio</a:t>
            </a:r>
            <a:r>
              <a:rPr lang="en-IE"/>
              <a:t> </a:t>
            </a:r>
            <a:r>
              <a:rPr lang="en-IE" err="1"/>
              <a:t>dei</a:t>
            </a:r>
            <a:r>
              <a:rPr lang="en-IE"/>
              <a:t> </a:t>
            </a:r>
            <a:r>
              <a:rPr lang="en-IE" err="1"/>
              <a:t>pacchetti</a:t>
            </a:r>
            <a:r>
              <a:rPr lang="en-IE"/>
              <a:t> per il 2021-2027. </a:t>
            </a:r>
          </a:p>
          <a:p>
            <a:pPr marL="228600" indent="0">
              <a:buNone/>
            </a:pPr>
            <a:r>
              <a:rPr lang="en-IE"/>
              <a:t>Di </a:t>
            </a:r>
            <a:r>
              <a:rPr lang="en-IE" err="1"/>
              <a:t>seguito</a:t>
            </a:r>
            <a:r>
              <a:rPr lang="en-IE"/>
              <a:t> Carmine </a:t>
            </a:r>
            <a:r>
              <a:rPr lang="en-IE" err="1"/>
              <a:t>presenterà</a:t>
            </a:r>
            <a:r>
              <a:rPr lang="en-IE"/>
              <a:t> </a:t>
            </a:r>
            <a:r>
              <a:rPr lang="en-IE" err="1"/>
              <a:t>i</a:t>
            </a:r>
            <a:r>
              <a:rPr lang="en-IE"/>
              <a:t> </a:t>
            </a:r>
            <a:r>
              <a:rPr lang="en-IE" err="1"/>
              <a:t>risultati</a:t>
            </a:r>
            <a:r>
              <a:rPr lang="en-IE"/>
              <a:t> </a:t>
            </a:r>
            <a:r>
              <a:rPr lang="en-IE" err="1"/>
              <a:t>principali</a:t>
            </a:r>
            <a:r>
              <a:rPr lang="en-IE"/>
              <a:t> del </a:t>
            </a:r>
            <a:r>
              <a:rPr lang="en-IE" err="1"/>
              <a:t>lavoro</a:t>
            </a:r>
            <a:r>
              <a:rPr lang="en-IE"/>
              <a:t> di audit </a:t>
            </a:r>
            <a:r>
              <a:rPr lang="en-IE" err="1"/>
              <a:t>effettuato</a:t>
            </a:r>
            <a:r>
              <a:rPr lang="en-IE"/>
              <a:t> </a:t>
            </a:r>
            <a:r>
              <a:rPr lang="en-IE" err="1"/>
              <a:t>sul</a:t>
            </a:r>
            <a:r>
              <a:rPr lang="en-IE"/>
              <a:t> 2014-2020 </a:t>
            </a:r>
            <a:r>
              <a:rPr lang="en-IE" err="1"/>
              <a:t>fino</a:t>
            </a:r>
            <a:r>
              <a:rPr lang="en-IE"/>
              <a:t> ad </a:t>
            </a:r>
            <a:r>
              <a:rPr lang="en-IE" err="1"/>
              <a:t>ora</a:t>
            </a:r>
            <a:r>
              <a:rPr lang="en-IE"/>
              <a:t>, con </a:t>
            </a:r>
            <a:r>
              <a:rPr lang="en-IE" err="1"/>
              <a:t>l’obiettivo</a:t>
            </a:r>
            <a:r>
              <a:rPr lang="en-IE"/>
              <a:t> di </a:t>
            </a:r>
            <a:r>
              <a:rPr lang="en-IE" err="1"/>
              <a:t>migliorare</a:t>
            </a:r>
            <a:r>
              <a:rPr lang="en-IE"/>
              <a:t> la </a:t>
            </a:r>
            <a:r>
              <a:rPr lang="en-IE" err="1"/>
              <a:t>preparazione</a:t>
            </a:r>
            <a:r>
              <a:rPr lang="en-IE"/>
              <a:t> </a:t>
            </a:r>
            <a:r>
              <a:rPr lang="en-IE" err="1"/>
              <a:t>dei</a:t>
            </a:r>
            <a:r>
              <a:rPr lang="en-IE"/>
              <a:t> </a:t>
            </a:r>
            <a:r>
              <a:rPr lang="en-IE" err="1"/>
              <a:t>rimanenti</a:t>
            </a:r>
            <a:r>
              <a:rPr lang="en-IE"/>
              <a:t> 42 </a:t>
            </a:r>
            <a:r>
              <a:rPr lang="en-IE" err="1"/>
              <a:t>pacchetti</a:t>
            </a:r>
            <a:r>
              <a:rPr lang="en-IE"/>
              <a:t> e </a:t>
            </a:r>
            <a:r>
              <a:rPr lang="en-IE" err="1"/>
              <a:t>snellire</a:t>
            </a:r>
            <a:r>
              <a:rPr lang="en-IE"/>
              <a:t> la </a:t>
            </a:r>
            <a:r>
              <a:rPr lang="en-IE" err="1"/>
              <a:t>fase</a:t>
            </a:r>
            <a:r>
              <a:rPr lang="en-IE"/>
              <a:t> di </a:t>
            </a:r>
            <a:r>
              <a:rPr lang="en-IE" err="1"/>
              <a:t>valutazione</a:t>
            </a:r>
            <a:r>
              <a:rPr lang="en-IE"/>
              <a:t> da </a:t>
            </a:r>
            <a:r>
              <a:rPr lang="en-IE" err="1"/>
              <a:t>parte</a:t>
            </a:r>
            <a:r>
              <a:rPr lang="en-IE"/>
              <a:t> </a:t>
            </a:r>
            <a:r>
              <a:rPr lang="en-IE" err="1"/>
              <a:t>dei</a:t>
            </a:r>
            <a:r>
              <a:rPr lang="en-IE"/>
              <a:t> </a:t>
            </a:r>
            <a:r>
              <a:rPr lang="en-IE" err="1"/>
              <a:t>nostri</a:t>
            </a:r>
            <a:r>
              <a:rPr lang="en-IE"/>
              <a:t> </a:t>
            </a:r>
            <a:r>
              <a:rPr lang="en-IE" err="1"/>
              <a:t>servizi</a:t>
            </a:r>
            <a:r>
              <a:rPr lang="en-IE"/>
              <a:t> e </a:t>
            </a:r>
            <a:r>
              <a:rPr lang="en-IE" err="1"/>
              <a:t>relativa</a:t>
            </a:r>
            <a:r>
              <a:rPr lang="en-IE"/>
              <a:t> </a:t>
            </a:r>
            <a:r>
              <a:rPr lang="en-IE" err="1"/>
              <a:t>chiusura</a:t>
            </a:r>
            <a:r>
              <a:rPr lang="en-IE"/>
              <a:t> </a:t>
            </a:r>
            <a:r>
              <a:rPr lang="en-IE" err="1"/>
              <a:t>dei</a:t>
            </a:r>
            <a:r>
              <a:rPr lang="en-IE"/>
              <a:t> </a:t>
            </a:r>
            <a:r>
              <a:rPr lang="en-IE" err="1"/>
              <a:t>programmi</a:t>
            </a:r>
            <a:r>
              <a:rPr lang="en-IE"/>
              <a:t>.</a:t>
            </a:r>
            <a:endParaRPr lang="fr-BE"/>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GB" sz="1200" b="0" i="0" u="none" strike="noStrike" cap="none" smtClean="0">
                <a:solidFill>
                  <a:schemeClr val="dk1"/>
                </a:solidFill>
                <a:latin typeface="Calibri"/>
                <a:ea typeface="Calibri"/>
                <a:cs typeface="Calibri"/>
                <a:sym typeface="Calibri"/>
              </a:rPr>
              <a:t>2</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05883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it-IT"/>
              <a:t>L'art. 8, comma 1, lett. c) del D.L. 76/2020 prevede che, nelle procedure ordinarie, si applichino le riduzioni dei termini procedimentali per ragioni di urgenza, come previste dal Codice dei Contratti Pubblici, senza necessità di motivare le ragioni di urgenza, che si considerano comunque sussistenti («</a:t>
            </a:r>
            <a:r>
              <a:rPr lang="it-IT" i="1"/>
              <a:t>Nella motivazione del provvedimento che dispone la riduzione dei termini non è necessario dar conto delle ragioni di urgenza, che si considerano comunque sussistenti</a:t>
            </a:r>
            <a:r>
              <a:rPr lang="it-IT"/>
              <a:t>»)</a:t>
            </a:r>
            <a:endParaRPr lang="en-IE"/>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GB" sz="1200" b="0" i="0" u="none" strike="noStrike" cap="none" smtClean="0">
                <a:solidFill>
                  <a:schemeClr val="dk1"/>
                </a:solidFill>
                <a:latin typeface="Calibri"/>
                <a:ea typeface="Calibri"/>
                <a:cs typeface="Calibri"/>
                <a:sym typeface="Calibri"/>
              </a:rPr>
              <a:t>4</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5478478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cover page option 1">
    <p:bg>
      <p:bgPr>
        <a:solidFill>
          <a:srgbClr val="003399"/>
        </a:solidFill>
        <a:effectLst/>
      </p:bgPr>
    </p:bg>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34675400-3E4A-4805-76D4-89E3DBA2294C}"/>
              </a:ext>
            </a:extLst>
          </p:cNvPr>
          <p:cNvSpPr>
            <a:spLocks noGrp="1"/>
          </p:cNvSpPr>
          <p:nvPr>
            <p:ph type="sldNum" sz="quarter" idx="4"/>
          </p:nvPr>
        </p:nvSpPr>
        <p:spPr>
          <a:xfrm>
            <a:off x="838200" y="6317486"/>
            <a:ext cx="2743200" cy="172523"/>
          </a:xfrm>
          <a:prstGeom prst="rect">
            <a:avLst/>
          </a:prstGeom>
          <a:noFill/>
        </p:spPr>
        <p:txBody>
          <a:bodyPr vert="horz" lIns="91440" tIns="45720" rIns="91440" bIns="45720" anchor="ctr"/>
          <a:lstStyle>
            <a:lvl1pPr algn="r">
              <a:defRPr sz="1200">
                <a:solidFill>
                  <a:schemeClr val="bg1"/>
                </a:solidFill>
                <a:latin typeface="+mn-lt"/>
              </a:defRPr>
            </a:lvl1pPr>
          </a:lstStyle>
          <a:p>
            <a:pPr algn="l"/>
            <a:r>
              <a:t>GG/MM/AAAA</a:t>
            </a:r>
          </a:p>
        </p:txBody>
      </p:sp>
      <p:sp>
        <p:nvSpPr>
          <p:cNvPr id="4" name="Title 1">
            <a:extLst>
              <a:ext uri="{FF2B5EF4-FFF2-40B4-BE49-F238E27FC236}">
                <a16:creationId xmlns:a16="http://schemas.microsoft.com/office/drawing/2014/main" id="{DB290A50-B43D-A2B6-515F-75425256ACB5}"/>
              </a:ext>
            </a:extLst>
          </p:cNvPr>
          <p:cNvSpPr>
            <a:spLocks noGrp="1"/>
          </p:cNvSpPr>
          <p:nvPr>
            <p:ph type="title" hasCustomPrompt="1"/>
          </p:nvPr>
        </p:nvSpPr>
        <p:spPr>
          <a:xfrm>
            <a:off x="838200" y="3040714"/>
            <a:ext cx="10515600" cy="1020337"/>
          </a:xfrm>
          <a:noFill/>
        </p:spPr>
        <p:txBody>
          <a:bodyPr>
            <a:noAutofit/>
          </a:bodyPr>
          <a:lstStyle>
            <a:lvl1pPr>
              <a:defRPr sz="8800">
                <a:solidFill>
                  <a:schemeClr val="bg1"/>
                </a:solidFill>
              </a:defRPr>
            </a:lvl1pPr>
          </a:lstStyle>
          <a:p>
            <a:r>
              <a:t>Clicca per aggiungere un titolo</a:t>
            </a:r>
          </a:p>
        </p:txBody>
      </p:sp>
      <p:sp>
        <p:nvSpPr>
          <p:cNvPr id="15" name="Content Placeholder 14">
            <a:extLst>
              <a:ext uri="{FF2B5EF4-FFF2-40B4-BE49-F238E27FC236}">
                <a16:creationId xmlns:a16="http://schemas.microsoft.com/office/drawing/2014/main" id="{69D02D42-BA7D-84CC-873F-80F08362B35A}"/>
              </a:ext>
            </a:extLst>
          </p:cNvPr>
          <p:cNvSpPr>
            <a:spLocks noGrp="1"/>
          </p:cNvSpPr>
          <p:nvPr>
            <p:ph sz="quarter" idx="11"/>
          </p:nvPr>
        </p:nvSpPr>
        <p:spPr>
          <a:xfrm>
            <a:off x="838200" y="4219575"/>
            <a:ext cx="4929188" cy="611188"/>
          </a:xfrm>
        </p:spPr>
        <p:txBody>
          <a:bodyPr/>
          <a:lstStyle>
            <a:lvl1pPr marL="0" indent="0">
              <a:buNone/>
              <a:defRPr>
                <a:solidFill>
                  <a:schemeClr val="bg1"/>
                </a:solidFill>
              </a:defRPr>
            </a:lvl1pPr>
          </a:lstStyle>
          <a:p>
            <a:pPr lvl="0"/>
            <a:r>
              <a:t>Clicca per modificare gli stili di testo dello schema</a:t>
            </a:r>
          </a:p>
        </p:txBody>
      </p:sp>
      <p:sp>
        <p:nvSpPr>
          <p:cNvPr id="11" name="Content Placeholder 2">
            <a:extLst>
              <a:ext uri="{FF2B5EF4-FFF2-40B4-BE49-F238E27FC236}">
                <a16:creationId xmlns:a16="http://schemas.microsoft.com/office/drawing/2014/main" id="{C600E4EF-7051-9AAC-2C78-0958FBC514BC}"/>
              </a:ext>
            </a:extLst>
          </p:cNvPr>
          <p:cNvSpPr>
            <a:spLocks noGrp="1"/>
          </p:cNvSpPr>
          <p:nvPr>
            <p:ph sz="half" idx="10"/>
          </p:nvPr>
        </p:nvSpPr>
        <p:spPr>
          <a:xfrm>
            <a:off x="838199" y="5243158"/>
            <a:ext cx="3176847" cy="304616"/>
          </a:xfrm>
          <a:solidFill>
            <a:schemeClr val="accent5"/>
          </a:solidFill>
          <a:ln w="12700" cap="rnd">
            <a:noFill/>
            <a:round/>
          </a:ln>
        </p:spPr>
        <p:style>
          <a:lnRef idx="2">
            <a:schemeClr val="accent1"/>
          </a:lnRef>
          <a:fillRef idx="1">
            <a:schemeClr val="lt1"/>
          </a:fillRef>
          <a:effectRef idx="0">
            <a:schemeClr val="accent1"/>
          </a:effectRef>
          <a:fontRef idx="minor">
            <a:schemeClr val="dk1"/>
          </a:fontRef>
        </p:style>
        <p:txBody>
          <a:bodyPr anchor="ctr">
            <a:noAutofit/>
          </a:bodyPr>
          <a:lstStyle>
            <a:lvl1pPr marL="0" indent="0">
              <a:buNone/>
              <a:defRPr sz="1600" b="0" i="1">
                <a:solidFill>
                  <a:schemeClr val="tx2"/>
                </a:solidFill>
              </a:defRPr>
            </a:lvl1pPr>
          </a:lstStyle>
          <a:p>
            <a:pPr lvl="0"/>
            <a:r>
              <a:t>Clicca per modificare gli stili di testo dello schema</a:t>
            </a:r>
          </a:p>
        </p:txBody>
      </p:sp>
      <p:pic>
        <p:nvPicPr>
          <p:cNvPr id="3" name="Picture 2" descr="European Commission">
            <a:extLst>
              <a:ext uri="{FF2B5EF4-FFF2-40B4-BE49-F238E27FC236}">
                <a16:creationId xmlns:a16="http://schemas.microsoft.com/office/drawing/2014/main" id="{85D80D5D-B11B-B8B1-1D33-81E7377D5953}"/>
              </a:ext>
              <a:ext uri="{C183D7F6-B498-43B3-948B-1728B52AA6E4}">
                <adec:decorative xmlns:adec="http://schemas.microsoft.com/office/drawing/2017/decorative" val="0"/>
              </a:ext>
            </a:extLst>
          </p:cNvPr>
          <p:cNvPicPr/>
          <p:nvPr userDrawn="1"/>
        </p:nvPicPr>
        <p:blipFill>
          <a:blip r:embed="rId2"/>
          <a:stretch>
            <a:fillRect/>
          </a:stretch>
        </p:blipFill>
        <p:spPr>
          <a:xfrm>
            <a:off x="9463383" y="5738784"/>
            <a:ext cx="2544024" cy="941017"/>
          </a:xfrm>
          <a:prstGeom prst="rect">
            <a:avLst/>
          </a:prstGeom>
          <a:noFill/>
        </p:spPr>
      </p:pic>
    </p:spTree>
    <p:extLst>
      <p:ext uri="{BB962C8B-B14F-4D97-AF65-F5344CB8AC3E}">
        <p14:creationId xmlns:p14="http://schemas.microsoft.com/office/powerpoint/2010/main" val="1875015529"/>
      </p:ext>
    </p:extLst>
  </p:cSld>
  <p:clrMapOvr>
    <a:masterClrMapping/>
  </p:clrMapOvr>
  <p:extLst>
    <p:ext uri="{DCECCB84-F9BA-43D5-87BE-67443E8EF086}">
      <p15:sldGuideLst xmlns:p15="http://schemas.microsoft.com/office/powerpoint/2012/main">
        <p15:guide id="3" orient="horz" pos="2160" userDrawn="1">
          <p15:clr>
            <a:srgbClr val="FBAE40"/>
          </p15:clr>
        </p15:guide>
        <p15:guide id="4"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body text two columns ">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D1C58A-AE9F-CB20-353A-B865ECE39A5D}"/>
              </a:ext>
            </a:extLst>
          </p:cNvPr>
          <p:cNvSpPr>
            <a:spLocks noGrp="1"/>
          </p:cNvSpPr>
          <p:nvPr>
            <p:ph type="title"/>
          </p:nvPr>
        </p:nvSpPr>
        <p:spPr/>
        <p:txBody>
          <a:bodyPr/>
          <a:lstStyle/>
          <a:p>
            <a:r>
              <a:rPr lang="en-US"/>
              <a:t>Click to edit Master title style</a:t>
            </a:r>
            <a:endParaRPr lang="en-IE"/>
          </a:p>
        </p:txBody>
      </p:sp>
      <p:sp>
        <p:nvSpPr>
          <p:cNvPr id="3" name="Content Placeholder 2">
            <a:extLst>
              <a:ext uri="{FF2B5EF4-FFF2-40B4-BE49-F238E27FC236}">
                <a16:creationId xmlns:a16="http://schemas.microsoft.com/office/drawing/2014/main" id="{833F6E74-65E4-088E-A627-F5CBCB9E0FAA}"/>
              </a:ext>
            </a:extLst>
          </p:cNvPr>
          <p:cNvSpPr>
            <a:spLocks noGrp="1"/>
          </p:cNvSpPr>
          <p:nvPr>
            <p:ph sz="half" idx="1"/>
          </p:nvPr>
        </p:nvSpPr>
        <p:spPr>
          <a:xfrm>
            <a:off x="838199" y="1989056"/>
            <a:ext cx="5019675" cy="3271102"/>
          </a:xfrm>
          <a:noFill/>
        </p:spPr>
        <p:txBody>
          <a:bodyPr lIns="144000" tIns="144000" rIns="144000" bIns="144000">
            <a:noAutofit/>
          </a:bodyPr>
          <a:lstStyle>
            <a:lvl1pPr marL="0" indent="0">
              <a:buNone/>
              <a:defRPr sz="2000">
                <a:solidFill>
                  <a:schemeClr val="tx1"/>
                </a:solidFill>
              </a:defRPr>
            </a:lvl1pPr>
          </a:lstStyle>
          <a:p>
            <a:pPr lvl="0"/>
            <a:r>
              <a:rPr lang="en-US"/>
              <a:t>Click to edit Master text styles</a:t>
            </a:r>
          </a:p>
        </p:txBody>
      </p:sp>
      <p:sp>
        <p:nvSpPr>
          <p:cNvPr id="6" name="Content Placeholder 2">
            <a:extLst>
              <a:ext uri="{FF2B5EF4-FFF2-40B4-BE49-F238E27FC236}">
                <a16:creationId xmlns:a16="http://schemas.microsoft.com/office/drawing/2014/main" id="{5F39DED1-43B7-A54B-D3D7-54792E535D26}"/>
              </a:ext>
            </a:extLst>
          </p:cNvPr>
          <p:cNvSpPr>
            <a:spLocks noGrp="1"/>
          </p:cNvSpPr>
          <p:nvPr>
            <p:ph sz="half" idx="10"/>
          </p:nvPr>
        </p:nvSpPr>
        <p:spPr>
          <a:xfrm>
            <a:off x="6334125" y="1989056"/>
            <a:ext cx="5019675" cy="3271102"/>
          </a:xfrm>
          <a:noFill/>
        </p:spPr>
        <p:txBody>
          <a:bodyPr lIns="144000" tIns="144000" rIns="144000" bIns="144000">
            <a:noAutofit/>
          </a:bodyPr>
          <a:lstStyle>
            <a:lvl1pPr marL="0" indent="0">
              <a:buNone/>
              <a:defRPr sz="2000">
                <a:solidFill>
                  <a:schemeClr val="tx1"/>
                </a:solidFill>
              </a:defRPr>
            </a:lvl1pPr>
          </a:lstStyle>
          <a:p>
            <a:pPr lvl="0"/>
            <a:r>
              <a:rPr lang="en-US"/>
              <a:t>Click to edit Master text styles</a:t>
            </a:r>
          </a:p>
        </p:txBody>
      </p:sp>
      <p:sp>
        <p:nvSpPr>
          <p:cNvPr id="4" name="Slide Number Placeholder 5">
            <a:extLst>
              <a:ext uri="{FF2B5EF4-FFF2-40B4-BE49-F238E27FC236}">
                <a16:creationId xmlns:a16="http://schemas.microsoft.com/office/drawing/2014/main" id="{B9416748-3994-A02A-B7BD-AC8272883D95}"/>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lstStyle>
            <a:lvl1pPr algn="r">
              <a:defRPr sz="1000">
                <a:solidFill>
                  <a:schemeClr val="tx1"/>
                </a:solidFill>
                <a:latin typeface="+mn-lt"/>
              </a:defRPr>
            </a:lvl1pPr>
          </a:lstStyle>
          <a:p>
            <a:pPr algn="l"/>
            <a:fld id="{768364BB-9B21-4D29-A19C-C6410F652861}" type="slidenum">
              <a:rPr lang="en-IE" smtClean="0"/>
              <a:pPr algn="l"/>
              <a:t>‹#›</a:t>
            </a:fld>
            <a:endParaRPr lang="en-IE"/>
          </a:p>
        </p:txBody>
      </p:sp>
    </p:spTree>
    <p:extLst>
      <p:ext uri="{BB962C8B-B14F-4D97-AF65-F5344CB8AC3E}">
        <p14:creationId xmlns:p14="http://schemas.microsoft.com/office/powerpoint/2010/main" val="38856910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body text two columns blu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D1C58A-AE9F-CB20-353A-B865ECE39A5D}"/>
              </a:ext>
            </a:extLst>
          </p:cNvPr>
          <p:cNvSpPr>
            <a:spLocks noGrp="1"/>
          </p:cNvSpPr>
          <p:nvPr>
            <p:ph type="title"/>
          </p:nvPr>
        </p:nvSpPr>
        <p:spPr/>
        <p:txBody>
          <a:bodyPr/>
          <a:lstStyle/>
          <a:p>
            <a:r>
              <a:rPr lang="en-US"/>
              <a:t>Click to edit Master title style</a:t>
            </a:r>
            <a:endParaRPr lang="en-IE"/>
          </a:p>
        </p:txBody>
      </p:sp>
      <p:sp>
        <p:nvSpPr>
          <p:cNvPr id="3" name="Content Placeholder 2">
            <a:extLst>
              <a:ext uri="{FF2B5EF4-FFF2-40B4-BE49-F238E27FC236}">
                <a16:creationId xmlns:a16="http://schemas.microsoft.com/office/drawing/2014/main" id="{833F6E74-65E4-088E-A627-F5CBCB9E0FAA}"/>
              </a:ext>
            </a:extLst>
          </p:cNvPr>
          <p:cNvSpPr>
            <a:spLocks noGrp="1"/>
          </p:cNvSpPr>
          <p:nvPr>
            <p:ph sz="half" idx="1"/>
          </p:nvPr>
        </p:nvSpPr>
        <p:spPr>
          <a:xfrm>
            <a:off x="838199" y="1989056"/>
            <a:ext cx="5019675" cy="3271102"/>
          </a:xfrm>
          <a:solidFill>
            <a:schemeClr val="tx2"/>
          </a:solidFill>
        </p:spPr>
        <p:txBody>
          <a:bodyPr lIns="144000" tIns="144000" rIns="144000" bIns="144000">
            <a:noAutofit/>
          </a:bodyPr>
          <a:lstStyle>
            <a:lvl1pPr marL="0" indent="0">
              <a:buNone/>
              <a:defRPr sz="2000">
                <a:solidFill>
                  <a:schemeClr val="bg1"/>
                </a:solidFill>
              </a:defRPr>
            </a:lvl1pPr>
          </a:lstStyle>
          <a:p>
            <a:pPr lvl="0"/>
            <a:r>
              <a:rPr lang="en-US"/>
              <a:t>Click to edit Master text styles</a:t>
            </a:r>
          </a:p>
        </p:txBody>
      </p:sp>
      <p:sp>
        <p:nvSpPr>
          <p:cNvPr id="5" name="Content Placeholder 2">
            <a:extLst>
              <a:ext uri="{FF2B5EF4-FFF2-40B4-BE49-F238E27FC236}">
                <a16:creationId xmlns:a16="http://schemas.microsoft.com/office/drawing/2014/main" id="{DC0E4D59-AF6A-8993-094A-5A4FED57EA37}"/>
              </a:ext>
            </a:extLst>
          </p:cNvPr>
          <p:cNvSpPr>
            <a:spLocks noGrp="1"/>
          </p:cNvSpPr>
          <p:nvPr>
            <p:ph sz="half" idx="10"/>
          </p:nvPr>
        </p:nvSpPr>
        <p:spPr>
          <a:xfrm>
            <a:off x="6334125" y="1989056"/>
            <a:ext cx="5019675" cy="3271102"/>
          </a:xfrm>
          <a:solidFill>
            <a:schemeClr val="tx2"/>
          </a:solidFill>
        </p:spPr>
        <p:txBody>
          <a:bodyPr lIns="144000" tIns="144000" rIns="144000" bIns="144000">
            <a:noAutofit/>
          </a:bodyPr>
          <a:lstStyle>
            <a:lvl1pPr marL="0" indent="0">
              <a:buNone/>
              <a:defRPr sz="2000">
                <a:solidFill>
                  <a:schemeClr val="bg1"/>
                </a:solidFill>
              </a:defRPr>
            </a:lvl1pPr>
          </a:lstStyle>
          <a:p>
            <a:pPr lvl="0"/>
            <a:r>
              <a:rPr lang="en-US"/>
              <a:t>Click to edit Master text styles</a:t>
            </a:r>
          </a:p>
        </p:txBody>
      </p:sp>
      <p:sp>
        <p:nvSpPr>
          <p:cNvPr id="4" name="Slide Number Placeholder 5">
            <a:extLst>
              <a:ext uri="{FF2B5EF4-FFF2-40B4-BE49-F238E27FC236}">
                <a16:creationId xmlns:a16="http://schemas.microsoft.com/office/drawing/2014/main" id="{8C3588F2-1E00-50BC-0820-CB663EE9719E}"/>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lstStyle>
            <a:lvl1pPr algn="r">
              <a:defRPr sz="1000">
                <a:solidFill>
                  <a:schemeClr val="tx1"/>
                </a:solidFill>
                <a:latin typeface="+mn-lt"/>
              </a:defRPr>
            </a:lvl1pPr>
          </a:lstStyle>
          <a:p>
            <a:pPr algn="l"/>
            <a:fld id="{768364BB-9B21-4D29-A19C-C6410F652861}" type="slidenum">
              <a:rPr lang="en-IE" smtClean="0"/>
              <a:pPr algn="l"/>
              <a:t>‹#›</a:t>
            </a:fld>
            <a:endParaRPr lang="en-IE"/>
          </a:p>
        </p:txBody>
      </p:sp>
    </p:spTree>
    <p:extLst>
      <p:ext uri="{BB962C8B-B14F-4D97-AF65-F5344CB8AC3E}">
        <p14:creationId xmlns:p14="http://schemas.microsoft.com/office/powerpoint/2010/main" val="1594545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and body text two columns with subtitl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D1C58A-AE9F-CB20-353A-B865ECE39A5D}"/>
              </a:ext>
            </a:extLst>
          </p:cNvPr>
          <p:cNvSpPr>
            <a:spLocks noGrp="1"/>
          </p:cNvSpPr>
          <p:nvPr>
            <p:ph type="title"/>
          </p:nvPr>
        </p:nvSpPr>
        <p:spPr/>
        <p:txBody>
          <a:bodyPr/>
          <a:lstStyle/>
          <a:p>
            <a:r>
              <a:rPr lang="en-US"/>
              <a:t>Click to edit Master title style</a:t>
            </a:r>
            <a:endParaRPr lang="en-IE"/>
          </a:p>
        </p:txBody>
      </p:sp>
      <p:sp>
        <p:nvSpPr>
          <p:cNvPr id="4" name="Content Placeholder 2">
            <a:extLst>
              <a:ext uri="{FF2B5EF4-FFF2-40B4-BE49-F238E27FC236}">
                <a16:creationId xmlns:a16="http://schemas.microsoft.com/office/drawing/2014/main" id="{E0920A60-FD35-93DC-D952-15BAEF0C0BB5}"/>
              </a:ext>
            </a:extLst>
          </p:cNvPr>
          <p:cNvSpPr>
            <a:spLocks noGrp="1"/>
          </p:cNvSpPr>
          <p:nvPr>
            <p:ph sz="half" idx="15" hasCustomPrompt="1"/>
          </p:nvPr>
        </p:nvSpPr>
        <p:spPr>
          <a:xfrm>
            <a:off x="838200" y="2029022"/>
            <a:ext cx="5019674" cy="460375"/>
          </a:xfrm>
          <a:solidFill>
            <a:schemeClr val="tx2"/>
          </a:solidFill>
          <a:ln w="12700" cap="rnd">
            <a:noFill/>
            <a:round/>
          </a:ln>
        </p:spPr>
        <p:style>
          <a:lnRef idx="2">
            <a:schemeClr val="accent1"/>
          </a:lnRef>
          <a:fillRef idx="1">
            <a:schemeClr val="lt1"/>
          </a:fillRef>
          <a:effectRef idx="0">
            <a:schemeClr val="accent1"/>
          </a:effectRef>
          <a:fontRef idx="minor">
            <a:schemeClr val="dk1"/>
          </a:fontRef>
        </p:style>
        <p:txBody>
          <a:bodyPr lIns="72000" tIns="72000" rIns="72000" bIns="72000">
            <a:noAutofit/>
          </a:bodyPr>
          <a:lstStyle>
            <a:lvl1pPr marL="0" indent="0">
              <a:buNone/>
              <a:defRPr sz="2400" b="1">
                <a:solidFill>
                  <a:schemeClr val="bg1"/>
                </a:solidFill>
              </a:defRPr>
            </a:lvl1pPr>
          </a:lstStyle>
          <a:p>
            <a:pPr lvl="0"/>
            <a:r>
              <a:rPr lang="en-US"/>
              <a:t>Click to add subtitle</a:t>
            </a:r>
          </a:p>
        </p:txBody>
      </p:sp>
      <p:sp>
        <p:nvSpPr>
          <p:cNvPr id="3" name="Content Placeholder 2">
            <a:extLst>
              <a:ext uri="{FF2B5EF4-FFF2-40B4-BE49-F238E27FC236}">
                <a16:creationId xmlns:a16="http://schemas.microsoft.com/office/drawing/2014/main" id="{833F6E74-65E4-088E-A627-F5CBCB9E0FAA}"/>
              </a:ext>
            </a:extLst>
          </p:cNvPr>
          <p:cNvSpPr>
            <a:spLocks noGrp="1"/>
          </p:cNvSpPr>
          <p:nvPr>
            <p:ph sz="half" idx="1"/>
          </p:nvPr>
        </p:nvSpPr>
        <p:spPr>
          <a:xfrm>
            <a:off x="838199" y="2724150"/>
            <a:ext cx="5019675" cy="2536008"/>
          </a:xfrm>
          <a:noFill/>
        </p:spPr>
        <p:txBody>
          <a:bodyPr lIns="144000" tIns="144000" rIns="144000" bIns="144000">
            <a:noAutofit/>
          </a:bodyPr>
          <a:lstStyle>
            <a:lvl1pPr marL="0" indent="0">
              <a:buNone/>
              <a:defRPr sz="2000">
                <a:solidFill>
                  <a:schemeClr val="tx1"/>
                </a:solidFill>
              </a:defRPr>
            </a:lvl1pPr>
          </a:lstStyle>
          <a:p>
            <a:pPr lvl="0"/>
            <a:r>
              <a:rPr lang="en-US"/>
              <a:t>Click to edit Master text styles</a:t>
            </a:r>
          </a:p>
        </p:txBody>
      </p:sp>
      <p:sp>
        <p:nvSpPr>
          <p:cNvPr id="7" name="Content Placeholder 2">
            <a:extLst>
              <a:ext uri="{FF2B5EF4-FFF2-40B4-BE49-F238E27FC236}">
                <a16:creationId xmlns:a16="http://schemas.microsoft.com/office/drawing/2014/main" id="{26B8E071-31DF-2C06-04A9-3BC538CDA6CD}"/>
              </a:ext>
            </a:extLst>
          </p:cNvPr>
          <p:cNvSpPr>
            <a:spLocks noGrp="1"/>
          </p:cNvSpPr>
          <p:nvPr>
            <p:ph sz="half" idx="17" hasCustomPrompt="1"/>
          </p:nvPr>
        </p:nvSpPr>
        <p:spPr>
          <a:xfrm>
            <a:off x="6334126" y="2029022"/>
            <a:ext cx="5019674" cy="460375"/>
          </a:xfrm>
          <a:solidFill>
            <a:schemeClr val="tx2"/>
          </a:solidFill>
          <a:ln w="12700" cap="rnd">
            <a:noFill/>
            <a:round/>
          </a:ln>
        </p:spPr>
        <p:style>
          <a:lnRef idx="2">
            <a:schemeClr val="accent1"/>
          </a:lnRef>
          <a:fillRef idx="1">
            <a:schemeClr val="lt1"/>
          </a:fillRef>
          <a:effectRef idx="0">
            <a:schemeClr val="accent1"/>
          </a:effectRef>
          <a:fontRef idx="minor">
            <a:schemeClr val="dk1"/>
          </a:fontRef>
        </p:style>
        <p:txBody>
          <a:bodyPr lIns="72000" tIns="72000" rIns="72000" bIns="72000">
            <a:noAutofit/>
          </a:bodyPr>
          <a:lstStyle>
            <a:lvl1pPr marL="0" indent="0">
              <a:buNone/>
              <a:defRPr sz="2400" b="1">
                <a:solidFill>
                  <a:schemeClr val="bg1"/>
                </a:solidFill>
              </a:defRPr>
            </a:lvl1pPr>
          </a:lstStyle>
          <a:p>
            <a:pPr lvl="0"/>
            <a:r>
              <a:rPr lang="en-US"/>
              <a:t>Click to add subtitle</a:t>
            </a:r>
          </a:p>
        </p:txBody>
      </p:sp>
      <p:sp>
        <p:nvSpPr>
          <p:cNvPr id="5" name="Content Placeholder 2">
            <a:extLst>
              <a:ext uri="{FF2B5EF4-FFF2-40B4-BE49-F238E27FC236}">
                <a16:creationId xmlns:a16="http://schemas.microsoft.com/office/drawing/2014/main" id="{118A63BF-772E-9151-C37F-6751BC1781DA}"/>
              </a:ext>
            </a:extLst>
          </p:cNvPr>
          <p:cNvSpPr>
            <a:spLocks noGrp="1"/>
          </p:cNvSpPr>
          <p:nvPr>
            <p:ph sz="half" idx="16"/>
          </p:nvPr>
        </p:nvSpPr>
        <p:spPr>
          <a:xfrm>
            <a:off x="6334125" y="2724150"/>
            <a:ext cx="5019675" cy="2536008"/>
          </a:xfrm>
          <a:noFill/>
        </p:spPr>
        <p:txBody>
          <a:bodyPr lIns="144000" tIns="144000" rIns="144000" bIns="144000">
            <a:noAutofit/>
          </a:bodyPr>
          <a:lstStyle>
            <a:lvl1pPr marL="0" indent="0">
              <a:buNone/>
              <a:defRPr sz="2000">
                <a:solidFill>
                  <a:schemeClr val="tx1"/>
                </a:solidFill>
              </a:defRPr>
            </a:lvl1pPr>
          </a:lstStyle>
          <a:p>
            <a:pPr lvl="0"/>
            <a:r>
              <a:rPr lang="en-US"/>
              <a:t>Click to edit Master text styles</a:t>
            </a:r>
          </a:p>
        </p:txBody>
      </p:sp>
      <p:sp>
        <p:nvSpPr>
          <p:cNvPr id="6" name="Slide Number Placeholder 5">
            <a:extLst>
              <a:ext uri="{FF2B5EF4-FFF2-40B4-BE49-F238E27FC236}">
                <a16:creationId xmlns:a16="http://schemas.microsoft.com/office/drawing/2014/main" id="{A10AA9BB-29EC-79EA-02CA-8452ADF649A1}"/>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lstStyle>
            <a:lvl1pPr algn="r">
              <a:defRPr sz="1000">
                <a:solidFill>
                  <a:schemeClr val="tx1"/>
                </a:solidFill>
                <a:latin typeface="+mn-lt"/>
              </a:defRPr>
            </a:lvl1pPr>
          </a:lstStyle>
          <a:p>
            <a:pPr algn="l"/>
            <a:fld id="{768364BB-9B21-4D29-A19C-C6410F652861}" type="slidenum">
              <a:rPr lang="en-IE" smtClean="0"/>
              <a:pPr algn="l"/>
              <a:t>‹#›</a:t>
            </a:fld>
            <a:endParaRPr lang="en-IE"/>
          </a:p>
        </p:txBody>
      </p:sp>
    </p:spTree>
    <p:extLst>
      <p:ext uri="{BB962C8B-B14F-4D97-AF65-F5344CB8AC3E}">
        <p14:creationId xmlns:p14="http://schemas.microsoft.com/office/powerpoint/2010/main" val="3872981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and body text two columns with subtitles blu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B8270BF-EE76-A46D-95E0-FB617042099B}"/>
              </a:ext>
            </a:extLst>
          </p:cNvPr>
          <p:cNvSpPr>
            <a:spLocks/>
          </p:cNvSpPr>
          <p:nvPr/>
        </p:nvSpPr>
        <p:spPr>
          <a:xfrm>
            <a:off x="0" y="1487978"/>
            <a:ext cx="12192000" cy="5370022"/>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solidFill>
                <a:schemeClr val="tx2"/>
              </a:solidFill>
            </a:endParaRPr>
          </a:p>
        </p:txBody>
      </p:sp>
      <p:sp>
        <p:nvSpPr>
          <p:cNvPr id="2" name="Title 1">
            <a:extLst>
              <a:ext uri="{FF2B5EF4-FFF2-40B4-BE49-F238E27FC236}">
                <a16:creationId xmlns:a16="http://schemas.microsoft.com/office/drawing/2014/main" id="{85D1C58A-AE9F-CB20-353A-B865ECE39A5D}"/>
              </a:ext>
            </a:extLst>
          </p:cNvPr>
          <p:cNvSpPr>
            <a:spLocks noGrp="1"/>
          </p:cNvSpPr>
          <p:nvPr>
            <p:ph type="title"/>
          </p:nvPr>
        </p:nvSpPr>
        <p:spPr/>
        <p:txBody>
          <a:bodyPr/>
          <a:lstStyle/>
          <a:p>
            <a:r>
              <a:rPr lang="en-US"/>
              <a:t>Click to edit Master title style</a:t>
            </a:r>
            <a:endParaRPr lang="en-IE"/>
          </a:p>
        </p:txBody>
      </p:sp>
      <p:sp>
        <p:nvSpPr>
          <p:cNvPr id="4" name="Content Placeholder 2">
            <a:extLst>
              <a:ext uri="{FF2B5EF4-FFF2-40B4-BE49-F238E27FC236}">
                <a16:creationId xmlns:a16="http://schemas.microsoft.com/office/drawing/2014/main" id="{E0920A60-FD35-93DC-D952-15BAEF0C0BB5}"/>
              </a:ext>
            </a:extLst>
          </p:cNvPr>
          <p:cNvSpPr>
            <a:spLocks noGrp="1"/>
          </p:cNvSpPr>
          <p:nvPr>
            <p:ph sz="half" idx="15" hasCustomPrompt="1"/>
          </p:nvPr>
        </p:nvSpPr>
        <p:spPr>
          <a:xfrm>
            <a:off x="838200" y="2029022"/>
            <a:ext cx="5019674" cy="460375"/>
          </a:xfrm>
          <a:solidFill>
            <a:schemeClr val="accent5"/>
          </a:solidFill>
          <a:ln w="12700" cap="rnd">
            <a:noFill/>
            <a:round/>
          </a:ln>
        </p:spPr>
        <p:style>
          <a:lnRef idx="2">
            <a:schemeClr val="accent1"/>
          </a:lnRef>
          <a:fillRef idx="1">
            <a:schemeClr val="lt1"/>
          </a:fillRef>
          <a:effectRef idx="0">
            <a:schemeClr val="accent1"/>
          </a:effectRef>
          <a:fontRef idx="minor">
            <a:schemeClr val="dk1"/>
          </a:fontRef>
        </p:style>
        <p:txBody>
          <a:bodyPr lIns="72000" tIns="72000" rIns="72000" bIns="72000">
            <a:noAutofit/>
          </a:bodyPr>
          <a:lstStyle>
            <a:lvl1pPr marL="0" indent="0">
              <a:buNone/>
              <a:defRPr sz="2400" b="1">
                <a:solidFill>
                  <a:schemeClr val="tx2"/>
                </a:solidFill>
              </a:defRPr>
            </a:lvl1pPr>
          </a:lstStyle>
          <a:p>
            <a:pPr lvl="0"/>
            <a:r>
              <a:rPr lang="en-US"/>
              <a:t>Click to add subtitle</a:t>
            </a:r>
          </a:p>
        </p:txBody>
      </p:sp>
      <p:sp>
        <p:nvSpPr>
          <p:cNvPr id="3" name="Content Placeholder 2">
            <a:extLst>
              <a:ext uri="{FF2B5EF4-FFF2-40B4-BE49-F238E27FC236}">
                <a16:creationId xmlns:a16="http://schemas.microsoft.com/office/drawing/2014/main" id="{833F6E74-65E4-088E-A627-F5CBCB9E0FAA}"/>
              </a:ext>
            </a:extLst>
          </p:cNvPr>
          <p:cNvSpPr>
            <a:spLocks noGrp="1"/>
          </p:cNvSpPr>
          <p:nvPr>
            <p:ph sz="half" idx="1"/>
          </p:nvPr>
        </p:nvSpPr>
        <p:spPr>
          <a:xfrm>
            <a:off x="838199" y="2724150"/>
            <a:ext cx="5019675" cy="2536008"/>
          </a:xfrm>
          <a:noFill/>
        </p:spPr>
        <p:txBody>
          <a:bodyPr lIns="144000" tIns="144000" rIns="144000" bIns="144000">
            <a:noAutofit/>
          </a:bodyPr>
          <a:lstStyle>
            <a:lvl1pPr marL="0" indent="0">
              <a:buNone/>
              <a:defRPr sz="2000">
                <a:solidFill>
                  <a:schemeClr val="bg1"/>
                </a:solidFill>
              </a:defRPr>
            </a:lvl1pPr>
          </a:lstStyle>
          <a:p>
            <a:pPr lvl="0"/>
            <a:r>
              <a:rPr lang="en-US"/>
              <a:t>Click to edit Master text styles</a:t>
            </a:r>
          </a:p>
        </p:txBody>
      </p:sp>
      <p:sp>
        <p:nvSpPr>
          <p:cNvPr id="7" name="Content Placeholder 2">
            <a:extLst>
              <a:ext uri="{FF2B5EF4-FFF2-40B4-BE49-F238E27FC236}">
                <a16:creationId xmlns:a16="http://schemas.microsoft.com/office/drawing/2014/main" id="{26B8E071-31DF-2C06-04A9-3BC538CDA6CD}"/>
              </a:ext>
            </a:extLst>
          </p:cNvPr>
          <p:cNvSpPr>
            <a:spLocks noGrp="1"/>
          </p:cNvSpPr>
          <p:nvPr>
            <p:ph sz="half" idx="17" hasCustomPrompt="1"/>
          </p:nvPr>
        </p:nvSpPr>
        <p:spPr>
          <a:xfrm>
            <a:off x="6334126" y="2029022"/>
            <a:ext cx="5019674" cy="460375"/>
          </a:xfrm>
          <a:solidFill>
            <a:schemeClr val="accent5"/>
          </a:solidFill>
          <a:ln w="12700" cap="rnd">
            <a:noFill/>
            <a:round/>
          </a:ln>
        </p:spPr>
        <p:style>
          <a:lnRef idx="2">
            <a:schemeClr val="accent1"/>
          </a:lnRef>
          <a:fillRef idx="1">
            <a:schemeClr val="lt1"/>
          </a:fillRef>
          <a:effectRef idx="0">
            <a:schemeClr val="accent1"/>
          </a:effectRef>
          <a:fontRef idx="minor">
            <a:schemeClr val="dk1"/>
          </a:fontRef>
        </p:style>
        <p:txBody>
          <a:bodyPr lIns="72000" tIns="72000" rIns="72000" bIns="72000">
            <a:noAutofit/>
          </a:bodyPr>
          <a:lstStyle>
            <a:lvl1pPr marL="0" indent="0">
              <a:buNone/>
              <a:defRPr sz="2400" b="1">
                <a:solidFill>
                  <a:schemeClr val="tx2"/>
                </a:solidFill>
              </a:defRPr>
            </a:lvl1pPr>
          </a:lstStyle>
          <a:p>
            <a:pPr lvl="0"/>
            <a:r>
              <a:rPr lang="en-US"/>
              <a:t>Click to add subtitle</a:t>
            </a:r>
          </a:p>
        </p:txBody>
      </p:sp>
      <p:sp>
        <p:nvSpPr>
          <p:cNvPr id="5" name="Content Placeholder 2">
            <a:extLst>
              <a:ext uri="{FF2B5EF4-FFF2-40B4-BE49-F238E27FC236}">
                <a16:creationId xmlns:a16="http://schemas.microsoft.com/office/drawing/2014/main" id="{118A63BF-772E-9151-C37F-6751BC1781DA}"/>
              </a:ext>
            </a:extLst>
          </p:cNvPr>
          <p:cNvSpPr>
            <a:spLocks noGrp="1"/>
          </p:cNvSpPr>
          <p:nvPr>
            <p:ph sz="half" idx="16"/>
          </p:nvPr>
        </p:nvSpPr>
        <p:spPr>
          <a:xfrm>
            <a:off x="6334125" y="2724150"/>
            <a:ext cx="5019675" cy="2536008"/>
          </a:xfrm>
          <a:noFill/>
        </p:spPr>
        <p:txBody>
          <a:bodyPr lIns="144000" tIns="144000" rIns="144000" bIns="144000">
            <a:noAutofit/>
          </a:bodyPr>
          <a:lstStyle>
            <a:lvl1pPr marL="0" indent="0">
              <a:buNone/>
              <a:defRPr sz="2000">
                <a:solidFill>
                  <a:schemeClr val="bg1"/>
                </a:solidFill>
              </a:defRPr>
            </a:lvl1pPr>
          </a:lstStyle>
          <a:p>
            <a:pPr lvl="0"/>
            <a:r>
              <a:rPr lang="en-US"/>
              <a:t>Click to edit Master text styles</a:t>
            </a:r>
          </a:p>
        </p:txBody>
      </p:sp>
      <p:pic>
        <p:nvPicPr>
          <p:cNvPr id="10" name="Picture 9" descr="A blue flag with yellow stars and stripes&#10;&#10;Description automatically generated">
            <a:extLst>
              <a:ext uri="{FF2B5EF4-FFF2-40B4-BE49-F238E27FC236}">
                <a16:creationId xmlns:a16="http://schemas.microsoft.com/office/drawing/2014/main" id="{7262511B-BA2E-7984-66D6-B5152DA09D7B}"/>
              </a:ext>
            </a:extLst>
          </p:cNvPr>
          <p:cNvPicPr>
            <a:picLocks noChangeAspect="1"/>
          </p:cNvPicPr>
          <p:nvPr/>
        </p:nvPicPr>
        <p:blipFill>
          <a:blip r:embed="rId2"/>
          <a:stretch>
            <a:fillRect/>
          </a:stretch>
        </p:blipFill>
        <p:spPr>
          <a:xfrm>
            <a:off x="10725768" y="5901016"/>
            <a:ext cx="1257867" cy="763200"/>
          </a:xfrm>
          <a:prstGeom prst="rect">
            <a:avLst/>
          </a:prstGeom>
        </p:spPr>
      </p:pic>
      <p:pic>
        <p:nvPicPr>
          <p:cNvPr id="11" name="Picture 10" descr="A blue flag with yellow stars and stripes&#10;&#10;Description automatically generated">
            <a:extLst>
              <a:ext uri="{FF2B5EF4-FFF2-40B4-BE49-F238E27FC236}">
                <a16:creationId xmlns:a16="http://schemas.microsoft.com/office/drawing/2014/main" id="{DB557BE9-B8DC-E601-A0F8-16CD84F91810}"/>
              </a:ext>
            </a:extLst>
          </p:cNvPr>
          <p:cNvPicPr>
            <a:picLocks noChangeAspect="1"/>
          </p:cNvPicPr>
          <p:nvPr userDrawn="1"/>
        </p:nvPicPr>
        <p:blipFill>
          <a:blip r:embed="rId2"/>
          <a:stretch>
            <a:fillRect/>
          </a:stretch>
        </p:blipFill>
        <p:spPr>
          <a:xfrm>
            <a:off x="10725768" y="5901016"/>
            <a:ext cx="1257867" cy="763200"/>
          </a:xfrm>
          <a:prstGeom prst="rect">
            <a:avLst/>
          </a:prstGeom>
        </p:spPr>
      </p:pic>
      <p:sp>
        <p:nvSpPr>
          <p:cNvPr id="9" name="Slide Number Placeholder 5">
            <a:extLst>
              <a:ext uri="{FF2B5EF4-FFF2-40B4-BE49-F238E27FC236}">
                <a16:creationId xmlns:a16="http://schemas.microsoft.com/office/drawing/2014/main" id="{BEFAC7B2-2467-A72A-9F8B-CBD0FB0D8C42}"/>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lstStyle>
            <a:lvl1pPr algn="r">
              <a:defRPr sz="1000">
                <a:solidFill>
                  <a:schemeClr val="bg1"/>
                </a:solidFill>
                <a:latin typeface="+mn-lt"/>
              </a:defRPr>
            </a:lvl1pPr>
          </a:lstStyle>
          <a:p>
            <a:pPr algn="l"/>
            <a:fld id="{768364BB-9B21-4D29-A19C-C6410F652861}" type="slidenum">
              <a:rPr lang="en-IE" smtClean="0"/>
              <a:pPr algn="l"/>
              <a:t>‹#›</a:t>
            </a:fld>
            <a:endParaRPr lang="en-IE"/>
          </a:p>
        </p:txBody>
      </p:sp>
    </p:spTree>
    <p:extLst>
      <p:ext uri="{BB962C8B-B14F-4D97-AF65-F5344CB8AC3E}">
        <p14:creationId xmlns:p14="http://schemas.microsoft.com/office/powerpoint/2010/main" val="422366656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itle and body text two columns colured backgroun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ECCFB38-4E5F-126B-A212-3CBD911F9836}"/>
              </a:ext>
            </a:extLst>
          </p:cNvPr>
          <p:cNvSpPr>
            <a:spLocks noGrp="1" noRot="1" noMove="1" noResize="1" noEditPoints="1" noAdjustHandles="1" noChangeArrowheads="1" noChangeShapeType="1"/>
          </p:cNvSpPr>
          <p:nvPr/>
        </p:nvSpPr>
        <p:spPr>
          <a:xfrm>
            <a:off x="0" y="1487978"/>
            <a:ext cx="12192000" cy="5370022"/>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2" name="Title 1">
            <a:extLst>
              <a:ext uri="{FF2B5EF4-FFF2-40B4-BE49-F238E27FC236}">
                <a16:creationId xmlns:a16="http://schemas.microsoft.com/office/drawing/2014/main" id="{85D1C58A-AE9F-CB20-353A-B865ECE39A5D}"/>
              </a:ext>
            </a:extLst>
          </p:cNvPr>
          <p:cNvSpPr>
            <a:spLocks noGrp="1"/>
          </p:cNvSpPr>
          <p:nvPr>
            <p:ph type="title"/>
          </p:nvPr>
        </p:nvSpPr>
        <p:spPr/>
        <p:txBody>
          <a:bodyPr/>
          <a:lstStyle/>
          <a:p>
            <a:r>
              <a:rPr lang="en-US"/>
              <a:t>Click to edit Master title style</a:t>
            </a:r>
            <a:endParaRPr lang="en-IE"/>
          </a:p>
        </p:txBody>
      </p:sp>
      <p:sp>
        <p:nvSpPr>
          <p:cNvPr id="3" name="Content Placeholder 2">
            <a:extLst>
              <a:ext uri="{FF2B5EF4-FFF2-40B4-BE49-F238E27FC236}">
                <a16:creationId xmlns:a16="http://schemas.microsoft.com/office/drawing/2014/main" id="{833F6E74-65E4-088E-A627-F5CBCB9E0FAA}"/>
              </a:ext>
            </a:extLst>
          </p:cNvPr>
          <p:cNvSpPr>
            <a:spLocks noGrp="1"/>
          </p:cNvSpPr>
          <p:nvPr>
            <p:ph sz="half" idx="1"/>
          </p:nvPr>
        </p:nvSpPr>
        <p:spPr>
          <a:xfrm>
            <a:off x="838200" y="2587083"/>
            <a:ext cx="4670502" cy="2899317"/>
          </a:xfrm>
          <a:noFill/>
        </p:spPr>
        <p:txBody>
          <a:bodyPr>
            <a:noAutofit/>
          </a:bodyPr>
          <a:lstStyle>
            <a:lvl1pPr marL="0" indent="0">
              <a:buNone/>
              <a:defRPr sz="2000">
                <a:solidFill>
                  <a:schemeClr val="bg1"/>
                </a:solidFill>
              </a:defRPr>
            </a:lvl1pPr>
          </a:lstStyle>
          <a:p>
            <a:pPr lvl="0"/>
            <a:r>
              <a:rPr lang="en-US"/>
              <a:t>Click to edit Master text styles</a:t>
            </a:r>
          </a:p>
        </p:txBody>
      </p:sp>
      <p:sp>
        <p:nvSpPr>
          <p:cNvPr id="4" name="Content Placeholder 3">
            <a:extLst>
              <a:ext uri="{FF2B5EF4-FFF2-40B4-BE49-F238E27FC236}">
                <a16:creationId xmlns:a16="http://schemas.microsoft.com/office/drawing/2014/main" id="{AE36259F-C7F8-D963-3DFD-92239B4D3FA2}"/>
              </a:ext>
            </a:extLst>
          </p:cNvPr>
          <p:cNvSpPr>
            <a:spLocks noGrp="1"/>
          </p:cNvSpPr>
          <p:nvPr>
            <p:ph sz="half" idx="2"/>
          </p:nvPr>
        </p:nvSpPr>
        <p:spPr>
          <a:xfrm>
            <a:off x="6172200" y="2587083"/>
            <a:ext cx="5181600" cy="2899317"/>
          </a:xfrm>
          <a:noFill/>
        </p:spPr>
        <p:txBody>
          <a:bodyPr>
            <a:noAutofit/>
          </a:bodyPr>
          <a:lstStyle>
            <a:lvl1pPr marL="0" indent="0">
              <a:buNone/>
              <a:defRPr sz="2000">
                <a:solidFill>
                  <a:schemeClr val="bg1"/>
                </a:solidFill>
              </a:defRPr>
            </a:lvl1pPr>
          </a:lstStyle>
          <a:p>
            <a:pPr lvl="0"/>
            <a:r>
              <a:rPr lang="en-US"/>
              <a:t>Click to edit Master text styles</a:t>
            </a:r>
          </a:p>
        </p:txBody>
      </p:sp>
      <p:pic>
        <p:nvPicPr>
          <p:cNvPr id="8" name="Picture 7" descr="A blue flag with yellow stars and stripes&#10;&#10;Description automatically generated">
            <a:extLst>
              <a:ext uri="{FF2B5EF4-FFF2-40B4-BE49-F238E27FC236}">
                <a16:creationId xmlns:a16="http://schemas.microsoft.com/office/drawing/2014/main" id="{02BBC44B-821F-21ED-8464-03E521698175}"/>
              </a:ext>
            </a:extLst>
          </p:cNvPr>
          <p:cNvPicPr>
            <a:picLocks noChangeAspect="1"/>
          </p:cNvPicPr>
          <p:nvPr/>
        </p:nvPicPr>
        <p:blipFill>
          <a:blip r:embed="rId2"/>
          <a:stretch>
            <a:fillRect/>
          </a:stretch>
        </p:blipFill>
        <p:spPr>
          <a:xfrm>
            <a:off x="10725768" y="5901016"/>
            <a:ext cx="1257867" cy="763200"/>
          </a:xfrm>
          <a:prstGeom prst="rect">
            <a:avLst/>
          </a:prstGeom>
        </p:spPr>
      </p:pic>
      <p:pic>
        <p:nvPicPr>
          <p:cNvPr id="9" name="Picture 8" descr="A blue flag with yellow stars and stripes&#10;&#10;Description automatically generated">
            <a:extLst>
              <a:ext uri="{FF2B5EF4-FFF2-40B4-BE49-F238E27FC236}">
                <a16:creationId xmlns:a16="http://schemas.microsoft.com/office/drawing/2014/main" id="{22B46DA4-CDDE-5119-2E5E-AD549E681C9C}"/>
              </a:ext>
            </a:extLst>
          </p:cNvPr>
          <p:cNvPicPr>
            <a:picLocks noChangeAspect="1"/>
          </p:cNvPicPr>
          <p:nvPr userDrawn="1"/>
        </p:nvPicPr>
        <p:blipFill>
          <a:blip r:embed="rId2"/>
          <a:stretch>
            <a:fillRect/>
          </a:stretch>
        </p:blipFill>
        <p:spPr>
          <a:xfrm>
            <a:off x="10725768" y="5901016"/>
            <a:ext cx="1257867" cy="763200"/>
          </a:xfrm>
          <a:prstGeom prst="rect">
            <a:avLst/>
          </a:prstGeom>
        </p:spPr>
      </p:pic>
      <p:sp>
        <p:nvSpPr>
          <p:cNvPr id="5" name="Slide Number Placeholder 5">
            <a:extLst>
              <a:ext uri="{FF2B5EF4-FFF2-40B4-BE49-F238E27FC236}">
                <a16:creationId xmlns:a16="http://schemas.microsoft.com/office/drawing/2014/main" id="{4A321162-C08B-5D98-4E1F-FE50C321D819}"/>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lstStyle>
            <a:lvl1pPr algn="r">
              <a:defRPr sz="1000">
                <a:solidFill>
                  <a:schemeClr val="bg1"/>
                </a:solidFill>
                <a:latin typeface="+mn-lt"/>
              </a:defRPr>
            </a:lvl1pPr>
          </a:lstStyle>
          <a:p>
            <a:pPr algn="l"/>
            <a:fld id="{768364BB-9B21-4D29-A19C-C6410F652861}" type="slidenum">
              <a:rPr lang="en-IE" smtClean="0"/>
              <a:pPr algn="l"/>
              <a:t>‹#›</a:t>
            </a:fld>
            <a:endParaRPr lang="en-IE"/>
          </a:p>
        </p:txBody>
      </p:sp>
    </p:spTree>
    <p:extLst>
      <p:ext uri="{BB962C8B-B14F-4D97-AF65-F5344CB8AC3E}">
        <p14:creationId xmlns:p14="http://schemas.microsoft.com/office/powerpoint/2010/main" val="181676030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itle and body text three columns blu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D1C58A-AE9F-CB20-353A-B865ECE39A5D}"/>
              </a:ext>
            </a:extLst>
          </p:cNvPr>
          <p:cNvSpPr>
            <a:spLocks noGrp="1"/>
          </p:cNvSpPr>
          <p:nvPr>
            <p:ph type="title"/>
          </p:nvPr>
        </p:nvSpPr>
        <p:spPr/>
        <p:txBody>
          <a:bodyPr>
            <a:noAutofit/>
          </a:bodyPr>
          <a:lstStyle/>
          <a:p>
            <a:r>
              <a:rPr lang="en-US"/>
              <a:t>Click to edit Master title style</a:t>
            </a:r>
            <a:endParaRPr lang="en-IE"/>
          </a:p>
        </p:txBody>
      </p:sp>
      <p:sp>
        <p:nvSpPr>
          <p:cNvPr id="3" name="Content Placeholder 2">
            <a:extLst>
              <a:ext uri="{FF2B5EF4-FFF2-40B4-BE49-F238E27FC236}">
                <a16:creationId xmlns:a16="http://schemas.microsoft.com/office/drawing/2014/main" id="{833F6E74-65E4-088E-A627-F5CBCB9E0FAA}"/>
              </a:ext>
            </a:extLst>
          </p:cNvPr>
          <p:cNvSpPr>
            <a:spLocks noGrp="1"/>
          </p:cNvSpPr>
          <p:nvPr>
            <p:ph sz="half" idx="1"/>
          </p:nvPr>
        </p:nvSpPr>
        <p:spPr>
          <a:xfrm>
            <a:off x="838200" y="1989056"/>
            <a:ext cx="3055070" cy="3299381"/>
          </a:xfrm>
          <a:solidFill>
            <a:schemeClr val="tx2"/>
          </a:solidFill>
        </p:spPr>
        <p:txBody>
          <a:bodyPr>
            <a:noAutofit/>
          </a:bodyPr>
          <a:lstStyle>
            <a:lvl1pPr marL="0" indent="0">
              <a:buNone/>
              <a:defRPr sz="2000">
                <a:solidFill>
                  <a:schemeClr val="bg1"/>
                </a:solidFill>
              </a:defRPr>
            </a:lvl1pPr>
          </a:lstStyle>
          <a:p>
            <a:pPr lvl="0"/>
            <a:r>
              <a:rPr lang="en-US"/>
              <a:t>Click to edit Master text styles</a:t>
            </a:r>
          </a:p>
        </p:txBody>
      </p:sp>
      <p:sp>
        <p:nvSpPr>
          <p:cNvPr id="7" name="Content Placeholder 2">
            <a:extLst>
              <a:ext uri="{FF2B5EF4-FFF2-40B4-BE49-F238E27FC236}">
                <a16:creationId xmlns:a16="http://schemas.microsoft.com/office/drawing/2014/main" id="{11A8786C-FCBD-3783-706E-0CBF5B0343E3}"/>
              </a:ext>
            </a:extLst>
          </p:cNvPr>
          <p:cNvSpPr>
            <a:spLocks noGrp="1"/>
          </p:cNvSpPr>
          <p:nvPr>
            <p:ph sz="half" idx="10"/>
          </p:nvPr>
        </p:nvSpPr>
        <p:spPr>
          <a:xfrm>
            <a:off x="4629467" y="1989056"/>
            <a:ext cx="3056400" cy="3299381"/>
          </a:xfrm>
          <a:solidFill>
            <a:schemeClr val="tx2"/>
          </a:solidFill>
        </p:spPr>
        <p:txBody>
          <a:bodyPr>
            <a:noAutofit/>
          </a:bodyPr>
          <a:lstStyle>
            <a:lvl1pPr marL="0" indent="0">
              <a:buNone/>
              <a:defRPr sz="2000">
                <a:solidFill>
                  <a:schemeClr val="bg1"/>
                </a:solidFill>
              </a:defRPr>
            </a:lvl1pPr>
          </a:lstStyle>
          <a:p>
            <a:pPr lvl="0"/>
            <a:r>
              <a:rPr lang="en-US"/>
              <a:t>Click to edit Master text styles</a:t>
            </a:r>
          </a:p>
        </p:txBody>
      </p:sp>
      <p:sp>
        <p:nvSpPr>
          <p:cNvPr id="12" name="Content Placeholder 2">
            <a:extLst>
              <a:ext uri="{FF2B5EF4-FFF2-40B4-BE49-F238E27FC236}">
                <a16:creationId xmlns:a16="http://schemas.microsoft.com/office/drawing/2014/main" id="{F4DC31AC-D39C-A8A3-ED76-D3399E224DE3}"/>
              </a:ext>
            </a:extLst>
          </p:cNvPr>
          <p:cNvSpPr>
            <a:spLocks noGrp="1"/>
          </p:cNvSpPr>
          <p:nvPr>
            <p:ph sz="half" idx="11"/>
          </p:nvPr>
        </p:nvSpPr>
        <p:spPr>
          <a:xfrm>
            <a:off x="8297400" y="1989056"/>
            <a:ext cx="3056400" cy="3299381"/>
          </a:xfrm>
          <a:solidFill>
            <a:schemeClr val="tx2"/>
          </a:solidFill>
        </p:spPr>
        <p:txBody>
          <a:bodyPr>
            <a:noAutofit/>
          </a:bodyPr>
          <a:lstStyle>
            <a:lvl1pPr marL="0" indent="0">
              <a:buNone/>
              <a:defRPr sz="2000">
                <a:solidFill>
                  <a:schemeClr val="bg1"/>
                </a:solidFill>
              </a:defRPr>
            </a:lvl1pPr>
          </a:lstStyle>
          <a:p>
            <a:pPr lvl="0"/>
            <a:r>
              <a:rPr lang="en-US"/>
              <a:t>Click to edit Master text styles</a:t>
            </a:r>
          </a:p>
        </p:txBody>
      </p:sp>
      <p:sp>
        <p:nvSpPr>
          <p:cNvPr id="5" name="Slide Number Placeholder 5">
            <a:extLst>
              <a:ext uri="{FF2B5EF4-FFF2-40B4-BE49-F238E27FC236}">
                <a16:creationId xmlns:a16="http://schemas.microsoft.com/office/drawing/2014/main" id="{6D635DEE-A882-2487-2337-D6BB66A7AF82}"/>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lstStyle>
            <a:lvl1pPr algn="r">
              <a:defRPr sz="1000">
                <a:solidFill>
                  <a:schemeClr val="tx1"/>
                </a:solidFill>
                <a:latin typeface="+mn-lt"/>
              </a:defRPr>
            </a:lvl1pPr>
          </a:lstStyle>
          <a:p>
            <a:pPr algn="l"/>
            <a:fld id="{768364BB-9B21-4D29-A19C-C6410F652861}" type="slidenum">
              <a:rPr lang="en-IE" smtClean="0"/>
              <a:pPr algn="l"/>
              <a:t>‹#›</a:t>
            </a:fld>
            <a:endParaRPr lang="en-IE"/>
          </a:p>
        </p:txBody>
      </p:sp>
    </p:spTree>
    <p:extLst>
      <p:ext uri="{BB962C8B-B14F-4D97-AF65-F5344CB8AC3E}">
        <p14:creationId xmlns:p14="http://schemas.microsoft.com/office/powerpoint/2010/main" val="21017306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and body text three columns ">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D1C58A-AE9F-CB20-353A-B865ECE39A5D}"/>
              </a:ext>
            </a:extLst>
          </p:cNvPr>
          <p:cNvSpPr>
            <a:spLocks noGrp="1"/>
          </p:cNvSpPr>
          <p:nvPr>
            <p:ph type="title"/>
          </p:nvPr>
        </p:nvSpPr>
        <p:spPr/>
        <p:txBody>
          <a:bodyPr>
            <a:noAutofit/>
          </a:bodyPr>
          <a:lstStyle/>
          <a:p>
            <a:r>
              <a:rPr lang="en-US"/>
              <a:t>Click to edit Master title style</a:t>
            </a:r>
            <a:endParaRPr lang="en-IE"/>
          </a:p>
        </p:txBody>
      </p:sp>
      <p:sp>
        <p:nvSpPr>
          <p:cNvPr id="3" name="Content Placeholder 2">
            <a:extLst>
              <a:ext uri="{FF2B5EF4-FFF2-40B4-BE49-F238E27FC236}">
                <a16:creationId xmlns:a16="http://schemas.microsoft.com/office/drawing/2014/main" id="{833F6E74-65E4-088E-A627-F5CBCB9E0FAA}"/>
              </a:ext>
            </a:extLst>
          </p:cNvPr>
          <p:cNvSpPr>
            <a:spLocks noGrp="1"/>
          </p:cNvSpPr>
          <p:nvPr>
            <p:ph sz="half" idx="1"/>
          </p:nvPr>
        </p:nvSpPr>
        <p:spPr>
          <a:xfrm>
            <a:off x="838200" y="1989056"/>
            <a:ext cx="3055070" cy="3299381"/>
          </a:xfrm>
        </p:spPr>
        <p:txBody>
          <a:bodyPr>
            <a:noAutofit/>
          </a:bodyPr>
          <a:lstStyle>
            <a:lvl1pPr marL="0" indent="0">
              <a:buClr>
                <a:schemeClr val="tx2"/>
              </a:buClr>
              <a:buSzPct val="150000"/>
              <a:buFont typeface="Arial" panose="020B0604020202020204" pitchFamily="34" charset="0"/>
              <a:buNone/>
              <a:defRPr sz="2000">
                <a:solidFill>
                  <a:schemeClr val="tx1"/>
                </a:solidFill>
              </a:defRPr>
            </a:lvl1pPr>
          </a:lstStyle>
          <a:p>
            <a:pPr lvl="0"/>
            <a:r>
              <a:rPr lang="en-US"/>
              <a:t>Click to edit Master text styles</a:t>
            </a:r>
          </a:p>
        </p:txBody>
      </p:sp>
      <p:sp>
        <p:nvSpPr>
          <p:cNvPr id="4" name="Content Placeholder 2">
            <a:extLst>
              <a:ext uri="{FF2B5EF4-FFF2-40B4-BE49-F238E27FC236}">
                <a16:creationId xmlns:a16="http://schemas.microsoft.com/office/drawing/2014/main" id="{AFF39438-760E-ED2B-8243-319A5EF04778}"/>
              </a:ext>
            </a:extLst>
          </p:cNvPr>
          <p:cNvSpPr>
            <a:spLocks noGrp="1"/>
          </p:cNvSpPr>
          <p:nvPr>
            <p:ph sz="half" idx="10"/>
          </p:nvPr>
        </p:nvSpPr>
        <p:spPr>
          <a:xfrm>
            <a:off x="4568465" y="1989055"/>
            <a:ext cx="3055070" cy="3299381"/>
          </a:xfrm>
        </p:spPr>
        <p:txBody>
          <a:bodyPr>
            <a:noAutofit/>
          </a:bodyPr>
          <a:lstStyle>
            <a:lvl1pPr marL="0" indent="0">
              <a:buClr>
                <a:schemeClr val="tx2"/>
              </a:buClr>
              <a:buSzPct val="150000"/>
              <a:buFont typeface="Arial" panose="020B0604020202020204" pitchFamily="34" charset="0"/>
              <a:buNone/>
              <a:defRPr sz="2000">
                <a:solidFill>
                  <a:schemeClr val="tx1"/>
                </a:solidFill>
              </a:defRPr>
            </a:lvl1pPr>
          </a:lstStyle>
          <a:p>
            <a:pPr lvl="0"/>
            <a:r>
              <a:rPr lang="en-US"/>
              <a:t>Click to edit Master text styles</a:t>
            </a:r>
          </a:p>
        </p:txBody>
      </p:sp>
      <p:sp>
        <p:nvSpPr>
          <p:cNvPr id="6" name="Slide Number Placeholder 5">
            <a:extLst>
              <a:ext uri="{FF2B5EF4-FFF2-40B4-BE49-F238E27FC236}">
                <a16:creationId xmlns:a16="http://schemas.microsoft.com/office/drawing/2014/main" id="{B6FA7DAD-79FF-9241-7523-B9F28613FBC3}"/>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noAutofit/>
          </a:bodyPr>
          <a:lstStyle>
            <a:lvl1pPr algn="r">
              <a:defRPr sz="1000">
                <a:solidFill>
                  <a:schemeClr val="tx1"/>
                </a:solidFill>
                <a:latin typeface="+mn-lt"/>
              </a:defRPr>
            </a:lvl1pPr>
          </a:lstStyle>
          <a:p>
            <a:pPr algn="l"/>
            <a:fld id="{768364BB-9B21-4D29-A19C-C6410F652861}" type="slidenum">
              <a:rPr lang="en-IE" smtClean="0"/>
              <a:pPr algn="l"/>
              <a:t>‹#›</a:t>
            </a:fld>
            <a:endParaRPr lang="en-IE"/>
          </a:p>
        </p:txBody>
      </p:sp>
      <p:sp>
        <p:nvSpPr>
          <p:cNvPr id="5" name="Content Placeholder 2">
            <a:extLst>
              <a:ext uri="{FF2B5EF4-FFF2-40B4-BE49-F238E27FC236}">
                <a16:creationId xmlns:a16="http://schemas.microsoft.com/office/drawing/2014/main" id="{C2284C9D-0459-8584-A6B3-FFE83837141D}"/>
              </a:ext>
            </a:extLst>
          </p:cNvPr>
          <p:cNvSpPr>
            <a:spLocks noGrp="1"/>
          </p:cNvSpPr>
          <p:nvPr>
            <p:ph sz="half" idx="11"/>
          </p:nvPr>
        </p:nvSpPr>
        <p:spPr>
          <a:xfrm>
            <a:off x="8298730" y="1989055"/>
            <a:ext cx="3055070" cy="3299381"/>
          </a:xfrm>
        </p:spPr>
        <p:txBody>
          <a:bodyPr>
            <a:noAutofit/>
          </a:bodyPr>
          <a:lstStyle>
            <a:lvl1pPr marL="0" indent="0">
              <a:buClr>
                <a:schemeClr val="tx2"/>
              </a:buClr>
              <a:buSzPct val="150000"/>
              <a:buFont typeface="Arial" panose="020B0604020202020204" pitchFamily="34" charset="0"/>
              <a:buNone/>
              <a:defRPr sz="2000">
                <a:solidFill>
                  <a:schemeClr val="tx1"/>
                </a:solidFill>
              </a:defRPr>
            </a:lvl1pPr>
          </a:lstStyle>
          <a:p>
            <a:pPr lvl="0"/>
            <a:r>
              <a:rPr lang="en-US"/>
              <a:t>Click to edit Master text styles</a:t>
            </a:r>
          </a:p>
        </p:txBody>
      </p:sp>
    </p:spTree>
    <p:extLst>
      <p:ext uri="{BB962C8B-B14F-4D97-AF65-F5344CB8AC3E}">
        <p14:creationId xmlns:p14="http://schemas.microsoft.com/office/powerpoint/2010/main" val="187244030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itle and body text three columns with subtitl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D1C58A-AE9F-CB20-353A-B865ECE39A5D}"/>
              </a:ext>
            </a:extLst>
          </p:cNvPr>
          <p:cNvSpPr>
            <a:spLocks noGrp="1"/>
          </p:cNvSpPr>
          <p:nvPr>
            <p:ph type="title"/>
          </p:nvPr>
        </p:nvSpPr>
        <p:spPr/>
        <p:txBody>
          <a:bodyPr>
            <a:noAutofit/>
          </a:bodyPr>
          <a:lstStyle/>
          <a:p>
            <a:r>
              <a:rPr lang="en-US"/>
              <a:t>Click to edit Master title style</a:t>
            </a:r>
            <a:endParaRPr lang="en-IE"/>
          </a:p>
        </p:txBody>
      </p:sp>
      <p:sp>
        <p:nvSpPr>
          <p:cNvPr id="3" name="Content Placeholder 2">
            <a:extLst>
              <a:ext uri="{FF2B5EF4-FFF2-40B4-BE49-F238E27FC236}">
                <a16:creationId xmlns:a16="http://schemas.microsoft.com/office/drawing/2014/main" id="{389E2655-E9DF-246B-F4FD-D62B2B37A4B3}"/>
              </a:ext>
            </a:extLst>
          </p:cNvPr>
          <p:cNvSpPr>
            <a:spLocks noGrp="1"/>
          </p:cNvSpPr>
          <p:nvPr>
            <p:ph sz="half" idx="15" hasCustomPrompt="1"/>
          </p:nvPr>
        </p:nvSpPr>
        <p:spPr>
          <a:xfrm>
            <a:off x="838200" y="2029022"/>
            <a:ext cx="3045644" cy="460375"/>
          </a:xfrm>
          <a:solidFill>
            <a:schemeClr val="tx2"/>
          </a:solidFill>
          <a:ln w="12700" cap="rnd">
            <a:noFill/>
            <a:round/>
          </a:ln>
        </p:spPr>
        <p:style>
          <a:lnRef idx="2">
            <a:schemeClr val="accent1"/>
          </a:lnRef>
          <a:fillRef idx="1">
            <a:schemeClr val="lt1"/>
          </a:fillRef>
          <a:effectRef idx="0">
            <a:schemeClr val="accent1"/>
          </a:effectRef>
          <a:fontRef idx="minor">
            <a:schemeClr val="dk1"/>
          </a:fontRef>
        </p:style>
        <p:txBody>
          <a:bodyPr lIns="72000" tIns="72000" rIns="72000" bIns="72000">
            <a:noAutofit/>
          </a:bodyPr>
          <a:lstStyle>
            <a:lvl1pPr marL="0" indent="0">
              <a:buNone/>
              <a:defRPr sz="2400" b="1">
                <a:solidFill>
                  <a:schemeClr val="bg1"/>
                </a:solidFill>
              </a:defRPr>
            </a:lvl1pPr>
          </a:lstStyle>
          <a:p>
            <a:pPr lvl="0"/>
            <a:r>
              <a:rPr lang="en-US"/>
              <a:t>Click to add subtitle</a:t>
            </a:r>
          </a:p>
        </p:txBody>
      </p:sp>
      <p:sp>
        <p:nvSpPr>
          <p:cNvPr id="14" name="Content Placeholder 2">
            <a:extLst>
              <a:ext uri="{FF2B5EF4-FFF2-40B4-BE49-F238E27FC236}">
                <a16:creationId xmlns:a16="http://schemas.microsoft.com/office/drawing/2014/main" id="{A1C7A71E-B4AA-350C-C619-6CD926C5FB05}"/>
              </a:ext>
            </a:extLst>
          </p:cNvPr>
          <p:cNvSpPr>
            <a:spLocks noGrp="1"/>
          </p:cNvSpPr>
          <p:nvPr>
            <p:ph sz="half" idx="1"/>
          </p:nvPr>
        </p:nvSpPr>
        <p:spPr>
          <a:xfrm>
            <a:off x="838200" y="2690199"/>
            <a:ext cx="3045644" cy="2598238"/>
          </a:xfrm>
        </p:spPr>
        <p:txBody>
          <a:bodyPr>
            <a:noAutofit/>
          </a:bodyPr>
          <a:lstStyle>
            <a:lvl1pPr marL="0" indent="0">
              <a:buNone/>
              <a:defRPr sz="2000">
                <a:solidFill>
                  <a:schemeClr val="tx1"/>
                </a:solidFill>
              </a:defRPr>
            </a:lvl1pPr>
          </a:lstStyle>
          <a:p>
            <a:pPr lvl="0"/>
            <a:r>
              <a:rPr lang="en-US"/>
              <a:t>Click to edit Master text styles</a:t>
            </a:r>
          </a:p>
        </p:txBody>
      </p:sp>
      <p:sp>
        <p:nvSpPr>
          <p:cNvPr id="4" name="Content Placeholder 2">
            <a:extLst>
              <a:ext uri="{FF2B5EF4-FFF2-40B4-BE49-F238E27FC236}">
                <a16:creationId xmlns:a16="http://schemas.microsoft.com/office/drawing/2014/main" id="{0B64B145-4048-55E1-B2E9-6B27CC0E5870}"/>
              </a:ext>
            </a:extLst>
          </p:cNvPr>
          <p:cNvSpPr>
            <a:spLocks noGrp="1"/>
          </p:cNvSpPr>
          <p:nvPr>
            <p:ph sz="half" idx="16" hasCustomPrompt="1"/>
          </p:nvPr>
        </p:nvSpPr>
        <p:spPr>
          <a:xfrm>
            <a:off x="4586925" y="2010169"/>
            <a:ext cx="3132055" cy="460375"/>
          </a:xfrm>
          <a:solidFill>
            <a:schemeClr val="tx2"/>
          </a:solidFill>
          <a:ln w="12700" cap="rnd">
            <a:noFill/>
            <a:round/>
          </a:ln>
        </p:spPr>
        <p:style>
          <a:lnRef idx="2">
            <a:schemeClr val="accent1"/>
          </a:lnRef>
          <a:fillRef idx="1">
            <a:schemeClr val="lt1"/>
          </a:fillRef>
          <a:effectRef idx="0">
            <a:schemeClr val="accent1"/>
          </a:effectRef>
          <a:fontRef idx="minor">
            <a:schemeClr val="dk1"/>
          </a:fontRef>
        </p:style>
        <p:txBody>
          <a:bodyPr lIns="72000" tIns="72000" rIns="72000" bIns="72000">
            <a:noAutofit/>
          </a:bodyPr>
          <a:lstStyle>
            <a:lvl1pPr marL="0" indent="0">
              <a:buNone/>
              <a:defRPr sz="2400" b="1">
                <a:solidFill>
                  <a:schemeClr val="bg1"/>
                </a:solidFill>
              </a:defRPr>
            </a:lvl1pPr>
          </a:lstStyle>
          <a:p>
            <a:pPr lvl="0"/>
            <a:r>
              <a:rPr lang="en-US"/>
              <a:t>Click to add subtitle</a:t>
            </a:r>
          </a:p>
        </p:txBody>
      </p:sp>
      <p:sp>
        <p:nvSpPr>
          <p:cNvPr id="16" name="Content Placeholder 2">
            <a:extLst>
              <a:ext uri="{FF2B5EF4-FFF2-40B4-BE49-F238E27FC236}">
                <a16:creationId xmlns:a16="http://schemas.microsoft.com/office/drawing/2014/main" id="{56044468-6F92-BCD9-357B-E33281665606}"/>
              </a:ext>
            </a:extLst>
          </p:cNvPr>
          <p:cNvSpPr>
            <a:spLocks noGrp="1"/>
          </p:cNvSpPr>
          <p:nvPr>
            <p:ph sz="half" idx="10"/>
          </p:nvPr>
        </p:nvSpPr>
        <p:spPr>
          <a:xfrm>
            <a:off x="4586926" y="2690199"/>
            <a:ext cx="3132055" cy="2598238"/>
          </a:xfrm>
        </p:spPr>
        <p:txBody>
          <a:bodyPr>
            <a:noAutofit/>
          </a:bodyPr>
          <a:lstStyle>
            <a:lvl1pPr marL="0" indent="0">
              <a:buNone/>
              <a:defRPr sz="2000">
                <a:solidFill>
                  <a:schemeClr val="tx1"/>
                </a:solidFill>
              </a:defRPr>
            </a:lvl1pPr>
          </a:lstStyle>
          <a:p>
            <a:pPr lvl="0"/>
            <a:r>
              <a:rPr lang="en-US"/>
              <a:t>Click to edit Master text styles</a:t>
            </a:r>
          </a:p>
        </p:txBody>
      </p:sp>
      <p:sp>
        <p:nvSpPr>
          <p:cNvPr id="5" name="Content Placeholder 2">
            <a:extLst>
              <a:ext uri="{FF2B5EF4-FFF2-40B4-BE49-F238E27FC236}">
                <a16:creationId xmlns:a16="http://schemas.microsoft.com/office/drawing/2014/main" id="{AE2839C1-28EB-C84A-8FE0-1EB86DE1BDEE}"/>
              </a:ext>
            </a:extLst>
          </p:cNvPr>
          <p:cNvSpPr>
            <a:spLocks noGrp="1"/>
          </p:cNvSpPr>
          <p:nvPr>
            <p:ph sz="half" idx="17" hasCustomPrompt="1"/>
          </p:nvPr>
        </p:nvSpPr>
        <p:spPr>
          <a:xfrm>
            <a:off x="8422064" y="2029022"/>
            <a:ext cx="3045644" cy="460375"/>
          </a:xfrm>
          <a:solidFill>
            <a:schemeClr val="tx2"/>
          </a:solidFill>
          <a:ln w="12700" cap="rnd">
            <a:noFill/>
            <a:round/>
          </a:ln>
        </p:spPr>
        <p:style>
          <a:lnRef idx="2">
            <a:schemeClr val="accent1"/>
          </a:lnRef>
          <a:fillRef idx="1">
            <a:schemeClr val="lt1"/>
          </a:fillRef>
          <a:effectRef idx="0">
            <a:schemeClr val="accent1"/>
          </a:effectRef>
          <a:fontRef idx="minor">
            <a:schemeClr val="dk1"/>
          </a:fontRef>
        </p:style>
        <p:txBody>
          <a:bodyPr lIns="72000" tIns="72000" rIns="72000" bIns="72000">
            <a:noAutofit/>
          </a:bodyPr>
          <a:lstStyle>
            <a:lvl1pPr marL="0" indent="0">
              <a:buNone/>
              <a:defRPr sz="2400" b="1">
                <a:solidFill>
                  <a:schemeClr val="bg1"/>
                </a:solidFill>
              </a:defRPr>
            </a:lvl1pPr>
          </a:lstStyle>
          <a:p>
            <a:pPr lvl="0"/>
            <a:r>
              <a:rPr lang="en-US"/>
              <a:t>Click to add subtitle</a:t>
            </a:r>
          </a:p>
        </p:txBody>
      </p:sp>
      <p:sp>
        <p:nvSpPr>
          <p:cNvPr id="18" name="Content Placeholder 2">
            <a:extLst>
              <a:ext uri="{FF2B5EF4-FFF2-40B4-BE49-F238E27FC236}">
                <a16:creationId xmlns:a16="http://schemas.microsoft.com/office/drawing/2014/main" id="{A1E8E11D-2B2A-C5C5-EFFC-16D798510576}"/>
              </a:ext>
            </a:extLst>
          </p:cNvPr>
          <p:cNvSpPr>
            <a:spLocks noGrp="1"/>
          </p:cNvSpPr>
          <p:nvPr>
            <p:ph sz="half" idx="11"/>
          </p:nvPr>
        </p:nvSpPr>
        <p:spPr>
          <a:xfrm>
            <a:off x="8422064" y="2690199"/>
            <a:ext cx="3045644" cy="2598238"/>
          </a:xfrm>
        </p:spPr>
        <p:txBody>
          <a:bodyPr>
            <a:noAutofit/>
          </a:bodyPr>
          <a:lstStyle>
            <a:lvl1pPr>
              <a:defRPr sz="2000">
                <a:solidFill>
                  <a:schemeClr val="tx1"/>
                </a:solidFill>
              </a:defRPr>
            </a:lvl1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en-US"/>
              <a:t>Click to edit Master text styles</a:t>
            </a:r>
          </a:p>
        </p:txBody>
      </p:sp>
      <p:sp>
        <p:nvSpPr>
          <p:cNvPr id="7" name="Slide Number Placeholder 5">
            <a:extLst>
              <a:ext uri="{FF2B5EF4-FFF2-40B4-BE49-F238E27FC236}">
                <a16:creationId xmlns:a16="http://schemas.microsoft.com/office/drawing/2014/main" id="{62761D88-1D18-A805-8D96-5BEBFEFE219D}"/>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noAutofit/>
          </a:bodyPr>
          <a:lstStyle>
            <a:lvl1pPr algn="r">
              <a:defRPr sz="1000">
                <a:solidFill>
                  <a:schemeClr val="tx1"/>
                </a:solidFill>
                <a:latin typeface="+mn-lt"/>
              </a:defRPr>
            </a:lvl1pPr>
          </a:lstStyle>
          <a:p>
            <a:pPr algn="l"/>
            <a:fld id="{768364BB-9B21-4D29-A19C-C6410F652861}" type="slidenum">
              <a:rPr lang="en-IE" smtClean="0"/>
              <a:pPr algn="l"/>
              <a:t>‹#›</a:t>
            </a:fld>
            <a:endParaRPr lang="en-IE"/>
          </a:p>
        </p:txBody>
      </p:sp>
    </p:spTree>
    <p:extLst>
      <p:ext uri="{BB962C8B-B14F-4D97-AF65-F5344CB8AC3E}">
        <p14:creationId xmlns:p14="http://schemas.microsoft.com/office/powerpoint/2010/main" val="172017174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Body text and image coloured background">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20F1C0-2CE9-2640-8D54-464A0BF69C2C}"/>
              </a:ext>
            </a:extLst>
          </p:cNvPr>
          <p:cNvSpPr>
            <a:spLocks noGrp="1"/>
          </p:cNvSpPr>
          <p:nvPr>
            <p:ph type="title"/>
          </p:nvPr>
        </p:nvSpPr>
        <p:spPr>
          <a:xfrm>
            <a:off x="838200" y="365126"/>
            <a:ext cx="10515602" cy="816904"/>
          </a:xfrm>
        </p:spPr>
        <p:txBody>
          <a:bodyPr>
            <a:noAutofit/>
          </a:bodyPr>
          <a:lstStyle>
            <a:lvl1pPr>
              <a:defRPr>
                <a:solidFill>
                  <a:schemeClr val="tx1"/>
                </a:solidFill>
              </a:defRPr>
            </a:lvl1pPr>
          </a:lstStyle>
          <a:p>
            <a:r>
              <a:rPr lang="en-US"/>
              <a:t>Click to edit Master title style</a:t>
            </a:r>
            <a:endParaRPr lang="en-IE"/>
          </a:p>
        </p:txBody>
      </p:sp>
      <p:sp>
        <p:nvSpPr>
          <p:cNvPr id="7" name="Content Placeholder 2">
            <a:extLst>
              <a:ext uri="{FF2B5EF4-FFF2-40B4-BE49-F238E27FC236}">
                <a16:creationId xmlns:a16="http://schemas.microsoft.com/office/drawing/2014/main" id="{4F9DE773-46A1-EE6A-D3DF-FC96DCA4C7CB}"/>
              </a:ext>
            </a:extLst>
          </p:cNvPr>
          <p:cNvSpPr>
            <a:spLocks noGrp="1"/>
          </p:cNvSpPr>
          <p:nvPr>
            <p:ph sz="half" idx="1"/>
          </p:nvPr>
        </p:nvSpPr>
        <p:spPr>
          <a:xfrm>
            <a:off x="838200" y="1847851"/>
            <a:ext cx="4670502" cy="3638549"/>
          </a:xfrm>
          <a:noFill/>
        </p:spPr>
        <p:txBody>
          <a:bodyPr>
            <a:noAutofit/>
          </a:bodyPr>
          <a:lstStyle>
            <a:lvl1pPr marL="0" indent="0">
              <a:buNone/>
              <a:defRPr sz="2000">
                <a:solidFill>
                  <a:schemeClr val="tx1"/>
                </a:solidFill>
              </a:defRPr>
            </a:lvl1pPr>
          </a:lstStyle>
          <a:p>
            <a:pPr lvl="0"/>
            <a:r>
              <a:rPr lang="en-US"/>
              <a:t>Click to edit Master text styles</a:t>
            </a:r>
          </a:p>
        </p:txBody>
      </p:sp>
      <p:sp>
        <p:nvSpPr>
          <p:cNvPr id="4" name="Picture Placeholder 3">
            <a:extLst>
              <a:ext uri="{FF2B5EF4-FFF2-40B4-BE49-F238E27FC236}">
                <a16:creationId xmlns:a16="http://schemas.microsoft.com/office/drawing/2014/main" id="{36CC71E5-FBEB-2751-9FF1-D81B32C5D665}"/>
              </a:ext>
            </a:extLst>
          </p:cNvPr>
          <p:cNvSpPr>
            <a:spLocks noGrp="1"/>
          </p:cNvSpPr>
          <p:nvPr>
            <p:ph type="pic" sz="quarter" idx="10"/>
          </p:nvPr>
        </p:nvSpPr>
        <p:spPr>
          <a:xfrm>
            <a:off x="6350002" y="1825625"/>
            <a:ext cx="5003800" cy="3638550"/>
          </a:xfrm>
          <a:solidFill>
            <a:schemeClr val="tx2"/>
          </a:solidFill>
          <a:ln w="76200">
            <a:noFill/>
          </a:ln>
          <a:effectLst/>
        </p:spPr>
        <p:txBody>
          <a:bodyPr/>
          <a:lstStyle>
            <a:lvl1pPr marL="0" indent="0">
              <a:buNone/>
              <a:defRPr>
                <a:solidFill>
                  <a:schemeClr val="bg2"/>
                </a:solidFill>
              </a:defRPr>
            </a:lvl1pPr>
          </a:lstStyle>
          <a:p>
            <a:r>
              <a:rPr lang="en-US"/>
              <a:t>Click icon to add picture</a:t>
            </a:r>
            <a:endParaRPr lang="en-IE"/>
          </a:p>
        </p:txBody>
      </p:sp>
      <p:pic>
        <p:nvPicPr>
          <p:cNvPr id="6" name="Picture 5" descr="A blue flag with yellow stars and stripes&#10;&#10;Description automatically generated">
            <a:extLst>
              <a:ext uri="{FF2B5EF4-FFF2-40B4-BE49-F238E27FC236}">
                <a16:creationId xmlns:a16="http://schemas.microsoft.com/office/drawing/2014/main" id="{93834467-B58A-08E2-AA0A-DB1D50F360BB}"/>
              </a:ext>
            </a:extLst>
          </p:cNvPr>
          <p:cNvPicPr>
            <a:picLocks noChangeAspect="1"/>
          </p:cNvPicPr>
          <p:nvPr/>
        </p:nvPicPr>
        <p:blipFill>
          <a:blip r:embed="rId2"/>
          <a:stretch>
            <a:fillRect/>
          </a:stretch>
        </p:blipFill>
        <p:spPr>
          <a:xfrm>
            <a:off x="10725768" y="5901016"/>
            <a:ext cx="1257867" cy="763200"/>
          </a:xfrm>
          <a:prstGeom prst="rect">
            <a:avLst/>
          </a:prstGeom>
        </p:spPr>
      </p:pic>
      <p:pic>
        <p:nvPicPr>
          <p:cNvPr id="5" name="Picture 4" descr="A blue flag with yellow stars and stripes&#10;&#10;Description automatically generated">
            <a:extLst>
              <a:ext uri="{FF2B5EF4-FFF2-40B4-BE49-F238E27FC236}">
                <a16:creationId xmlns:a16="http://schemas.microsoft.com/office/drawing/2014/main" id="{570F0233-3DB4-DD9F-5F0F-396910702D84}"/>
              </a:ext>
            </a:extLst>
          </p:cNvPr>
          <p:cNvPicPr>
            <a:picLocks noChangeAspect="1"/>
          </p:cNvPicPr>
          <p:nvPr userDrawn="1"/>
        </p:nvPicPr>
        <p:blipFill>
          <a:blip r:embed="rId2"/>
          <a:stretch>
            <a:fillRect/>
          </a:stretch>
        </p:blipFill>
        <p:spPr>
          <a:xfrm>
            <a:off x="10725768" y="5901016"/>
            <a:ext cx="1257867" cy="763200"/>
          </a:xfrm>
          <a:prstGeom prst="rect">
            <a:avLst/>
          </a:prstGeom>
        </p:spPr>
      </p:pic>
      <p:sp>
        <p:nvSpPr>
          <p:cNvPr id="8" name="Slide Number Placeholder 5">
            <a:extLst>
              <a:ext uri="{FF2B5EF4-FFF2-40B4-BE49-F238E27FC236}">
                <a16:creationId xmlns:a16="http://schemas.microsoft.com/office/drawing/2014/main" id="{4A4DF5A1-9706-DCB7-1601-51D0F26AEF16}"/>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noAutofit/>
          </a:bodyPr>
          <a:lstStyle>
            <a:lvl1pPr algn="r">
              <a:defRPr sz="1000">
                <a:solidFill>
                  <a:schemeClr val="tx1"/>
                </a:solidFill>
                <a:latin typeface="+mn-lt"/>
              </a:defRPr>
            </a:lvl1pPr>
          </a:lstStyle>
          <a:p>
            <a:pPr algn="l"/>
            <a:fld id="{768364BB-9B21-4D29-A19C-C6410F652861}" type="slidenum">
              <a:rPr lang="en-IE" smtClean="0"/>
              <a:pPr algn="l"/>
              <a:t>‹#›</a:t>
            </a:fld>
            <a:endParaRPr lang="en-IE"/>
          </a:p>
        </p:txBody>
      </p:sp>
    </p:spTree>
    <p:extLst>
      <p:ext uri="{BB962C8B-B14F-4D97-AF65-F5344CB8AC3E}">
        <p14:creationId xmlns:p14="http://schemas.microsoft.com/office/powerpoint/2010/main" val="1325619573"/>
      </p:ext>
    </p:extLst>
  </p:cSld>
  <p:clrMapOvr>
    <a:overrideClrMapping bg1="dk1" tx1="lt1" bg2="dk2" tx2="lt2" accent1="accent1" accent2="accent2" accent3="accent3" accent4="accent4" accent5="accent5" accent6="accent6" hlink="hlink" folHlink="folHlink"/>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Body text and image ">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20F1C0-2CE9-2640-8D54-464A0BF69C2C}"/>
              </a:ext>
            </a:extLst>
          </p:cNvPr>
          <p:cNvSpPr>
            <a:spLocks noGrp="1"/>
          </p:cNvSpPr>
          <p:nvPr>
            <p:ph type="title"/>
          </p:nvPr>
        </p:nvSpPr>
        <p:spPr>
          <a:xfrm>
            <a:off x="838200" y="365126"/>
            <a:ext cx="10515602" cy="816904"/>
          </a:xfrm>
        </p:spPr>
        <p:txBody>
          <a:bodyPr>
            <a:noAutofit/>
          </a:bodyPr>
          <a:lstStyle>
            <a:lvl1pPr>
              <a:defRPr>
                <a:solidFill>
                  <a:schemeClr val="bg2"/>
                </a:solidFill>
              </a:defRPr>
            </a:lvl1pPr>
          </a:lstStyle>
          <a:p>
            <a:r>
              <a:rPr lang="en-US"/>
              <a:t>Click to edit Master title style</a:t>
            </a:r>
            <a:endParaRPr lang="en-IE"/>
          </a:p>
        </p:txBody>
      </p:sp>
      <p:sp>
        <p:nvSpPr>
          <p:cNvPr id="5" name="Content Placeholder 2">
            <a:extLst>
              <a:ext uri="{FF2B5EF4-FFF2-40B4-BE49-F238E27FC236}">
                <a16:creationId xmlns:a16="http://schemas.microsoft.com/office/drawing/2014/main" id="{CA9BD169-F6A4-2E23-F2D4-B7DED1FC9941}"/>
              </a:ext>
            </a:extLst>
          </p:cNvPr>
          <p:cNvSpPr>
            <a:spLocks noGrp="1"/>
          </p:cNvSpPr>
          <p:nvPr>
            <p:ph sz="half" idx="1"/>
          </p:nvPr>
        </p:nvSpPr>
        <p:spPr>
          <a:xfrm>
            <a:off x="838200" y="1847851"/>
            <a:ext cx="4670502" cy="3638549"/>
          </a:xfrm>
          <a:noFill/>
        </p:spPr>
        <p:txBody>
          <a:bodyPr>
            <a:noAutofit/>
          </a:bodyPr>
          <a:lstStyle>
            <a:lvl1pPr marL="0" indent="0">
              <a:buNone/>
              <a:defRPr sz="2000">
                <a:solidFill>
                  <a:schemeClr val="bg1"/>
                </a:solidFill>
              </a:defRPr>
            </a:lvl1pPr>
          </a:lstStyle>
          <a:p>
            <a:pPr lvl="0"/>
            <a:r>
              <a:rPr lang="en-US"/>
              <a:t>Click to edit Master text styles</a:t>
            </a:r>
          </a:p>
        </p:txBody>
      </p:sp>
      <p:sp>
        <p:nvSpPr>
          <p:cNvPr id="4" name="Picture Placeholder 3">
            <a:extLst>
              <a:ext uri="{FF2B5EF4-FFF2-40B4-BE49-F238E27FC236}">
                <a16:creationId xmlns:a16="http://schemas.microsoft.com/office/drawing/2014/main" id="{36CC71E5-FBEB-2751-9FF1-D81B32C5D665}"/>
              </a:ext>
            </a:extLst>
          </p:cNvPr>
          <p:cNvSpPr>
            <a:spLocks noGrp="1"/>
          </p:cNvSpPr>
          <p:nvPr>
            <p:ph type="pic" sz="quarter" idx="10"/>
          </p:nvPr>
        </p:nvSpPr>
        <p:spPr>
          <a:xfrm>
            <a:off x="6350002" y="1825625"/>
            <a:ext cx="5003800" cy="3638550"/>
          </a:xfrm>
          <a:solidFill>
            <a:schemeClr val="tx2"/>
          </a:solidFill>
          <a:ln w="76200">
            <a:noFill/>
          </a:ln>
          <a:effectLst/>
        </p:spPr>
        <p:txBody>
          <a:bodyPr/>
          <a:lstStyle>
            <a:lvl1pPr marL="0" indent="0">
              <a:buNone/>
              <a:defRPr>
                <a:solidFill>
                  <a:schemeClr val="bg2"/>
                </a:solidFill>
              </a:defRPr>
            </a:lvl1pPr>
          </a:lstStyle>
          <a:p>
            <a:r>
              <a:rPr lang="en-US"/>
              <a:t>Click icon to add picture</a:t>
            </a:r>
            <a:endParaRPr lang="en-IE"/>
          </a:p>
        </p:txBody>
      </p:sp>
      <p:sp>
        <p:nvSpPr>
          <p:cNvPr id="6" name="Slide Number Placeholder 5">
            <a:extLst>
              <a:ext uri="{FF2B5EF4-FFF2-40B4-BE49-F238E27FC236}">
                <a16:creationId xmlns:a16="http://schemas.microsoft.com/office/drawing/2014/main" id="{880C2FD4-3B80-FE70-83EA-C9956AF116F3}"/>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noAutofit/>
          </a:bodyPr>
          <a:lstStyle>
            <a:lvl1pPr algn="r">
              <a:defRPr sz="1000">
                <a:solidFill>
                  <a:schemeClr val="bg1"/>
                </a:solidFill>
                <a:latin typeface="+mn-lt"/>
              </a:defRPr>
            </a:lvl1pPr>
          </a:lstStyle>
          <a:p>
            <a:pPr algn="l"/>
            <a:fld id="{768364BB-9B21-4D29-A19C-C6410F652861}" type="slidenum">
              <a:rPr lang="en-IE" smtClean="0"/>
              <a:pPr algn="l"/>
              <a:t>‹#›</a:t>
            </a:fld>
            <a:endParaRPr lang="en-IE"/>
          </a:p>
        </p:txBody>
      </p:sp>
    </p:spTree>
    <p:extLst>
      <p:ext uri="{BB962C8B-B14F-4D97-AF65-F5344CB8AC3E}">
        <p14:creationId xmlns:p14="http://schemas.microsoft.com/office/powerpoint/2010/main" val="2085923797"/>
      </p:ext>
    </p:extLst>
  </p:cSld>
  <p:clrMapOvr>
    <a:overrideClrMapping bg1="dk1" tx1="lt1" bg2="dk2" tx2="lt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cover page option 2">
    <p:spTree>
      <p:nvGrpSpPr>
        <p:cNvPr id="1" name=""/>
        <p:cNvGrpSpPr/>
        <p:nvPr/>
      </p:nvGrpSpPr>
      <p:grpSpPr>
        <a:xfrm>
          <a:off x="0" y="0"/>
          <a:ext cx="0" cy="0"/>
          <a:chOff x="0" y="0"/>
          <a:chExt cx="0" cy="0"/>
        </a:xfrm>
      </p:grpSpPr>
      <p:sp>
        <p:nvSpPr>
          <p:cNvPr id="4" name="Google Shape;75;p31">
            <a:extLst>
              <a:ext uri="{FF2B5EF4-FFF2-40B4-BE49-F238E27FC236}">
                <a16:creationId xmlns:a16="http://schemas.microsoft.com/office/drawing/2014/main" id="{D3CADB7B-43FA-62FF-A4B3-5E073752114C}"/>
              </a:ext>
            </a:extLst>
          </p:cNvPr>
          <p:cNvSpPr>
            <a:spLocks noGrp="1"/>
          </p:cNvSpPr>
          <p:nvPr>
            <p:ph type="pic" idx="2"/>
          </p:nvPr>
        </p:nvSpPr>
        <p:spPr>
          <a:xfrm>
            <a:off x="0" y="1981200"/>
            <a:ext cx="12192000" cy="4876799"/>
          </a:xfrm>
          <a:prstGeom prst="rect">
            <a:avLst/>
          </a:prstGeom>
          <a:solidFill>
            <a:schemeClr val="lt2"/>
          </a:solidFill>
          <a:ln>
            <a:noFill/>
          </a:ln>
        </p:spPr>
        <p:txBody>
          <a:bodyPr/>
          <a:lstStyle>
            <a:lvl1pPr marL="0" indent="0">
              <a:buNone/>
              <a:defRPr>
                <a:solidFill>
                  <a:schemeClr val="tx2"/>
                </a:solidFill>
              </a:defRPr>
            </a:lvl1pPr>
          </a:lstStyle>
          <a:p>
            <a:r>
              <a:t>Clicca sull'icona per aggiungere immagine</a:t>
            </a:r>
          </a:p>
        </p:txBody>
      </p:sp>
      <p:sp>
        <p:nvSpPr>
          <p:cNvPr id="2" name="Title 1">
            <a:extLst>
              <a:ext uri="{FF2B5EF4-FFF2-40B4-BE49-F238E27FC236}">
                <a16:creationId xmlns:a16="http://schemas.microsoft.com/office/drawing/2014/main" id="{2910E61F-C8F9-4190-1EE4-9217CF0F1D1D}"/>
              </a:ext>
            </a:extLst>
          </p:cNvPr>
          <p:cNvSpPr>
            <a:spLocks noGrp="1"/>
          </p:cNvSpPr>
          <p:nvPr>
            <p:ph type="title" hasCustomPrompt="1"/>
          </p:nvPr>
        </p:nvSpPr>
        <p:spPr>
          <a:xfrm>
            <a:off x="838200" y="1594518"/>
            <a:ext cx="10515600" cy="1068400"/>
          </a:xfrm>
          <a:solidFill>
            <a:schemeClr val="bg1"/>
          </a:solidFill>
        </p:spPr>
        <p:txBody>
          <a:bodyPr lIns="144000" tIns="144000" rIns="144000" bIns="144000" anchor="b">
            <a:noAutofit/>
          </a:bodyPr>
          <a:lstStyle>
            <a:lvl1pPr>
              <a:defRPr sz="8800"/>
            </a:lvl1pPr>
          </a:lstStyle>
          <a:p>
            <a:r>
              <a:t>Clicca per aggiungere un titolo</a:t>
            </a:r>
          </a:p>
        </p:txBody>
      </p:sp>
      <p:sp>
        <p:nvSpPr>
          <p:cNvPr id="6" name="Content Placeholder 14">
            <a:extLst>
              <a:ext uri="{FF2B5EF4-FFF2-40B4-BE49-F238E27FC236}">
                <a16:creationId xmlns:a16="http://schemas.microsoft.com/office/drawing/2014/main" id="{F041A8C2-E23F-3F85-E8AE-2AEEB496419A}"/>
              </a:ext>
            </a:extLst>
          </p:cNvPr>
          <p:cNvSpPr>
            <a:spLocks noGrp="1"/>
          </p:cNvSpPr>
          <p:nvPr>
            <p:ph sz="quarter" idx="11"/>
          </p:nvPr>
        </p:nvSpPr>
        <p:spPr>
          <a:xfrm>
            <a:off x="838200" y="2942564"/>
            <a:ext cx="4929188" cy="611188"/>
          </a:xfrm>
        </p:spPr>
        <p:txBody>
          <a:bodyPr/>
          <a:lstStyle>
            <a:lvl1pPr marL="0" indent="0">
              <a:buNone/>
              <a:defRPr>
                <a:solidFill>
                  <a:schemeClr val="tx2"/>
                </a:solidFill>
              </a:defRPr>
            </a:lvl1pPr>
          </a:lstStyle>
          <a:p>
            <a:pPr lvl="0"/>
            <a:r>
              <a:t>Clicca per modificare gli stili di testo dello schema</a:t>
            </a:r>
          </a:p>
        </p:txBody>
      </p:sp>
      <p:pic>
        <p:nvPicPr>
          <p:cNvPr id="8" name="Picture 7" descr="A red dotted line with a couple of people  Description automatically generated with medium confidence" hidden="1">
            <a:extLst>
              <a:ext uri="{FF2B5EF4-FFF2-40B4-BE49-F238E27FC236}">
                <a16:creationId xmlns:a16="http://schemas.microsoft.com/office/drawing/2014/main" id="{95398073-E69B-2867-360F-504F7007FD00}"/>
              </a:ext>
            </a:extLst>
          </p:cNvPr>
          <p:cNvPicPr>
            <a:picLocks noGrp="1" noRot="1" noChangeAspect="1" noMove="1" noResize="1" noEditPoints="1" noAdjustHandles="1" noChangeArrowheads="1" noChangeShapeType="1" noCrop="1"/>
          </p:cNvPicPr>
          <p:nvPr/>
        </p:nvPicPr>
        <p:blipFill>
          <a:blip r:embed="rId2">
            <a:alphaModFix amt="20000"/>
          </a:blip>
          <a:stretch>
            <a:fillRect/>
          </a:stretch>
        </p:blipFill>
        <p:spPr>
          <a:xfrm>
            <a:off x="0" y="0"/>
            <a:ext cx="12192000" cy="6858000"/>
          </a:xfrm>
          <a:prstGeom prst="rect">
            <a:avLst/>
          </a:prstGeom>
        </p:spPr>
      </p:pic>
      <p:pic>
        <p:nvPicPr>
          <p:cNvPr id="3" name="Picture 2" descr="A red dotted line with a couple of people  Description automatically generated with medium confidence" hidden="1">
            <a:extLst>
              <a:ext uri="{FF2B5EF4-FFF2-40B4-BE49-F238E27FC236}">
                <a16:creationId xmlns:a16="http://schemas.microsoft.com/office/drawing/2014/main" id="{6437CF6F-3079-899D-F025-61C0BCD596A4}"/>
              </a:ext>
            </a:extLst>
          </p:cNvPr>
          <p:cNvPicPr/>
          <p:nvPr userDrawn="1"/>
        </p:nvPicPr>
        <p:blipFill>
          <a:blip r:embed="rId2">
            <a:alphaModFix amt="20000"/>
          </a:blip>
          <a:stretch>
            <a:fillRect/>
          </a:stretch>
        </p:blipFill>
        <p:spPr>
          <a:xfrm>
            <a:off x="0" y="0"/>
            <a:ext cx="12192000" cy="6858000"/>
          </a:xfrm>
          <a:prstGeom prst="rect">
            <a:avLst/>
          </a:prstGeom>
        </p:spPr>
      </p:pic>
      <p:pic>
        <p:nvPicPr>
          <p:cNvPr id="5" name="Picture 4" descr="European Commission">
            <a:extLst>
              <a:ext uri="{FF2B5EF4-FFF2-40B4-BE49-F238E27FC236}">
                <a16:creationId xmlns:a16="http://schemas.microsoft.com/office/drawing/2014/main" id="{97034CB8-2B4A-3519-77AF-1512D68F2797}"/>
              </a:ext>
            </a:extLst>
          </p:cNvPr>
          <p:cNvPicPr/>
          <p:nvPr userDrawn="1"/>
        </p:nvPicPr>
        <p:blipFill>
          <a:blip r:embed="rId3"/>
          <a:srcRect/>
          <a:stretch/>
        </p:blipFill>
        <p:spPr>
          <a:xfrm>
            <a:off x="170664" y="174518"/>
            <a:ext cx="2544024" cy="915848"/>
          </a:xfrm>
          <a:prstGeom prst="rect">
            <a:avLst/>
          </a:prstGeom>
          <a:noFill/>
        </p:spPr>
      </p:pic>
    </p:spTree>
    <p:extLst>
      <p:ext uri="{BB962C8B-B14F-4D97-AF65-F5344CB8AC3E}">
        <p14:creationId xmlns:p14="http://schemas.microsoft.com/office/powerpoint/2010/main" val="363959799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ody text and 4 images ">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20F1C0-2CE9-2640-8D54-464A0BF69C2C}"/>
              </a:ext>
            </a:extLst>
          </p:cNvPr>
          <p:cNvSpPr>
            <a:spLocks noGrp="1"/>
          </p:cNvSpPr>
          <p:nvPr>
            <p:ph type="title"/>
          </p:nvPr>
        </p:nvSpPr>
        <p:spPr>
          <a:xfrm>
            <a:off x="838200" y="365126"/>
            <a:ext cx="10515602" cy="816904"/>
          </a:xfrm>
        </p:spPr>
        <p:txBody>
          <a:bodyPr/>
          <a:lstStyle>
            <a:lvl1pPr>
              <a:defRPr>
                <a:solidFill>
                  <a:schemeClr val="bg2"/>
                </a:solidFill>
              </a:defRPr>
            </a:lvl1pPr>
          </a:lstStyle>
          <a:p>
            <a:r>
              <a:rPr lang="en-US"/>
              <a:t>Click to edit Master title style</a:t>
            </a:r>
            <a:endParaRPr lang="en-IE"/>
          </a:p>
        </p:txBody>
      </p:sp>
      <p:sp>
        <p:nvSpPr>
          <p:cNvPr id="3" name="Google Shape;91;p33">
            <a:extLst>
              <a:ext uri="{FF2B5EF4-FFF2-40B4-BE49-F238E27FC236}">
                <a16:creationId xmlns:a16="http://schemas.microsoft.com/office/drawing/2014/main" id="{A9F38C94-2545-ED67-4909-C5A475FCF803}"/>
              </a:ext>
            </a:extLst>
          </p:cNvPr>
          <p:cNvSpPr>
            <a:spLocks noGrp="1"/>
          </p:cNvSpPr>
          <p:nvPr>
            <p:ph type="pic" idx="2"/>
          </p:nvPr>
        </p:nvSpPr>
        <p:spPr>
          <a:xfrm>
            <a:off x="3538332" y="2197664"/>
            <a:ext cx="2461591" cy="1638158"/>
          </a:xfrm>
          <a:prstGeom prst="rect">
            <a:avLst/>
          </a:prstGeom>
          <a:solidFill>
            <a:schemeClr val="lt2"/>
          </a:solidFill>
          <a:ln>
            <a:noFill/>
          </a:ln>
        </p:spPr>
        <p:txBody>
          <a:bodyPr/>
          <a:lstStyle>
            <a:lvl1pPr marL="0" indent="0">
              <a:buNone/>
              <a:defRPr>
                <a:solidFill>
                  <a:schemeClr val="bg2"/>
                </a:solidFill>
              </a:defRPr>
            </a:lvl1pPr>
          </a:lstStyle>
          <a:p>
            <a:r>
              <a:rPr lang="en-US"/>
              <a:t>Click icon to add picture</a:t>
            </a:r>
            <a:endParaRPr lang="en-IE"/>
          </a:p>
        </p:txBody>
      </p:sp>
      <p:sp>
        <p:nvSpPr>
          <p:cNvPr id="10" name="Google Shape;95;p33">
            <a:extLst>
              <a:ext uri="{FF2B5EF4-FFF2-40B4-BE49-F238E27FC236}">
                <a16:creationId xmlns:a16="http://schemas.microsoft.com/office/drawing/2014/main" id="{45EC68E1-18F5-04CB-00B3-F8948F3B4F18}"/>
              </a:ext>
            </a:extLst>
          </p:cNvPr>
          <p:cNvSpPr>
            <a:spLocks noGrp="1"/>
          </p:cNvSpPr>
          <p:nvPr>
            <p:ph type="pic" idx="5"/>
          </p:nvPr>
        </p:nvSpPr>
        <p:spPr>
          <a:xfrm>
            <a:off x="6161035" y="2197663"/>
            <a:ext cx="2461593" cy="1638159"/>
          </a:xfrm>
          <a:prstGeom prst="rect">
            <a:avLst/>
          </a:prstGeom>
          <a:solidFill>
            <a:schemeClr val="lt2"/>
          </a:solidFill>
          <a:ln>
            <a:noFill/>
          </a:ln>
        </p:spPr>
        <p:txBody>
          <a:bodyPr/>
          <a:lstStyle>
            <a:lvl1pPr marL="0" indent="0">
              <a:buNone/>
              <a:defRPr>
                <a:solidFill>
                  <a:schemeClr val="bg2"/>
                </a:solidFill>
              </a:defRPr>
            </a:lvl1pPr>
          </a:lstStyle>
          <a:p>
            <a:r>
              <a:rPr lang="en-US"/>
              <a:t>Click icon to add picture</a:t>
            </a:r>
            <a:endParaRPr lang="en-IE"/>
          </a:p>
        </p:txBody>
      </p:sp>
      <p:sp>
        <p:nvSpPr>
          <p:cNvPr id="13" name="Text Placeholder 12">
            <a:extLst>
              <a:ext uri="{FF2B5EF4-FFF2-40B4-BE49-F238E27FC236}">
                <a16:creationId xmlns:a16="http://schemas.microsoft.com/office/drawing/2014/main" id="{00A4763F-1C9A-B628-1609-DA5C75C90FC9}"/>
              </a:ext>
            </a:extLst>
          </p:cNvPr>
          <p:cNvSpPr>
            <a:spLocks noGrp="1"/>
          </p:cNvSpPr>
          <p:nvPr>
            <p:ph type="body" sz="quarter" idx="10"/>
          </p:nvPr>
        </p:nvSpPr>
        <p:spPr>
          <a:xfrm>
            <a:off x="8802758" y="2197100"/>
            <a:ext cx="2519363" cy="1638300"/>
          </a:xfrm>
        </p:spPr>
        <p:txBody>
          <a:bodyPr/>
          <a:lstStyle>
            <a:lvl1pPr marL="0" indent="0">
              <a:buNone/>
              <a:defRPr>
                <a:solidFill>
                  <a:schemeClr val="bg1"/>
                </a:solidFill>
              </a:defRPr>
            </a:lvl1pPr>
            <a:lvl2pPr marL="457200" indent="0">
              <a:buNone/>
              <a:defRPr/>
            </a:lvl2pPr>
          </a:lstStyle>
          <a:p>
            <a:pPr lvl="0"/>
            <a:r>
              <a:rPr lang="en-US"/>
              <a:t>Click to edit Master text styles</a:t>
            </a:r>
          </a:p>
          <a:p>
            <a:pPr lvl="1"/>
            <a:r>
              <a:rPr lang="en-US" err="1"/>
              <a:t>cond</a:t>
            </a:r>
            <a:r>
              <a:rPr lang="en-US"/>
              <a:t> level</a:t>
            </a:r>
          </a:p>
        </p:txBody>
      </p:sp>
      <p:sp>
        <p:nvSpPr>
          <p:cNvPr id="15" name="Google Shape;91;p33">
            <a:extLst>
              <a:ext uri="{FF2B5EF4-FFF2-40B4-BE49-F238E27FC236}">
                <a16:creationId xmlns:a16="http://schemas.microsoft.com/office/drawing/2014/main" id="{0AB5F208-A96D-CEBC-874F-7B719FD86FEB}"/>
              </a:ext>
            </a:extLst>
          </p:cNvPr>
          <p:cNvSpPr>
            <a:spLocks noGrp="1"/>
          </p:cNvSpPr>
          <p:nvPr>
            <p:ph type="pic" idx="11"/>
          </p:nvPr>
        </p:nvSpPr>
        <p:spPr>
          <a:xfrm>
            <a:off x="3538332" y="4031391"/>
            <a:ext cx="2461591" cy="1638158"/>
          </a:xfrm>
          <a:prstGeom prst="rect">
            <a:avLst/>
          </a:prstGeom>
          <a:solidFill>
            <a:schemeClr val="lt2"/>
          </a:solidFill>
          <a:ln>
            <a:noFill/>
          </a:ln>
        </p:spPr>
        <p:txBody>
          <a:bodyPr/>
          <a:lstStyle>
            <a:lvl1pPr marL="0" indent="0">
              <a:buNone/>
              <a:defRPr>
                <a:solidFill>
                  <a:schemeClr val="bg2"/>
                </a:solidFill>
              </a:defRPr>
            </a:lvl1pPr>
          </a:lstStyle>
          <a:p>
            <a:r>
              <a:rPr lang="en-US"/>
              <a:t>Click icon to add picture</a:t>
            </a:r>
            <a:endParaRPr lang="en-IE"/>
          </a:p>
        </p:txBody>
      </p:sp>
      <p:sp>
        <p:nvSpPr>
          <p:cNvPr id="17" name="Google Shape;95;p33">
            <a:extLst>
              <a:ext uri="{FF2B5EF4-FFF2-40B4-BE49-F238E27FC236}">
                <a16:creationId xmlns:a16="http://schemas.microsoft.com/office/drawing/2014/main" id="{0AC28D44-5B34-89F9-D8AB-62E99E380E36}"/>
              </a:ext>
            </a:extLst>
          </p:cNvPr>
          <p:cNvSpPr>
            <a:spLocks noGrp="1"/>
          </p:cNvSpPr>
          <p:nvPr>
            <p:ph type="pic" idx="13"/>
          </p:nvPr>
        </p:nvSpPr>
        <p:spPr>
          <a:xfrm>
            <a:off x="6161035" y="4031390"/>
            <a:ext cx="2461593" cy="1638159"/>
          </a:xfrm>
          <a:prstGeom prst="rect">
            <a:avLst/>
          </a:prstGeom>
          <a:solidFill>
            <a:schemeClr val="lt2"/>
          </a:solidFill>
          <a:ln>
            <a:noFill/>
          </a:ln>
        </p:spPr>
        <p:txBody>
          <a:bodyPr/>
          <a:lstStyle>
            <a:lvl1pPr marL="0" indent="0">
              <a:buNone/>
              <a:defRPr>
                <a:solidFill>
                  <a:schemeClr val="bg2"/>
                </a:solidFill>
              </a:defRPr>
            </a:lvl1pPr>
          </a:lstStyle>
          <a:p>
            <a:r>
              <a:rPr lang="en-US"/>
              <a:t>Click icon to add picture</a:t>
            </a:r>
            <a:endParaRPr lang="en-IE"/>
          </a:p>
        </p:txBody>
      </p:sp>
      <p:sp>
        <p:nvSpPr>
          <p:cNvPr id="18" name="Text Placeholder 12">
            <a:extLst>
              <a:ext uri="{FF2B5EF4-FFF2-40B4-BE49-F238E27FC236}">
                <a16:creationId xmlns:a16="http://schemas.microsoft.com/office/drawing/2014/main" id="{14095A4F-385F-CF4A-5E10-E3628D85F6C8}"/>
              </a:ext>
            </a:extLst>
          </p:cNvPr>
          <p:cNvSpPr>
            <a:spLocks noGrp="1"/>
          </p:cNvSpPr>
          <p:nvPr>
            <p:ph type="body" sz="quarter" idx="14"/>
          </p:nvPr>
        </p:nvSpPr>
        <p:spPr>
          <a:xfrm>
            <a:off x="8802758" y="4030827"/>
            <a:ext cx="2519363" cy="1638300"/>
          </a:xfrm>
        </p:spPr>
        <p:txBody>
          <a:bodyPr/>
          <a:lstStyle>
            <a:lvl1pPr marL="0" indent="0">
              <a:buNone/>
              <a:defRPr>
                <a:solidFill>
                  <a:schemeClr val="bg1"/>
                </a:solidFill>
              </a:defRPr>
            </a:lvl1pPr>
            <a:lvl2pPr marL="457200" indent="0">
              <a:buNone/>
              <a:defRPr/>
            </a:lvl2pPr>
          </a:lstStyle>
          <a:p>
            <a:pPr lvl="0"/>
            <a:r>
              <a:rPr lang="en-US"/>
              <a:t>Click to edit Master text styles</a:t>
            </a:r>
          </a:p>
          <a:p>
            <a:pPr lvl="1"/>
            <a:r>
              <a:rPr lang="en-US"/>
              <a:t>Second level</a:t>
            </a:r>
          </a:p>
        </p:txBody>
      </p:sp>
      <p:sp>
        <p:nvSpPr>
          <p:cNvPr id="4" name="Text Placeholder 12">
            <a:extLst>
              <a:ext uri="{FF2B5EF4-FFF2-40B4-BE49-F238E27FC236}">
                <a16:creationId xmlns:a16="http://schemas.microsoft.com/office/drawing/2014/main" id="{092A6C90-A6CE-C107-4350-7906F5FDD7FC}"/>
              </a:ext>
            </a:extLst>
          </p:cNvPr>
          <p:cNvSpPr>
            <a:spLocks noGrp="1"/>
          </p:cNvSpPr>
          <p:nvPr>
            <p:ph type="body" sz="quarter" idx="15"/>
          </p:nvPr>
        </p:nvSpPr>
        <p:spPr>
          <a:xfrm>
            <a:off x="838839" y="2197100"/>
            <a:ext cx="2519363" cy="1638300"/>
          </a:xfrm>
        </p:spPr>
        <p:txBody>
          <a:bodyPr/>
          <a:lstStyle>
            <a:lvl1pPr marL="0" indent="0">
              <a:buNone/>
              <a:defRPr>
                <a:solidFill>
                  <a:schemeClr val="bg1"/>
                </a:solidFill>
              </a:defRPr>
            </a:lvl1pPr>
            <a:lvl2pPr marL="457200" indent="0">
              <a:buNone/>
              <a:defRPr/>
            </a:lvl2pPr>
          </a:lstStyle>
          <a:p>
            <a:pPr lvl="0"/>
            <a:r>
              <a:rPr lang="en-US"/>
              <a:t>Click to edit Master text styles</a:t>
            </a:r>
          </a:p>
          <a:p>
            <a:pPr lvl="1"/>
            <a:r>
              <a:rPr lang="en-US"/>
              <a:t>Second level</a:t>
            </a:r>
          </a:p>
        </p:txBody>
      </p:sp>
      <p:sp>
        <p:nvSpPr>
          <p:cNvPr id="6" name="Text Placeholder 12">
            <a:extLst>
              <a:ext uri="{FF2B5EF4-FFF2-40B4-BE49-F238E27FC236}">
                <a16:creationId xmlns:a16="http://schemas.microsoft.com/office/drawing/2014/main" id="{FA45C4F8-1803-A72B-10DF-5927ABF6E406}"/>
              </a:ext>
            </a:extLst>
          </p:cNvPr>
          <p:cNvSpPr>
            <a:spLocks noGrp="1"/>
          </p:cNvSpPr>
          <p:nvPr>
            <p:ph type="body" sz="quarter" idx="16"/>
          </p:nvPr>
        </p:nvSpPr>
        <p:spPr>
          <a:xfrm>
            <a:off x="838839" y="4030827"/>
            <a:ext cx="2519363" cy="1638300"/>
          </a:xfrm>
        </p:spPr>
        <p:txBody>
          <a:bodyPr/>
          <a:lstStyle>
            <a:lvl1pPr marL="0" indent="0">
              <a:buNone/>
              <a:defRPr>
                <a:solidFill>
                  <a:schemeClr val="bg1"/>
                </a:solidFill>
              </a:defRPr>
            </a:lvl1pPr>
            <a:lvl2pPr marL="457200" indent="0">
              <a:buNone/>
              <a:defRPr/>
            </a:lvl2pPr>
          </a:lstStyle>
          <a:p>
            <a:pPr lvl="0"/>
            <a:r>
              <a:rPr lang="en-US"/>
              <a:t>Click to edit Master text styles</a:t>
            </a:r>
          </a:p>
          <a:p>
            <a:pPr lvl="1"/>
            <a:r>
              <a:rPr lang="en-US"/>
              <a:t>Second level</a:t>
            </a:r>
          </a:p>
        </p:txBody>
      </p:sp>
      <p:sp>
        <p:nvSpPr>
          <p:cNvPr id="8" name="Slide Number Placeholder 5">
            <a:extLst>
              <a:ext uri="{FF2B5EF4-FFF2-40B4-BE49-F238E27FC236}">
                <a16:creationId xmlns:a16="http://schemas.microsoft.com/office/drawing/2014/main" id="{8F9C7B51-3F16-5ABF-3BE2-AA17BD10DB6C}"/>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lstStyle>
            <a:lvl1pPr algn="r">
              <a:defRPr sz="1000">
                <a:solidFill>
                  <a:schemeClr val="bg1"/>
                </a:solidFill>
                <a:latin typeface="+mn-lt"/>
              </a:defRPr>
            </a:lvl1pPr>
          </a:lstStyle>
          <a:p>
            <a:pPr algn="l"/>
            <a:fld id="{768364BB-9B21-4D29-A19C-C6410F652861}" type="slidenum">
              <a:rPr lang="en-IE" smtClean="0"/>
              <a:pPr algn="l"/>
              <a:t>‹#›</a:t>
            </a:fld>
            <a:endParaRPr lang="en-IE"/>
          </a:p>
        </p:txBody>
      </p:sp>
    </p:spTree>
    <p:extLst>
      <p:ext uri="{BB962C8B-B14F-4D97-AF65-F5344CB8AC3E}">
        <p14:creationId xmlns:p14="http://schemas.microsoft.com/office/powerpoint/2010/main" val="3504727607"/>
      </p:ext>
    </p:extLst>
  </p:cSld>
  <p:clrMapOvr>
    <a:overrideClrMapping bg1="dk1" tx1="lt1" bg2="dk2" tx2="lt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text and big photo">
    <p:spTree>
      <p:nvGrpSpPr>
        <p:cNvPr id="1" name=""/>
        <p:cNvGrpSpPr/>
        <p:nvPr/>
      </p:nvGrpSpPr>
      <p:grpSpPr>
        <a:xfrm>
          <a:off x="0" y="0"/>
          <a:ext cx="0" cy="0"/>
          <a:chOff x="0" y="0"/>
          <a:chExt cx="0" cy="0"/>
        </a:xfrm>
      </p:grpSpPr>
      <p:sp>
        <p:nvSpPr>
          <p:cNvPr id="3" name="Google Shape;72;p30">
            <a:extLst>
              <a:ext uri="{FF2B5EF4-FFF2-40B4-BE49-F238E27FC236}">
                <a16:creationId xmlns:a16="http://schemas.microsoft.com/office/drawing/2014/main" id="{252B282C-4F3C-02C6-86A1-F51B8A650847}"/>
              </a:ext>
            </a:extLst>
          </p:cNvPr>
          <p:cNvSpPr>
            <a:spLocks noGrp="1"/>
          </p:cNvSpPr>
          <p:nvPr>
            <p:ph type="pic" idx="2"/>
          </p:nvPr>
        </p:nvSpPr>
        <p:spPr>
          <a:xfrm>
            <a:off x="0" y="1"/>
            <a:ext cx="5388429" cy="6857999"/>
          </a:xfrm>
          <a:prstGeom prst="rect">
            <a:avLst/>
          </a:prstGeom>
          <a:solidFill>
            <a:schemeClr val="lt2"/>
          </a:solidFill>
          <a:ln w="28575" cap="flat" cmpd="sng">
            <a:noFill/>
            <a:prstDash val="solid"/>
            <a:round/>
            <a:headEnd type="none" w="sm" len="sm"/>
            <a:tailEnd type="none" w="sm" len="sm"/>
          </a:ln>
        </p:spPr>
        <p:txBody>
          <a:bodyPr/>
          <a:lstStyle>
            <a:lvl1pPr marL="0" indent="0">
              <a:buNone/>
              <a:defRPr>
                <a:solidFill>
                  <a:schemeClr val="tx2"/>
                </a:solidFill>
              </a:defRPr>
            </a:lvl1pPr>
          </a:lstStyle>
          <a:p>
            <a:r>
              <a:rPr lang="en-US"/>
              <a:t>Click icon to add picture</a:t>
            </a:r>
            <a:endParaRPr lang="en-IE"/>
          </a:p>
        </p:txBody>
      </p:sp>
      <p:sp>
        <p:nvSpPr>
          <p:cNvPr id="2" name="Title 1">
            <a:extLst>
              <a:ext uri="{FF2B5EF4-FFF2-40B4-BE49-F238E27FC236}">
                <a16:creationId xmlns:a16="http://schemas.microsoft.com/office/drawing/2014/main" id="{9120F1C0-2CE9-2640-8D54-464A0BF69C2C}"/>
              </a:ext>
            </a:extLst>
          </p:cNvPr>
          <p:cNvSpPr>
            <a:spLocks noGrp="1"/>
          </p:cNvSpPr>
          <p:nvPr>
            <p:ph type="title"/>
          </p:nvPr>
        </p:nvSpPr>
        <p:spPr>
          <a:xfrm>
            <a:off x="3766457" y="589047"/>
            <a:ext cx="7587343" cy="717240"/>
          </a:xfrm>
          <a:solidFill>
            <a:schemeClr val="bg1"/>
          </a:solidFill>
        </p:spPr>
        <p:txBody>
          <a:bodyPr>
            <a:noAutofit/>
          </a:bodyPr>
          <a:lstStyle>
            <a:lvl1pPr>
              <a:defRPr sz="4400"/>
            </a:lvl1pPr>
          </a:lstStyle>
          <a:p>
            <a:r>
              <a:rPr lang="en-US"/>
              <a:t>Click to edit Master title style</a:t>
            </a:r>
            <a:endParaRPr lang="en-IE"/>
          </a:p>
        </p:txBody>
      </p:sp>
      <p:sp>
        <p:nvSpPr>
          <p:cNvPr id="5" name="Content Placeholder 2">
            <a:extLst>
              <a:ext uri="{FF2B5EF4-FFF2-40B4-BE49-F238E27FC236}">
                <a16:creationId xmlns:a16="http://schemas.microsoft.com/office/drawing/2014/main" id="{303EC882-6BB1-D514-72D9-A7D3FAE8C698}"/>
              </a:ext>
            </a:extLst>
          </p:cNvPr>
          <p:cNvSpPr>
            <a:spLocks noGrp="1"/>
          </p:cNvSpPr>
          <p:nvPr>
            <p:ph sz="half" idx="15"/>
          </p:nvPr>
        </p:nvSpPr>
        <p:spPr>
          <a:xfrm>
            <a:off x="3766457" y="1895333"/>
            <a:ext cx="7587342" cy="3845577"/>
          </a:xfrm>
          <a:solidFill>
            <a:schemeClr val="bg1"/>
          </a:solidFill>
        </p:spPr>
        <p:txBody>
          <a:bodyPr>
            <a:noAutofit/>
          </a:bodyPr>
          <a:lstStyle>
            <a:lvl1pPr>
              <a:defRPr sz="2000"/>
            </a:lvl1pPr>
          </a:lstStyle>
          <a:p>
            <a:pPr lvl="0"/>
            <a:r>
              <a:rPr lang="en-US"/>
              <a:t>Click to edit Master text styles</a:t>
            </a:r>
          </a:p>
        </p:txBody>
      </p:sp>
    </p:spTree>
    <p:extLst>
      <p:ext uri="{BB962C8B-B14F-4D97-AF65-F5344CB8AC3E}">
        <p14:creationId xmlns:p14="http://schemas.microsoft.com/office/powerpoint/2010/main" val="141591770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text and big photo coloured title 1">
    <p:spTree>
      <p:nvGrpSpPr>
        <p:cNvPr id="1" name=""/>
        <p:cNvGrpSpPr/>
        <p:nvPr/>
      </p:nvGrpSpPr>
      <p:grpSpPr>
        <a:xfrm>
          <a:off x="0" y="0"/>
          <a:ext cx="0" cy="0"/>
          <a:chOff x="0" y="0"/>
          <a:chExt cx="0" cy="0"/>
        </a:xfrm>
      </p:grpSpPr>
      <p:sp>
        <p:nvSpPr>
          <p:cNvPr id="3" name="Google Shape;72;p30">
            <a:extLst>
              <a:ext uri="{FF2B5EF4-FFF2-40B4-BE49-F238E27FC236}">
                <a16:creationId xmlns:a16="http://schemas.microsoft.com/office/drawing/2014/main" id="{252B282C-4F3C-02C6-86A1-F51B8A650847}"/>
              </a:ext>
            </a:extLst>
          </p:cNvPr>
          <p:cNvSpPr>
            <a:spLocks noGrp="1"/>
          </p:cNvSpPr>
          <p:nvPr>
            <p:ph type="pic" idx="2"/>
          </p:nvPr>
        </p:nvSpPr>
        <p:spPr>
          <a:xfrm>
            <a:off x="0" y="1"/>
            <a:ext cx="5388429" cy="6857999"/>
          </a:xfrm>
          <a:prstGeom prst="rect">
            <a:avLst/>
          </a:prstGeom>
          <a:solidFill>
            <a:schemeClr val="lt2"/>
          </a:solidFill>
          <a:ln w="28575" cap="flat" cmpd="sng">
            <a:noFill/>
            <a:prstDash val="solid"/>
            <a:round/>
            <a:headEnd type="none" w="sm" len="sm"/>
            <a:tailEnd type="none" w="sm" len="sm"/>
          </a:ln>
        </p:spPr>
        <p:txBody>
          <a:bodyPr/>
          <a:lstStyle>
            <a:lvl1pPr marL="0" indent="0">
              <a:buNone/>
              <a:defRPr>
                <a:solidFill>
                  <a:schemeClr val="tx2"/>
                </a:solidFill>
              </a:defRPr>
            </a:lvl1pPr>
          </a:lstStyle>
          <a:p>
            <a:r>
              <a:rPr lang="en-US"/>
              <a:t>Click icon to add picture</a:t>
            </a:r>
            <a:endParaRPr lang="en-IE"/>
          </a:p>
        </p:txBody>
      </p:sp>
      <p:sp>
        <p:nvSpPr>
          <p:cNvPr id="6" name="Content Placeholder 2">
            <a:extLst>
              <a:ext uri="{FF2B5EF4-FFF2-40B4-BE49-F238E27FC236}">
                <a16:creationId xmlns:a16="http://schemas.microsoft.com/office/drawing/2014/main" id="{E2F83483-47D9-4712-A8D7-6CBF61775821}"/>
              </a:ext>
            </a:extLst>
          </p:cNvPr>
          <p:cNvSpPr>
            <a:spLocks noGrp="1"/>
          </p:cNvSpPr>
          <p:nvPr>
            <p:ph sz="half" idx="16" hasCustomPrompt="1"/>
          </p:nvPr>
        </p:nvSpPr>
        <p:spPr>
          <a:xfrm>
            <a:off x="125185" y="6162533"/>
            <a:ext cx="6090558" cy="390667"/>
          </a:xfrm>
          <a:solidFill>
            <a:schemeClr val="bg1"/>
          </a:solidFill>
        </p:spPr>
        <p:txBody>
          <a:bodyPr anchor="ctr">
            <a:noAutofit/>
          </a:bodyPr>
          <a:lstStyle>
            <a:lvl1pPr marL="0" indent="0">
              <a:buNone/>
              <a:defRPr sz="1800" i="1"/>
            </a:lvl1pPr>
          </a:lstStyle>
          <a:p>
            <a:pPr lvl="0"/>
            <a:r>
              <a:rPr lang="en-US"/>
              <a:t>Click to edit Master text styles (caption)</a:t>
            </a:r>
          </a:p>
        </p:txBody>
      </p:sp>
      <p:sp>
        <p:nvSpPr>
          <p:cNvPr id="2" name="Title 1">
            <a:extLst>
              <a:ext uri="{FF2B5EF4-FFF2-40B4-BE49-F238E27FC236}">
                <a16:creationId xmlns:a16="http://schemas.microsoft.com/office/drawing/2014/main" id="{9120F1C0-2CE9-2640-8D54-464A0BF69C2C}"/>
              </a:ext>
            </a:extLst>
          </p:cNvPr>
          <p:cNvSpPr>
            <a:spLocks noGrp="1"/>
          </p:cNvSpPr>
          <p:nvPr>
            <p:ph type="title"/>
          </p:nvPr>
        </p:nvSpPr>
        <p:spPr>
          <a:xfrm>
            <a:off x="6215743" y="589047"/>
            <a:ext cx="5138057" cy="717240"/>
          </a:xfrm>
          <a:solidFill>
            <a:schemeClr val="bg1"/>
          </a:solidFill>
        </p:spPr>
        <p:txBody>
          <a:bodyPr lIns="72000" tIns="72000" rIns="72000" bIns="72000">
            <a:noAutofit/>
          </a:bodyPr>
          <a:lstStyle>
            <a:lvl1pPr>
              <a:defRPr sz="4400">
                <a:solidFill>
                  <a:schemeClr val="bg1"/>
                </a:solidFill>
                <a:highlight>
                  <a:srgbClr val="003399"/>
                </a:highlight>
              </a:defRPr>
            </a:lvl1pPr>
          </a:lstStyle>
          <a:p>
            <a:r>
              <a:rPr lang="en-US"/>
              <a:t>Click to edit Master title style</a:t>
            </a:r>
            <a:endParaRPr lang="en-IE"/>
          </a:p>
        </p:txBody>
      </p:sp>
      <p:sp>
        <p:nvSpPr>
          <p:cNvPr id="5" name="Content Placeholder 2">
            <a:extLst>
              <a:ext uri="{FF2B5EF4-FFF2-40B4-BE49-F238E27FC236}">
                <a16:creationId xmlns:a16="http://schemas.microsoft.com/office/drawing/2014/main" id="{303EC882-6BB1-D514-72D9-A7D3FAE8C698}"/>
              </a:ext>
            </a:extLst>
          </p:cNvPr>
          <p:cNvSpPr>
            <a:spLocks noGrp="1"/>
          </p:cNvSpPr>
          <p:nvPr>
            <p:ph sz="half" idx="15"/>
          </p:nvPr>
        </p:nvSpPr>
        <p:spPr>
          <a:xfrm>
            <a:off x="6215743" y="1895333"/>
            <a:ext cx="5138056" cy="3845577"/>
          </a:xfrm>
          <a:solidFill>
            <a:schemeClr val="bg1"/>
          </a:solidFill>
        </p:spPr>
        <p:txBody>
          <a:bodyPr>
            <a:noAutofit/>
          </a:bodyPr>
          <a:lstStyle>
            <a:lvl1pPr marL="0" indent="0">
              <a:buClr>
                <a:schemeClr val="tx2"/>
              </a:buClr>
              <a:buSzPct val="150000"/>
              <a:buFont typeface="Arial" panose="020B0604020202020204" pitchFamily="34" charset="0"/>
              <a:buNone/>
              <a:defRPr sz="2000">
                <a:solidFill>
                  <a:schemeClr val="tx1"/>
                </a:solidFill>
              </a:defRPr>
            </a:lvl1pPr>
          </a:lstStyle>
          <a:p>
            <a:pPr lvl="0"/>
            <a:r>
              <a:rPr lang="en-US"/>
              <a:t>Click to edit Master text styles</a:t>
            </a:r>
          </a:p>
        </p:txBody>
      </p:sp>
    </p:spTree>
    <p:extLst>
      <p:ext uri="{BB962C8B-B14F-4D97-AF65-F5344CB8AC3E}">
        <p14:creationId xmlns:p14="http://schemas.microsoft.com/office/powerpoint/2010/main" val="4377247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ext and big photo coloured title 2">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2F035CA-6728-7746-C9FC-81382094BF06}"/>
              </a:ext>
            </a:extLst>
          </p:cNvPr>
          <p:cNvSpPr/>
          <p:nvPr/>
        </p:nvSpPr>
        <p:spPr>
          <a:xfrm>
            <a:off x="5388429" y="0"/>
            <a:ext cx="6803571" cy="6857999"/>
          </a:xfrm>
          <a:prstGeom prst="rect">
            <a:avLst/>
          </a:prstGeom>
          <a:solidFill>
            <a:schemeClr val="tx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3" name="Google Shape;72;p30">
            <a:extLst>
              <a:ext uri="{FF2B5EF4-FFF2-40B4-BE49-F238E27FC236}">
                <a16:creationId xmlns:a16="http://schemas.microsoft.com/office/drawing/2014/main" id="{252B282C-4F3C-02C6-86A1-F51B8A650847}"/>
              </a:ext>
            </a:extLst>
          </p:cNvPr>
          <p:cNvSpPr>
            <a:spLocks noGrp="1"/>
          </p:cNvSpPr>
          <p:nvPr>
            <p:ph type="pic" idx="2"/>
          </p:nvPr>
        </p:nvSpPr>
        <p:spPr>
          <a:xfrm>
            <a:off x="0" y="1"/>
            <a:ext cx="5388429" cy="6857999"/>
          </a:xfrm>
          <a:prstGeom prst="rect">
            <a:avLst/>
          </a:prstGeom>
          <a:solidFill>
            <a:schemeClr val="lt2"/>
          </a:solidFill>
          <a:ln w="28575" cap="flat" cmpd="sng">
            <a:noFill/>
            <a:prstDash val="solid"/>
            <a:round/>
            <a:headEnd type="none" w="sm" len="sm"/>
            <a:tailEnd type="none" w="sm" len="sm"/>
          </a:ln>
        </p:spPr>
        <p:txBody>
          <a:bodyPr/>
          <a:lstStyle>
            <a:lvl1pPr marL="0" indent="0">
              <a:buNone/>
              <a:defRPr>
                <a:solidFill>
                  <a:schemeClr val="tx2"/>
                </a:solidFill>
              </a:defRPr>
            </a:lvl1pPr>
          </a:lstStyle>
          <a:p>
            <a:r>
              <a:rPr lang="en-US"/>
              <a:t>Click icon to add picture</a:t>
            </a:r>
            <a:endParaRPr lang="en-IE"/>
          </a:p>
        </p:txBody>
      </p:sp>
      <p:sp>
        <p:nvSpPr>
          <p:cNvPr id="8" name="Content Placeholder 2">
            <a:extLst>
              <a:ext uri="{FF2B5EF4-FFF2-40B4-BE49-F238E27FC236}">
                <a16:creationId xmlns:a16="http://schemas.microsoft.com/office/drawing/2014/main" id="{4DE701F0-97E6-7792-DA18-AD6E08BC874A}"/>
              </a:ext>
            </a:extLst>
          </p:cNvPr>
          <p:cNvSpPr>
            <a:spLocks noGrp="1"/>
          </p:cNvSpPr>
          <p:nvPr>
            <p:ph sz="half" idx="16" hasCustomPrompt="1"/>
          </p:nvPr>
        </p:nvSpPr>
        <p:spPr>
          <a:xfrm>
            <a:off x="125185" y="6162533"/>
            <a:ext cx="6090558" cy="390667"/>
          </a:xfrm>
          <a:solidFill>
            <a:schemeClr val="bg1"/>
          </a:solidFill>
        </p:spPr>
        <p:txBody>
          <a:bodyPr anchor="ctr">
            <a:noAutofit/>
          </a:bodyPr>
          <a:lstStyle>
            <a:lvl1pPr marL="0" indent="0">
              <a:buNone/>
              <a:defRPr sz="1800" i="1"/>
            </a:lvl1pPr>
          </a:lstStyle>
          <a:p>
            <a:pPr lvl="0"/>
            <a:r>
              <a:rPr lang="en-US"/>
              <a:t>Click to edit Master text styles (caption)</a:t>
            </a:r>
          </a:p>
        </p:txBody>
      </p:sp>
      <p:sp>
        <p:nvSpPr>
          <p:cNvPr id="2" name="Title 1">
            <a:extLst>
              <a:ext uri="{FF2B5EF4-FFF2-40B4-BE49-F238E27FC236}">
                <a16:creationId xmlns:a16="http://schemas.microsoft.com/office/drawing/2014/main" id="{9120F1C0-2CE9-2640-8D54-464A0BF69C2C}"/>
              </a:ext>
            </a:extLst>
          </p:cNvPr>
          <p:cNvSpPr>
            <a:spLocks noGrp="1"/>
          </p:cNvSpPr>
          <p:nvPr>
            <p:ph type="title"/>
          </p:nvPr>
        </p:nvSpPr>
        <p:spPr>
          <a:xfrm>
            <a:off x="6215743" y="589046"/>
            <a:ext cx="5138057" cy="1000267"/>
          </a:xfrm>
          <a:noFill/>
        </p:spPr>
        <p:txBody>
          <a:bodyPr lIns="72000" tIns="72000" rIns="72000" bIns="72000">
            <a:noAutofit/>
          </a:bodyPr>
          <a:lstStyle>
            <a:lvl1pPr>
              <a:defRPr sz="4400">
                <a:solidFill>
                  <a:schemeClr val="tx2"/>
                </a:solidFill>
                <a:highlight>
                  <a:srgbClr val="FFD34E"/>
                </a:highlight>
              </a:defRPr>
            </a:lvl1pPr>
          </a:lstStyle>
          <a:p>
            <a:r>
              <a:rPr lang="en-US"/>
              <a:t>Click to edit Master title style</a:t>
            </a:r>
            <a:endParaRPr lang="en-IE"/>
          </a:p>
        </p:txBody>
      </p:sp>
      <p:sp>
        <p:nvSpPr>
          <p:cNvPr id="5" name="Content Placeholder 2">
            <a:extLst>
              <a:ext uri="{FF2B5EF4-FFF2-40B4-BE49-F238E27FC236}">
                <a16:creationId xmlns:a16="http://schemas.microsoft.com/office/drawing/2014/main" id="{303EC882-6BB1-D514-72D9-A7D3FAE8C698}"/>
              </a:ext>
            </a:extLst>
          </p:cNvPr>
          <p:cNvSpPr>
            <a:spLocks noGrp="1"/>
          </p:cNvSpPr>
          <p:nvPr>
            <p:ph sz="half" idx="15"/>
          </p:nvPr>
        </p:nvSpPr>
        <p:spPr>
          <a:xfrm>
            <a:off x="6215743" y="1895333"/>
            <a:ext cx="5138056" cy="3845577"/>
          </a:xfrm>
          <a:noFill/>
        </p:spPr>
        <p:txBody>
          <a:bodyPr>
            <a:noAutofit/>
          </a:bodyPr>
          <a:lstStyle>
            <a:lvl1pPr marL="0" indent="0">
              <a:buClr>
                <a:schemeClr val="bg1"/>
              </a:buClr>
              <a:buSzPct val="150000"/>
              <a:buFont typeface="Arial" panose="020B0604020202020204" pitchFamily="34" charset="0"/>
              <a:buNone/>
              <a:defRPr sz="2000">
                <a:solidFill>
                  <a:schemeClr val="bg1"/>
                </a:solidFill>
              </a:defRPr>
            </a:lvl1pPr>
          </a:lstStyle>
          <a:p>
            <a:pPr lvl="0"/>
            <a:r>
              <a:rPr lang="en-US"/>
              <a:t>Click to edit Master text styles</a:t>
            </a:r>
          </a:p>
        </p:txBody>
      </p:sp>
      <p:pic>
        <p:nvPicPr>
          <p:cNvPr id="6" name="Picture 5" descr="A blue flag with yellow stars and stripes&#10;&#10;Description automatically generated">
            <a:extLst>
              <a:ext uri="{FF2B5EF4-FFF2-40B4-BE49-F238E27FC236}">
                <a16:creationId xmlns:a16="http://schemas.microsoft.com/office/drawing/2014/main" id="{F07C9B7E-A9F7-E74E-8B7F-3BB737CA3989}"/>
              </a:ext>
            </a:extLst>
          </p:cNvPr>
          <p:cNvPicPr>
            <a:picLocks noChangeAspect="1"/>
          </p:cNvPicPr>
          <p:nvPr/>
        </p:nvPicPr>
        <p:blipFill>
          <a:blip r:embed="rId2"/>
          <a:stretch>
            <a:fillRect/>
          </a:stretch>
        </p:blipFill>
        <p:spPr>
          <a:xfrm>
            <a:off x="10725768" y="5901016"/>
            <a:ext cx="1257867" cy="763200"/>
          </a:xfrm>
          <a:prstGeom prst="rect">
            <a:avLst/>
          </a:prstGeom>
        </p:spPr>
      </p:pic>
      <p:pic>
        <p:nvPicPr>
          <p:cNvPr id="9" name="Picture 8" descr="A blue flag with yellow stars and stripes&#10;&#10;Description automatically generated">
            <a:extLst>
              <a:ext uri="{FF2B5EF4-FFF2-40B4-BE49-F238E27FC236}">
                <a16:creationId xmlns:a16="http://schemas.microsoft.com/office/drawing/2014/main" id="{B7786630-3DC2-B1C3-65DD-397E44619752}"/>
              </a:ext>
            </a:extLst>
          </p:cNvPr>
          <p:cNvPicPr>
            <a:picLocks noChangeAspect="1"/>
          </p:cNvPicPr>
          <p:nvPr userDrawn="1"/>
        </p:nvPicPr>
        <p:blipFill>
          <a:blip r:embed="rId2"/>
          <a:stretch>
            <a:fillRect/>
          </a:stretch>
        </p:blipFill>
        <p:spPr>
          <a:xfrm>
            <a:off x="10725768" y="5901016"/>
            <a:ext cx="1257867" cy="763200"/>
          </a:xfrm>
          <a:prstGeom prst="rect">
            <a:avLst/>
          </a:prstGeom>
        </p:spPr>
      </p:pic>
    </p:spTree>
    <p:extLst>
      <p:ext uri="{BB962C8B-B14F-4D97-AF65-F5344CB8AC3E}">
        <p14:creationId xmlns:p14="http://schemas.microsoft.com/office/powerpoint/2010/main" val="254520738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ext in 2 columns and big photo">
    <p:spTree>
      <p:nvGrpSpPr>
        <p:cNvPr id="1" name=""/>
        <p:cNvGrpSpPr/>
        <p:nvPr/>
      </p:nvGrpSpPr>
      <p:grpSpPr>
        <a:xfrm>
          <a:off x="0" y="0"/>
          <a:ext cx="0" cy="0"/>
          <a:chOff x="0" y="0"/>
          <a:chExt cx="0" cy="0"/>
        </a:xfrm>
      </p:grpSpPr>
      <p:sp>
        <p:nvSpPr>
          <p:cNvPr id="3" name="Google Shape;72;p30">
            <a:extLst>
              <a:ext uri="{FF2B5EF4-FFF2-40B4-BE49-F238E27FC236}">
                <a16:creationId xmlns:a16="http://schemas.microsoft.com/office/drawing/2014/main" id="{252B282C-4F3C-02C6-86A1-F51B8A650847}"/>
              </a:ext>
            </a:extLst>
          </p:cNvPr>
          <p:cNvSpPr>
            <a:spLocks noGrp="1"/>
          </p:cNvSpPr>
          <p:nvPr>
            <p:ph type="pic" idx="2"/>
          </p:nvPr>
        </p:nvSpPr>
        <p:spPr>
          <a:xfrm>
            <a:off x="7773642" y="0"/>
            <a:ext cx="4418358" cy="6857999"/>
          </a:xfrm>
          <a:prstGeom prst="rect">
            <a:avLst/>
          </a:prstGeom>
          <a:solidFill>
            <a:schemeClr val="lt2"/>
          </a:solidFill>
          <a:ln w="28575" cap="flat" cmpd="sng">
            <a:noFill/>
            <a:prstDash val="solid"/>
            <a:round/>
            <a:headEnd type="none" w="sm" len="sm"/>
            <a:tailEnd type="none" w="sm" len="sm"/>
          </a:ln>
        </p:spPr>
        <p:txBody>
          <a:bodyPr/>
          <a:lstStyle>
            <a:lvl1pPr marL="0" indent="0">
              <a:buNone/>
              <a:defRPr>
                <a:solidFill>
                  <a:schemeClr val="tx2"/>
                </a:solidFill>
              </a:defRPr>
            </a:lvl1pPr>
          </a:lstStyle>
          <a:p>
            <a:r>
              <a:rPr lang="en-US"/>
              <a:t>Click icon to add picture</a:t>
            </a:r>
            <a:endParaRPr lang="en-IE"/>
          </a:p>
        </p:txBody>
      </p:sp>
      <p:sp>
        <p:nvSpPr>
          <p:cNvPr id="9" name="Title 1">
            <a:extLst>
              <a:ext uri="{FF2B5EF4-FFF2-40B4-BE49-F238E27FC236}">
                <a16:creationId xmlns:a16="http://schemas.microsoft.com/office/drawing/2014/main" id="{278936A4-CDCB-C345-F71F-92F2A35F2AF4}"/>
              </a:ext>
            </a:extLst>
          </p:cNvPr>
          <p:cNvSpPr>
            <a:spLocks noGrp="1"/>
          </p:cNvSpPr>
          <p:nvPr>
            <p:ph type="title"/>
          </p:nvPr>
        </p:nvSpPr>
        <p:spPr>
          <a:xfrm>
            <a:off x="838200" y="461067"/>
            <a:ext cx="7915275" cy="717240"/>
          </a:xfrm>
          <a:solidFill>
            <a:schemeClr val="bg1"/>
          </a:solidFill>
        </p:spPr>
        <p:txBody>
          <a:bodyPr>
            <a:noAutofit/>
          </a:bodyPr>
          <a:lstStyle>
            <a:lvl1pPr>
              <a:defRPr sz="4400"/>
            </a:lvl1pPr>
          </a:lstStyle>
          <a:p>
            <a:r>
              <a:rPr lang="en-US"/>
              <a:t>Click to edit Master title style</a:t>
            </a:r>
            <a:endParaRPr lang="en-IE"/>
          </a:p>
        </p:txBody>
      </p:sp>
      <p:sp>
        <p:nvSpPr>
          <p:cNvPr id="6" name="Content Placeholder 2">
            <a:extLst>
              <a:ext uri="{FF2B5EF4-FFF2-40B4-BE49-F238E27FC236}">
                <a16:creationId xmlns:a16="http://schemas.microsoft.com/office/drawing/2014/main" id="{BFE590DB-1C31-60F0-D6F8-A1706796115D}"/>
              </a:ext>
            </a:extLst>
          </p:cNvPr>
          <p:cNvSpPr>
            <a:spLocks noGrp="1"/>
          </p:cNvSpPr>
          <p:nvPr>
            <p:ph sz="half" idx="13"/>
          </p:nvPr>
        </p:nvSpPr>
        <p:spPr>
          <a:xfrm>
            <a:off x="838200" y="1833753"/>
            <a:ext cx="2974761" cy="3638550"/>
          </a:xfrm>
          <a:noFill/>
        </p:spPr>
        <p:txBody>
          <a:bodyPr>
            <a:noAutofit/>
          </a:bodyPr>
          <a:lstStyle>
            <a:lvl1pPr marL="0" indent="0">
              <a:buNone/>
              <a:defRPr sz="2000">
                <a:solidFill>
                  <a:schemeClr val="tx1"/>
                </a:solidFill>
              </a:defRPr>
            </a:lvl1pPr>
          </a:lstStyle>
          <a:p>
            <a:pPr lvl="0"/>
            <a:r>
              <a:rPr lang="en-US"/>
              <a:t>Click to edit Master text styles</a:t>
            </a:r>
          </a:p>
        </p:txBody>
      </p:sp>
      <p:sp>
        <p:nvSpPr>
          <p:cNvPr id="4" name="Content Placeholder 2">
            <a:extLst>
              <a:ext uri="{FF2B5EF4-FFF2-40B4-BE49-F238E27FC236}">
                <a16:creationId xmlns:a16="http://schemas.microsoft.com/office/drawing/2014/main" id="{094C5D68-6EAE-4A7A-7185-241C6CF3B9BB}"/>
              </a:ext>
            </a:extLst>
          </p:cNvPr>
          <p:cNvSpPr>
            <a:spLocks noGrp="1"/>
          </p:cNvSpPr>
          <p:nvPr>
            <p:ph sz="half" idx="12"/>
          </p:nvPr>
        </p:nvSpPr>
        <p:spPr>
          <a:xfrm>
            <a:off x="4305921" y="1833753"/>
            <a:ext cx="2974761" cy="3638550"/>
          </a:xfrm>
          <a:noFill/>
        </p:spPr>
        <p:txBody>
          <a:bodyPr>
            <a:noAutofit/>
          </a:bodyPr>
          <a:lstStyle>
            <a:lvl1pPr marL="0" indent="0">
              <a:buNone/>
              <a:defRPr sz="2000">
                <a:solidFill>
                  <a:schemeClr val="tx1"/>
                </a:solidFill>
              </a:defRPr>
            </a:lvl1pPr>
          </a:lstStyle>
          <a:p>
            <a:pPr lvl="0"/>
            <a:r>
              <a:rPr lang="en-US"/>
              <a:t>Click to edit Master text styles</a:t>
            </a:r>
          </a:p>
        </p:txBody>
      </p:sp>
      <p:pic>
        <p:nvPicPr>
          <p:cNvPr id="2" name="Picture 1" descr="A blue flag with yellow stars&#10;&#10;Description automatically generated">
            <a:extLst>
              <a:ext uri="{FF2B5EF4-FFF2-40B4-BE49-F238E27FC236}">
                <a16:creationId xmlns:a16="http://schemas.microsoft.com/office/drawing/2014/main" id="{901A7271-B7CF-4C49-1423-D7CA7ECEF27B}"/>
              </a:ext>
            </a:extLst>
          </p:cNvPr>
          <p:cNvPicPr>
            <a:picLocks noChangeAspect="1"/>
          </p:cNvPicPr>
          <p:nvPr/>
        </p:nvPicPr>
        <p:blipFill>
          <a:blip r:embed="rId2"/>
          <a:stretch>
            <a:fillRect/>
          </a:stretch>
        </p:blipFill>
        <p:spPr>
          <a:xfrm>
            <a:off x="10725768" y="5901016"/>
            <a:ext cx="1256063" cy="762106"/>
          </a:xfrm>
          <a:prstGeom prst="rect">
            <a:avLst/>
          </a:prstGeom>
        </p:spPr>
      </p:pic>
      <p:pic>
        <p:nvPicPr>
          <p:cNvPr id="5" name="Picture 4" descr="A blue flag with yellow stars&#10;&#10;Description automatically generated">
            <a:extLst>
              <a:ext uri="{FF2B5EF4-FFF2-40B4-BE49-F238E27FC236}">
                <a16:creationId xmlns:a16="http://schemas.microsoft.com/office/drawing/2014/main" id="{C0DCEE1B-27AC-37B6-7683-71F823E43E96}"/>
              </a:ext>
            </a:extLst>
          </p:cNvPr>
          <p:cNvPicPr>
            <a:picLocks noChangeAspect="1"/>
          </p:cNvPicPr>
          <p:nvPr userDrawn="1"/>
        </p:nvPicPr>
        <p:blipFill>
          <a:blip r:embed="rId2"/>
          <a:stretch>
            <a:fillRect/>
          </a:stretch>
        </p:blipFill>
        <p:spPr>
          <a:xfrm>
            <a:off x="10725768" y="5901016"/>
            <a:ext cx="1256063" cy="762106"/>
          </a:xfrm>
          <a:prstGeom prst="rect">
            <a:avLst/>
          </a:prstGeom>
        </p:spPr>
      </p:pic>
      <p:sp>
        <p:nvSpPr>
          <p:cNvPr id="7" name="Slide Number Placeholder 5">
            <a:extLst>
              <a:ext uri="{FF2B5EF4-FFF2-40B4-BE49-F238E27FC236}">
                <a16:creationId xmlns:a16="http://schemas.microsoft.com/office/drawing/2014/main" id="{6397D846-EECB-7092-C88A-21E2250BDEB7}"/>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noAutofit/>
          </a:bodyPr>
          <a:lstStyle>
            <a:lvl1pPr algn="r">
              <a:defRPr sz="1000">
                <a:solidFill>
                  <a:schemeClr val="tx1"/>
                </a:solidFill>
                <a:latin typeface="+mn-lt"/>
              </a:defRPr>
            </a:lvl1pPr>
          </a:lstStyle>
          <a:p>
            <a:pPr algn="l"/>
            <a:fld id="{768364BB-9B21-4D29-A19C-C6410F652861}" type="slidenum">
              <a:rPr lang="en-IE" smtClean="0"/>
              <a:pPr algn="l"/>
              <a:t>‹#›</a:t>
            </a:fld>
            <a:endParaRPr lang="en-IE"/>
          </a:p>
        </p:txBody>
      </p:sp>
    </p:spTree>
    <p:extLst>
      <p:ext uri="{BB962C8B-B14F-4D97-AF65-F5344CB8AC3E}">
        <p14:creationId xmlns:p14="http://schemas.microsoft.com/office/powerpoint/2010/main" val="425595393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3 photos and three text boxes">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C41187F8-6993-4E2B-6622-C25429339D60}"/>
              </a:ext>
            </a:extLst>
          </p:cNvPr>
          <p:cNvSpPr>
            <a:spLocks noGrp="1"/>
          </p:cNvSpPr>
          <p:nvPr>
            <p:ph type="title"/>
          </p:nvPr>
        </p:nvSpPr>
        <p:spPr>
          <a:xfrm>
            <a:off x="838200" y="365126"/>
            <a:ext cx="10515602" cy="816904"/>
          </a:xfrm>
        </p:spPr>
        <p:txBody>
          <a:bodyPr>
            <a:noAutofit/>
          </a:bodyPr>
          <a:lstStyle>
            <a:lvl1pPr algn="l" defTabSz="914400" rtl="0" eaLnBrk="1" latinLnBrk="0" hangingPunct="1">
              <a:lnSpc>
                <a:spcPct val="90000"/>
              </a:lnSpc>
              <a:spcBef>
                <a:spcPct val="0"/>
              </a:spcBef>
              <a:buNone/>
              <a:defRPr lang="en-IE" sz="4400" kern="1200" dirty="0">
                <a:solidFill>
                  <a:schemeClr val="tx2"/>
                </a:solidFill>
                <a:latin typeface="+mj-lt"/>
                <a:ea typeface="+mj-ea"/>
                <a:cs typeface="+mj-cs"/>
              </a:defRPr>
            </a:lvl1pPr>
          </a:lstStyle>
          <a:p>
            <a:r>
              <a:rPr lang="en-US"/>
              <a:t>Click to edit Master title style</a:t>
            </a:r>
            <a:endParaRPr lang="en-IE"/>
          </a:p>
        </p:txBody>
      </p:sp>
      <p:sp>
        <p:nvSpPr>
          <p:cNvPr id="3" name="Google Shape;72;p30">
            <a:extLst>
              <a:ext uri="{FF2B5EF4-FFF2-40B4-BE49-F238E27FC236}">
                <a16:creationId xmlns:a16="http://schemas.microsoft.com/office/drawing/2014/main" id="{252B282C-4F3C-02C6-86A1-F51B8A650847}"/>
              </a:ext>
            </a:extLst>
          </p:cNvPr>
          <p:cNvSpPr>
            <a:spLocks noGrp="1"/>
          </p:cNvSpPr>
          <p:nvPr>
            <p:ph type="pic" idx="2"/>
          </p:nvPr>
        </p:nvSpPr>
        <p:spPr>
          <a:xfrm>
            <a:off x="872591" y="1571394"/>
            <a:ext cx="3008502" cy="2763002"/>
          </a:xfrm>
          <a:prstGeom prst="rect">
            <a:avLst/>
          </a:prstGeom>
          <a:solidFill>
            <a:schemeClr val="lt2"/>
          </a:solidFill>
          <a:ln w="28575" cap="flat" cmpd="sng">
            <a:noFill/>
            <a:prstDash val="solid"/>
            <a:round/>
            <a:headEnd type="none" w="sm" len="sm"/>
            <a:tailEnd type="none" w="sm" len="sm"/>
          </a:ln>
        </p:spPr>
        <p:txBody>
          <a:bodyPr/>
          <a:lstStyle>
            <a:lvl1pPr marL="0" indent="0">
              <a:buNone/>
              <a:defRPr>
                <a:solidFill>
                  <a:schemeClr val="tx2"/>
                </a:solidFill>
              </a:defRPr>
            </a:lvl1pPr>
          </a:lstStyle>
          <a:p>
            <a:r>
              <a:rPr lang="en-US"/>
              <a:t>Click icon to add picture</a:t>
            </a:r>
            <a:endParaRPr lang="en-IE"/>
          </a:p>
        </p:txBody>
      </p:sp>
      <p:sp>
        <p:nvSpPr>
          <p:cNvPr id="5" name="Text Placeholder 4">
            <a:extLst>
              <a:ext uri="{FF2B5EF4-FFF2-40B4-BE49-F238E27FC236}">
                <a16:creationId xmlns:a16="http://schemas.microsoft.com/office/drawing/2014/main" id="{953FA7EE-FB05-1C4E-138A-F50BCF45EECE}"/>
              </a:ext>
            </a:extLst>
          </p:cNvPr>
          <p:cNvSpPr>
            <a:spLocks noGrp="1"/>
          </p:cNvSpPr>
          <p:nvPr>
            <p:ph type="body" sz="quarter" idx="29"/>
          </p:nvPr>
        </p:nvSpPr>
        <p:spPr>
          <a:xfrm>
            <a:off x="873125" y="4591050"/>
            <a:ext cx="3008313" cy="1103313"/>
          </a:xfrm>
        </p:spPr>
        <p:txBody>
          <a:bodyPr>
            <a:noAutofit/>
          </a:bodyPr>
          <a:lstStyle>
            <a:lvl1pPr marL="0" indent="0">
              <a:buNone/>
              <a:defRPr/>
            </a:lvl1pPr>
          </a:lstStyle>
          <a:p>
            <a:pPr lvl="0"/>
            <a:r>
              <a:rPr lang="en-US"/>
              <a:t>Click to edit Master text styles</a:t>
            </a:r>
          </a:p>
        </p:txBody>
      </p:sp>
      <p:sp>
        <p:nvSpPr>
          <p:cNvPr id="7" name="Google Shape;72;p30">
            <a:extLst>
              <a:ext uri="{FF2B5EF4-FFF2-40B4-BE49-F238E27FC236}">
                <a16:creationId xmlns:a16="http://schemas.microsoft.com/office/drawing/2014/main" id="{463AB235-233D-D0DB-E16C-CB9366541FFD}"/>
              </a:ext>
            </a:extLst>
          </p:cNvPr>
          <p:cNvSpPr>
            <a:spLocks noGrp="1"/>
          </p:cNvSpPr>
          <p:nvPr>
            <p:ph type="pic" idx="27"/>
          </p:nvPr>
        </p:nvSpPr>
        <p:spPr>
          <a:xfrm>
            <a:off x="4608944" y="1571394"/>
            <a:ext cx="3008502" cy="2763002"/>
          </a:xfrm>
          <a:prstGeom prst="rect">
            <a:avLst/>
          </a:prstGeom>
          <a:solidFill>
            <a:schemeClr val="lt2"/>
          </a:solidFill>
          <a:ln w="28575" cap="flat" cmpd="sng">
            <a:noFill/>
            <a:prstDash val="solid"/>
            <a:round/>
            <a:headEnd type="none" w="sm" len="sm"/>
            <a:tailEnd type="none" w="sm" len="sm"/>
          </a:ln>
        </p:spPr>
        <p:txBody>
          <a:bodyPr/>
          <a:lstStyle>
            <a:lvl1pPr marL="0" indent="0">
              <a:buNone/>
              <a:defRPr>
                <a:solidFill>
                  <a:schemeClr val="tx2"/>
                </a:solidFill>
              </a:defRPr>
            </a:lvl1pPr>
          </a:lstStyle>
          <a:p>
            <a:r>
              <a:rPr lang="en-US"/>
              <a:t>Click icon to add picture</a:t>
            </a:r>
            <a:endParaRPr lang="en-IE"/>
          </a:p>
        </p:txBody>
      </p:sp>
      <p:sp>
        <p:nvSpPr>
          <p:cNvPr id="9" name="Text Placeholder 4">
            <a:extLst>
              <a:ext uri="{FF2B5EF4-FFF2-40B4-BE49-F238E27FC236}">
                <a16:creationId xmlns:a16="http://schemas.microsoft.com/office/drawing/2014/main" id="{321AD6DD-14BD-E044-8AD7-2881DB891822}"/>
              </a:ext>
            </a:extLst>
          </p:cNvPr>
          <p:cNvSpPr>
            <a:spLocks noGrp="1"/>
          </p:cNvSpPr>
          <p:nvPr>
            <p:ph type="body" sz="quarter" idx="30"/>
          </p:nvPr>
        </p:nvSpPr>
        <p:spPr>
          <a:xfrm>
            <a:off x="4609133" y="4611671"/>
            <a:ext cx="3008313" cy="1103313"/>
          </a:xfrm>
        </p:spPr>
        <p:txBody>
          <a:bodyPr>
            <a:noAutofit/>
          </a:bodyPr>
          <a:lstStyle>
            <a:lvl1pPr marL="0" indent="0">
              <a:buNone/>
              <a:defRPr/>
            </a:lvl1pPr>
          </a:lstStyle>
          <a:p>
            <a:pPr lvl="0"/>
            <a:r>
              <a:rPr lang="en-US"/>
              <a:t>Click to edit Master text styles</a:t>
            </a:r>
          </a:p>
        </p:txBody>
      </p:sp>
      <p:sp>
        <p:nvSpPr>
          <p:cNvPr id="8" name="Google Shape;72;p30">
            <a:extLst>
              <a:ext uri="{FF2B5EF4-FFF2-40B4-BE49-F238E27FC236}">
                <a16:creationId xmlns:a16="http://schemas.microsoft.com/office/drawing/2014/main" id="{18BFCAC6-D624-8622-7879-6E32A21B7DBA}"/>
              </a:ext>
            </a:extLst>
          </p:cNvPr>
          <p:cNvSpPr>
            <a:spLocks noGrp="1"/>
          </p:cNvSpPr>
          <p:nvPr>
            <p:ph type="pic" idx="28"/>
          </p:nvPr>
        </p:nvSpPr>
        <p:spPr>
          <a:xfrm>
            <a:off x="8345298" y="1571394"/>
            <a:ext cx="3008502" cy="2763002"/>
          </a:xfrm>
          <a:prstGeom prst="rect">
            <a:avLst/>
          </a:prstGeom>
          <a:solidFill>
            <a:schemeClr val="lt2"/>
          </a:solidFill>
          <a:ln w="28575" cap="flat" cmpd="sng">
            <a:noFill/>
            <a:prstDash val="solid"/>
            <a:round/>
            <a:headEnd type="none" w="sm" len="sm"/>
            <a:tailEnd type="none" w="sm" len="sm"/>
          </a:ln>
        </p:spPr>
        <p:txBody>
          <a:bodyPr/>
          <a:lstStyle>
            <a:lvl1pPr marL="0" indent="0">
              <a:buNone/>
              <a:defRPr>
                <a:solidFill>
                  <a:schemeClr val="tx2"/>
                </a:solidFill>
              </a:defRPr>
            </a:lvl1pPr>
          </a:lstStyle>
          <a:p>
            <a:r>
              <a:rPr lang="en-US"/>
              <a:t>Click icon to add picture</a:t>
            </a:r>
            <a:endParaRPr lang="en-IE"/>
          </a:p>
        </p:txBody>
      </p:sp>
      <p:sp>
        <p:nvSpPr>
          <p:cNvPr id="10" name="Text Placeholder 4">
            <a:extLst>
              <a:ext uri="{FF2B5EF4-FFF2-40B4-BE49-F238E27FC236}">
                <a16:creationId xmlns:a16="http://schemas.microsoft.com/office/drawing/2014/main" id="{12415A3E-5C31-4007-8208-34FF613FDA4D}"/>
              </a:ext>
            </a:extLst>
          </p:cNvPr>
          <p:cNvSpPr>
            <a:spLocks noGrp="1"/>
          </p:cNvSpPr>
          <p:nvPr>
            <p:ph type="body" sz="quarter" idx="31"/>
          </p:nvPr>
        </p:nvSpPr>
        <p:spPr>
          <a:xfrm>
            <a:off x="8345487" y="4611671"/>
            <a:ext cx="3008313" cy="1103313"/>
          </a:xfrm>
        </p:spPr>
        <p:txBody>
          <a:bodyPr>
            <a:noAutofit/>
          </a:bodyPr>
          <a:lstStyle>
            <a:lvl1pPr marL="0" indent="0">
              <a:buNone/>
              <a:defRPr/>
            </a:lvl1pPr>
          </a:lstStyle>
          <a:p>
            <a:pPr lvl="0"/>
            <a:r>
              <a:rPr lang="en-US"/>
              <a:t>Click to edit Master text styles</a:t>
            </a:r>
          </a:p>
        </p:txBody>
      </p:sp>
      <p:sp>
        <p:nvSpPr>
          <p:cNvPr id="2" name="Slide Number Placeholder 5">
            <a:extLst>
              <a:ext uri="{FF2B5EF4-FFF2-40B4-BE49-F238E27FC236}">
                <a16:creationId xmlns:a16="http://schemas.microsoft.com/office/drawing/2014/main" id="{3314E959-31F1-870D-FAE7-99D8E6333021}"/>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noAutofit/>
          </a:bodyPr>
          <a:lstStyle>
            <a:lvl1pPr algn="r">
              <a:defRPr sz="1000">
                <a:solidFill>
                  <a:schemeClr val="tx1"/>
                </a:solidFill>
                <a:latin typeface="+mn-lt"/>
              </a:defRPr>
            </a:lvl1pPr>
          </a:lstStyle>
          <a:p>
            <a:pPr algn="l"/>
            <a:fld id="{768364BB-9B21-4D29-A19C-C6410F652861}" type="slidenum">
              <a:rPr lang="en-IE" smtClean="0"/>
              <a:pPr algn="l"/>
              <a:t>‹#›</a:t>
            </a:fld>
            <a:endParaRPr lang="en-IE"/>
          </a:p>
        </p:txBody>
      </p:sp>
    </p:spTree>
    <p:extLst>
      <p:ext uri="{BB962C8B-B14F-4D97-AF65-F5344CB8AC3E}">
        <p14:creationId xmlns:p14="http://schemas.microsoft.com/office/powerpoint/2010/main" val="52848918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3 photos and three coloured text boxes">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C41187F8-6993-4E2B-6622-C25429339D60}"/>
              </a:ext>
            </a:extLst>
          </p:cNvPr>
          <p:cNvSpPr>
            <a:spLocks noGrp="1"/>
          </p:cNvSpPr>
          <p:nvPr>
            <p:ph type="title"/>
          </p:nvPr>
        </p:nvSpPr>
        <p:spPr>
          <a:xfrm>
            <a:off x="838200" y="365126"/>
            <a:ext cx="10515602" cy="816904"/>
          </a:xfrm>
        </p:spPr>
        <p:txBody>
          <a:bodyPr>
            <a:noAutofit/>
          </a:bodyPr>
          <a:lstStyle>
            <a:lvl1pPr algn="l" defTabSz="914400" rtl="0" eaLnBrk="1" latinLnBrk="0" hangingPunct="1">
              <a:lnSpc>
                <a:spcPct val="90000"/>
              </a:lnSpc>
              <a:spcBef>
                <a:spcPct val="0"/>
              </a:spcBef>
              <a:buNone/>
              <a:defRPr lang="en-IE" sz="4400" kern="1200" dirty="0">
                <a:solidFill>
                  <a:schemeClr val="tx2"/>
                </a:solidFill>
                <a:latin typeface="+mj-lt"/>
                <a:ea typeface="+mj-ea"/>
                <a:cs typeface="+mj-cs"/>
              </a:defRPr>
            </a:lvl1pPr>
          </a:lstStyle>
          <a:p>
            <a:r>
              <a:rPr lang="en-US"/>
              <a:t>Click to edit Master title style</a:t>
            </a:r>
            <a:endParaRPr lang="en-IE"/>
          </a:p>
        </p:txBody>
      </p:sp>
      <p:sp>
        <p:nvSpPr>
          <p:cNvPr id="3" name="Google Shape;72;p30">
            <a:extLst>
              <a:ext uri="{FF2B5EF4-FFF2-40B4-BE49-F238E27FC236}">
                <a16:creationId xmlns:a16="http://schemas.microsoft.com/office/drawing/2014/main" id="{252B282C-4F3C-02C6-86A1-F51B8A650847}"/>
              </a:ext>
            </a:extLst>
          </p:cNvPr>
          <p:cNvSpPr>
            <a:spLocks noGrp="1"/>
          </p:cNvSpPr>
          <p:nvPr>
            <p:ph type="pic" idx="2"/>
          </p:nvPr>
        </p:nvSpPr>
        <p:spPr>
          <a:xfrm>
            <a:off x="872591" y="1571394"/>
            <a:ext cx="3008502" cy="2763002"/>
          </a:xfrm>
          <a:prstGeom prst="rect">
            <a:avLst/>
          </a:prstGeom>
          <a:solidFill>
            <a:schemeClr val="lt2"/>
          </a:solidFill>
          <a:ln w="28575" cap="flat" cmpd="sng">
            <a:noFill/>
            <a:prstDash val="solid"/>
            <a:round/>
            <a:headEnd type="none" w="sm" len="sm"/>
            <a:tailEnd type="none" w="sm" len="sm"/>
          </a:ln>
        </p:spPr>
        <p:txBody>
          <a:bodyPr/>
          <a:lstStyle>
            <a:lvl1pPr marL="0" indent="0">
              <a:buNone/>
              <a:defRPr>
                <a:solidFill>
                  <a:schemeClr val="tx2"/>
                </a:solidFill>
              </a:defRPr>
            </a:lvl1pPr>
          </a:lstStyle>
          <a:p>
            <a:r>
              <a:rPr lang="en-US"/>
              <a:t>Click icon to add picture</a:t>
            </a:r>
            <a:endParaRPr lang="en-IE"/>
          </a:p>
        </p:txBody>
      </p:sp>
      <p:sp>
        <p:nvSpPr>
          <p:cNvPr id="5" name="Text Placeholder 4">
            <a:extLst>
              <a:ext uri="{FF2B5EF4-FFF2-40B4-BE49-F238E27FC236}">
                <a16:creationId xmlns:a16="http://schemas.microsoft.com/office/drawing/2014/main" id="{953FA7EE-FB05-1C4E-138A-F50BCF45EECE}"/>
              </a:ext>
            </a:extLst>
          </p:cNvPr>
          <p:cNvSpPr>
            <a:spLocks noGrp="1"/>
          </p:cNvSpPr>
          <p:nvPr>
            <p:ph type="body" sz="quarter" idx="29"/>
          </p:nvPr>
        </p:nvSpPr>
        <p:spPr>
          <a:xfrm>
            <a:off x="873125" y="4591050"/>
            <a:ext cx="3008313" cy="1103313"/>
          </a:xfrm>
          <a:solidFill>
            <a:schemeClr val="tx2"/>
          </a:solidFill>
        </p:spPr>
        <p:txBody>
          <a:bodyPr>
            <a:noAutofit/>
          </a:bodyPr>
          <a:lstStyle>
            <a:lvl1pPr marL="0" indent="0">
              <a:buNone/>
              <a:defRPr>
                <a:solidFill>
                  <a:schemeClr val="bg1"/>
                </a:solidFill>
              </a:defRPr>
            </a:lvl1pPr>
          </a:lstStyle>
          <a:p>
            <a:pPr lvl="0"/>
            <a:r>
              <a:rPr lang="en-US"/>
              <a:t>Click to edit Master text styles</a:t>
            </a:r>
          </a:p>
        </p:txBody>
      </p:sp>
      <p:sp>
        <p:nvSpPr>
          <p:cNvPr id="7" name="Google Shape;72;p30">
            <a:extLst>
              <a:ext uri="{FF2B5EF4-FFF2-40B4-BE49-F238E27FC236}">
                <a16:creationId xmlns:a16="http://schemas.microsoft.com/office/drawing/2014/main" id="{463AB235-233D-D0DB-E16C-CB9366541FFD}"/>
              </a:ext>
            </a:extLst>
          </p:cNvPr>
          <p:cNvSpPr>
            <a:spLocks noGrp="1"/>
          </p:cNvSpPr>
          <p:nvPr>
            <p:ph type="pic" idx="27"/>
          </p:nvPr>
        </p:nvSpPr>
        <p:spPr>
          <a:xfrm>
            <a:off x="4608944" y="1571394"/>
            <a:ext cx="3008502" cy="2763002"/>
          </a:xfrm>
          <a:prstGeom prst="rect">
            <a:avLst/>
          </a:prstGeom>
          <a:solidFill>
            <a:schemeClr val="lt2"/>
          </a:solidFill>
          <a:ln w="28575" cap="flat" cmpd="sng">
            <a:noFill/>
            <a:prstDash val="solid"/>
            <a:round/>
            <a:headEnd type="none" w="sm" len="sm"/>
            <a:tailEnd type="none" w="sm" len="sm"/>
          </a:ln>
        </p:spPr>
        <p:txBody>
          <a:bodyPr/>
          <a:lstStyle>
            <a:lvl1pPr marL="0" indent="0">
              <a:buNone/>
              <a:defRPr>
                <a:solidFill>
                  <a:schemeClr val="tx2"/>
                </a:solidFill>
              </a:defRPr>
            </a:lvl1pPr>
          </a:lstStyle>
          <a:p>
            <a:r>
              <a:rPr lang="en-US"/>
              <a:t>Click icon to add picture</a:t>
            </a:r>
            <a:endParaRPr lang="en-IE"/>
          </a:p>
        </p:txBody>
      </p:sp>
      <p:sp>
        <p:nvSpPr>
          <p:cNvPr id="9" name="Text Placeholder 4">
            <a:extLst>
              <a:ext uri="{FF2B5EF4-FFF2-40B4-BE49-F238E27FC236}">
                <a16:creationId xmlns:a16="http://schemas.microsoft.com/office/drawing/2014/main" id="{321AD6DD-14BD-E044-8AD7-2881DB891822}"/>
              </a:ext>
            </a:extLst>
          </p:cNvPr>
          <p:cNvSpPr>
            <a:spLocks noGrp="1"/>
          </p:cNvSpPr>
          <p:nvPr>
            <p:ph type="body" sz="quarter" idx="30"/>
          </p:nvPr>
        </p:nvSpPr>
        <p:spPr>
          <a:xfrm>
            <a:off x="4609133" y="4611671"/>
            <a:ext cx="3008313" cy="1103313"/>
          </a:xfrm>
          <a:solidFill>
            <a:schemeClr val="tx2"/>
          </a:solidFill>
        </p:spPr>
        <p:txBody>
          <a:bodyPr>
            <a:noAutofit/>
          </a:bodyPr>
          <a:lstStyle>
            <a:lvl1pPr marL="0" indent="0">
              <a:buNone/>
              <a:defRPr>
                <a:solidFill>
                  <a:schemeClr val="bg1"/>
                </a:solidFill>
              </a:defRPr>
            </a:lvl1pPr>
          </a:lstStyle>
          <a:p>
            <a:pPr lvl="0"/>
            <a:r>
              <a:rPr lang="en-US"/>
              <a:t>Click to edit Master text styles</a:t>
            </a:r>
          </a:p>
        </p:txBody>
      </p:sp>
      <p:sp>
        <p:nvSpPr>
          <p:cNvPr id="8" name="Google Shape;72;p30">
            <a:extLst>
              <a:ext uri="{FF2B5EF4-FFF2-40B4-BE49-F238E27FC236}">
                <a16:creationId xmlns:a16="http://schemas.microsoft.com/office/drawing/2014/main" id="{18BFCAC6-D624-8622-7879-6E32A21B7DBA}"/>
              </a:ext>
            </a:extLst>
          </p:cNvPr>
          <p:cNvSpPr>
            <a:spLocks noGrp="1"/>
          </p:cNvSpPr>
          <p:nvPr>
            <p:ph type="pic" idx="28"/>
          </p:nvPr>
        </p:nvSpPr>
        <p:spPr>
          <a:xfrm>
            <a:off x="8345298" y="1571394"/>
            <a:ext cx="3008502" cy="2763002"/>
          </a:xfrm>
          <a:prstGeom prst="rect">
            <a:avLst/>
          </a:prstGeom>
          <a:solidFill>
            <a:schemeClr val="lt2"/>
          </a:solidFill>
          <a:ln w="28575" cap="flat" cmpd="sng">
            <a:noFill/>
            <a:prstDash val="solid"/>
            <a:round/>
            <a:headEnd type="none" w="sm" len="sm"/>
            <a:tailEnd type="none" w="sm" len="sm"/>
          </a:ln>
        </p:spPr>
        <p:txBody>
          <a:bodyPr/>
          <a:lstStyle>
            <a:lvl1pPr marL="0" indent="0">
              <a:buNone/>
              <a:defRPr>
                <a:solidFill>
                  <a:schemeClr val="tx2"/>
                </a:solidFill>
              </a:defRPr>
            </a:lvl1pPr>
          </a:lstStyle>
          <a:p>
            <a:r>
              <a:rPr lang="en-US"/>
              <a:t>Click icon to add picture</a:t>
            </a:r>
            <a:endParaRPr lang="en-IE"/>
          </a:p>
        </p:txBody>
      </p:sp>
      <p:sp>
        <p:nvSpPr>
          <p:cNvPr id="10" name="Text Placeholder 4">
            <a:extLst>
              <a:ext uri="{FF2B5EF4-FFF2-40B4-BE49-F238E27FC236}">
                <a16:creationId xmlns:a16="http://schemas.microsoft.com/office/drawing/2014/main" id="{12415A3E-5C31-4007-8208-34FF613FDA4D}"/>
              </a:ext>
            </a:extLst>
          </p:cNvPr>
          <p:cNvSpPr>
            <a:spLocks noGrp="1"/>
          </p:cNvSpPr>
          <p:nvPr>
            <p:ph type="body" sz="quarter" idx="31"/>
          </p:nvPr>
        </p:nvSpPr>
        <p:spPr>
          <a:xfrm>
            <a:off x="8345487" y="4611671"/>
            <a:ext cx="3008313" cy="1103313"/>
          </a:xfrm>
          <a:solidFill>
            <a:schemeClr val="tx2"/>
          </a:solidFill>
        </p:spPr>
        <p:txBody>
          <a:bodyPr>
            <a:noAutofit/>
          </a:bodyPr>
          <a:lstStyle>
            <a:lvl1pPr marL="0" indent="0">
              <a:buNone/>
              <a:defRPr>
                <a:solidFill>
                  <a:schemeClr val="bg1"/>
                </a:solidFill>
              </a:defRPr>
            </a:lvl1pPr>
          </a:lstStyle>
          <a:p>
            <a:pPr lvl="0"/>
            <a:r>
              <a:rPr lang="en-US"/>
              <a:t>Click to edit Master text styles</a:t>
            </a:r>
          </a:p>
        </p:txBody>
      </p:sp>
      <p:sp>
        <p:nvSpPr>
          <p:cNvPr id="6" name="Slide Number Placeholder 5">
            <a:extLst>
              <a:ext uri="{FF2B5EF4-FFF2-40B4-BE49-F238E27FC236}">
                <a16:creationId xmlns:a16="http://schemas.microsoft.com/office/drawing/2014/main" id="{0E52517C-B46F-A98F-0643-A97107DEC79E}"/>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noAutofit/>
          </a:bodyPr>
          <a:lstStyle>
            <a:lvl1pPr algn="r">
              <a:defRPr sz="1000">
                <a:solidFill>
                  <a:schemeClr val="tx1"/>
                </a:solidFill>
                <a:latin typeface="+mn-lt"/>
              </a:defRPr>
            </a:lvl1pPr>
          </a:lstStyle>
          <a:p>
            <a:pPr algn="l"/>
            <a:fld id="{768364BB-9B21-4D29-A19C-C6410F652861}" type="slidenum">
              <a:rPr lang="en-IE" smtClean="0"/>
              <a:pPr algn="l"/>
              <a:t>‹#›</a:t>
            </a:fld>
            <a:endParaRPr lang="en-IE"/>
          </a:p>
        </p:txBody>
      </p:sp>
    </p:spTree>
    <p:extLst>
      <p:ext uri="{BB962C8B-B14F-4D97-AF65-F5344CB8AC3E}">
        <p14:creationId xmlns:p14="http://schemas.microsoft.com/office/powerpoint/2010/main" val="20218367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Text and a coloured text box">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430C1291-4A16-4E7F-D6F2-0662C6CCE1C1}"/>
              </a:ext>
            </a:extLst>
          </p:cNvPr>
          <p:cNvSpPr>
            <a:spLocks noGrp="1"/>
          </p:cNvSpPr>
          <p:nvPr>
            <p:ph type="title"/>
          </p:nvPr>
        </p:nvSpPr>
        <p:spPr>
          <a:xfrm>
            <a:off x="838200" y="365126"/>
            <a:ext cx="10515600" cy="816904"/>
          </a:xfrm>
        </p:spPr>
        <p:txBody>
          <a:bodyPr>
            <a:noAutofit/>
          </a:bodyPr>
          <a:lstStyle>
            <a:lvl1pPr>
              <a:defRPr/>
            </a:lvl1pPr>
          </a:lstStyle>
          <a:p>
            <a:r>
              <a:rPr lang="en-US"/>
              <a:t>Click to edit Master title style</a:t>
            </a:r>
            <a:endParaRPr lang="en-IE"/>
          </a:p>
        </p:txBody>
      </p:sp>
      <p:sp>
        <p:nvSpPr>
          <p:cNvPr id="3" name="Google Shape;72;p30">
            <a:extLst>
              <a:ext uri="{FF2B5EF4-FFF2-40B4-BE49-F238E27FC236}">
                <a16:creationId xmlns:a16="http://schemas.microsoft.com/office/drawing/2014/main" id="{252B282C-4F3C-02C6-86A1-F51B8A650847}"/>
              </a:ext>
            </a:extLst>
          </p:cNvPr>
          <p:cNvSpPr>
            <a:spLocks noGrp="1"/>
          </p:cNvSpPr>
          <p:nvPr>
            <p:ph type="pic" idx="2"/>
          </p:nvPr>
        </p:nvSpPr>
        <p:spPr>
          <a:xfrm>
            <a:off x="838200" y="1706136"/>
            <a:ext cx="4840275" cy="3463179"/>
          </a:xfrm>
          <a:prstGeom prst="rect">
            <a:avLst/>
          </a:prstGeom>
          <a:solidFill>
            <a:schemeClr val="lt2"/>
          </a:solidFill>
          <a:ln w="28575" cap="flat" cmpd="sng">
            <a:noFill/>
            <a:prstDash val="solid"/>
            <a:round/>
            <a:headEnd type="none" w="sm" len="sm"/>
            <a:tailEnd type="none" w="sm" len="sm"/>
          </a:ln>
        </p:spPr>
        <p:txBody>
          <a:bodyPr/>
          <a:lstStyle>
            <a:lvl1pPr marL="0" indent="0">
              <a:buNone/>
              <a:defRPr>
                <a:solidFill>
                  <a:schemeClr val="tx2"/>
                </a:solidFill>
              </a:defRPr>
            </a:lvl1pPr>
          </a:lstStyle>
          <a:p>
            <a:r>
              <a:rPr lang="en-US"/>
              <a:t>Click icon to add picture</a:t>
            </a:r>
            <a:endParaRPr lang="en-IE"/>
          </a:p>
        </p:txBody>
      </p:sp>
      <p:sp>
        <p:nvSpPr>
          <p:cNvPr id="8" name="Content Placeholder 2">
            <a:extLst>
              <a:ext uri="{FF2B5EF4-FFF2-40B4-BE49-F238E27FC236}">
                <a16:creationId xmlns:a16="http://schemas.microsoft.com/office/drawing/2014/main" id="{621CCFCC-12CB-E276-21C2-DAA2C8D36EC9}"/>
              </a:ext>
            </a:extLst>
          </p:cNvPr>
          <p:cNvSpPr>
            <a:spLocks noGrp="1"/>
          </p:cNvSpPr>
          <p:nvPr>
            <p:ph sz="half" idx="19"/>
          </p:nvPr>
        </p:nvSpPr>
        <p:spPr>
          <a:xfrm>
            <a:off x="6393779" y="1706137"/>
            <a:ext cx="4960021" cy="3463178"/>
          </a:xfrm>
          <a:solidFill>
            <a:schemeClr val="tx2"/>
          </a:solidFill>
        </p:spPr>
        <p:txBody>
          <a:bodyPr>
            <a:noAutofit/>
          </a:bodyPr>
          <a:lstStyle>
            <a:lvl1pPr marL="0" indent="0">
              <a:buNone/>
              <a:defRPr sz="2000">
                <a:solidFill>
                  <a:schemeClr val="bg1"/>
                </a:solidFill>
              </a:defRPr>
            </a:lvl1pPr>
          </a:lstStyle>
          <a:p>
            <a:pPr lvl="0"/>
            <a:r>
              <a:rPr lang="en-US"/>
              <a:t>Click to edit Master text styles</a:t>
            </a:r>
          </a:p>
        </p:txBody>
      </p:sp>
      <p:sp>
        <p:nvSpPr>
          <p:cNvPr id="2" name="Slide Number Placeholder 5">
            <a:extLst>
              <a:ext uri="{FF2B5EF4-FFF2-40B4-BE49-F238E27FC236}">
                <a16:creationId xmlns:a16="http://schemas.microsoft.com/office/drawing/2014/main" id="{9240A71C-FBDC-ABE7-AF08-221E5E629542}"/>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noAutofit/>
          </a:bodyPr>
          <a:lstStyle>
            <a:lvl1pPr algn="r">
              <a:defRPr sz="1000">
                <a:solidFill>
                  <a:schemeClr val="tx1"/>
                </a:solidFill>
                <a:latin typeface="+mn-lt"/>
              </a:defRPr>
            </a:lvl1pPr>
          </a:lstStyle>
          <a:p>
            <a:pPr algn="l"/>
            <a:fld id="{768364BB-9B21-4D29-A19C-C6410F652861}" type="slidenum">
              <a:rPr lang="en-IE" smtClean="0"/>
              <a:pPr algn="l"/>
              <a:t>‹#›</a:t>
            </a:fld>
            <a:endParaRPr lang="en-IE"/>
          </a:p>
        </p:txBody>
      </p:sp>
    </p:spTree>
    <p:extLst>
      <p:ext uri="{BB962C8B-B14F-4D97-AF65-F5344CB8AC3E}">
        <p14:creationId xmlns:p14="http://schemas.microsoft.com/office/powerpoint/2010/main" val="163052280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p:cSld name="Quote positive logo">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23559404-34AB-2AB1-76B4-CB85000D699F}"/>
              </a:ext>
            </a:extLst>
          </p:cNvPr>
          <p:cNvSpPr>
            <a:spLocks noGrp="1"/>
          </p:cNvSpPr>
          <p:nvPr>
            <p:ph type="title"/>
          </p:nvPr>
        </p:nvSpPr>
        <p:spPr>
          <a:xfrm>
            <a:off x="0" y="-816904"/>
            <a:ext cx="10515600" cy="816904"/>
          </a:xfrm>
        </p:spPr>
        <p:txBody>
          <a:bodyPr/>
          <a:lstStyle>
            <a:lvl1pPr>
              <a:defRPr>
                <a:solidFill>
                  <a:schemeClr val="tx1">
                    <a:lumMod val="65000"/>
                    <a:lumOff val="35000"/>
                  </a:schemeClr>
                </a:solidFill>
              </a:defRPr>
            </a:lvl1pPr>
          </a:lstStyle>
          <a:p>
            <a:r>
              <a:rPr lang="en-US"/>
              <a:t>Click to edit Master title style</a:t>
            </a:r>
            <a:endParaRPr lang="en-IE"/>
          </a:p>
        </p:txBody>
      </p:sp>
      <p:sp>
        <p:nvSpPr>
          <p:cNvPr id="6" name="Picture Placeholder 5">
            <a:extLst>
              <a:ext uri="{FF2B5EF4-FFF2-40B4-BE49-F238E27FC236}">
                <a16:creationId xmlns:a16="http://schemas.microsoft.com/office/drawing/2014/main" id="{A012AF7B-3A7E-8763-817E-DD321C64A6B1}"/>
              </a:ext>
            </a:extLst>
          </p:cNvPr>
          <p:cNvSpPr>
            <a:spLocks noGrp="1"/>
          </p:cNvSpPr>
          <p:nvPr>
            <p:ph type="pic" sz="quarter" idx="11"/>
          </p:nvPr>
        </p:nvSpPr>
        <p:spPr>
          <a:xfrm>
            <a:off x="0" y="0"/>
            <a:ext cx="12238038" cy="6858000"/>
          </a:xfrm>
          <a:solidFill>
            <a:schemeClr val="bg2"/>
          </a:solidFill>
        </p:spPr>
        <p:txBody>
          <a:bodyPr/>
          <a:lstStyle>
            <a:lvl1pPr marL="0" indent="0">
              <a:buNone/>
              <a:defRPr>
                <a:solidFill>
                  <a:schemeClr val="tx2"/>
                </a:solidFill>
              </a:defRPr>
            </a:lvl1pPr>
          </a:lstStyle>
          <a:p>
            <a:r>
              <a:rPr lang="en-US"/>
              <a:t>Click icon to add picture</a:t>
            </a:r>
            <a:endParaRPr lang="en-IE"/>
          </a:p>
        </p:txBody>
      </p:sp>
      <p:sp>
        <p:nvSpPr>
          <p:cNvPr id="8" name="Content Placeholder 7">
            <a:extLst>
              <a:ext uri="{FF2B5EF4-FFF2-40B4-BE49-F238E27FC236}">
                <a16:creationId xmlns:a16="http://schemas.microsoft.com/office/drawing/2014/main" id="{68A2B82B-3461-6DA2-3E41-F3AC81391822}"/>
              </a:ext>
            </a:extLst>
          </p:cNvPr>
          <p:cNvSpPr>
            <a:spLocks noGrp="1"/>
          </p:cNvSpPr>
          <p:nvPr>
            <p:ph sz="quarter" idx="12"/>
          </p:nvPr>
        </p:nvSpPr>
        <p:spPr>
          <a:xfrm>
            <a:off x="0" y="994438"/>
            <a:ext cx="6096000" cy="4521200"/>
          </a:xfrm>
          <a:solidFill>
            <a:schemeClr val="tx2"/>
          </a:solidFill>
        </p:spPr>
        <p:txBody>
          <a:bodyPr lIns="504000" anchor="ctr">
            <a:noAutofit/>
          </a:bodyPr>
          <a:lstStyle>
            <a:lvl1pPr marL="0" indent="0">
              <a:buNone/>
              <a:defRPr/>
            </a:lvl1pPr>
            <a:lvl2pPr marL="457200" indent="0">
              <a:buNone/>
              <a:defRPr lang="en-US" sz="2400" b="1" i="1" kern="1200" dirty="0">
                <a:solidFill>
                  <a:schemeClr val="bg1"/>
                </a:solidFill>
                <a:latin typeface="+mn-lt"/>
                <a:ea typeface="+mn-ea"/>
                <a:cs typeface="+mn-cs"/>
              </a:defRPr>
            </a:lvl2pPr>
          </a:lstStyle>
          <a:p>
            <a:pPr lvl="0"/>
            <a:r>
              <a:rPr lang="en-US"/>
              <a:t>Click to edit Master text styles</a:t>
            </a:r>
          </a:p>
        </p:txBody>
      </p:sp>
      <p:pic>
        <p:nvPicPr>
          <p:cNvPr id="13" name="Google Shape;66;p29" descr="Quote">
            <a:extLst>
              <a:ext uri="{FF2B5EF4-FFF2-40B4-BE49-F238E27FC236}">
                <a16:creationId xmlns:a16="http://schemas.microsoft.com/office/drawing/2014/main" id="{2BA61D73-E039-6C69-A4A9-27D86CB30D1D}"/>
              </a:ext>
            </a:extLst>
          </p:cNvPr>
          <p:cNvPicPr preferRelativeResize="0"/>
          <p:nvPr/>
        </p:nvPicPr>
        <p:blipFill rotWithShape="1">
          <a:blip r:embed="rId2">
            <a:alphaModFix/>
            <a:biLevel thresh="50000"/>
          </a:blip>
          <a:srcRect/>
          <a:stretch/>
        </p:blipFill>
        <p:spPr>
          <a:xfrm rot="10800000">
            <a:off x="5349220" y="5138020"/>
            <a:ext cx="989729" cy="989729"/>
          </a:xfrm>
          <a:prstGeom prst="rect">
            <a:avLst/>
          </a:prstGeom>
          <a:noFill/>
          <a:ln>
            <a:noFill/>
          </a:ln>
        </p:spPr>
      </p:pic>
      <p:pic>
        <p:nvPicPr>
          <p:cNvPr id="3" name="Picture 2" descr="A blue flag with yellow stars&#10;&#10;Description automatically generated">
            <a:extLst>
              <a:ext uri="{FF2B5EF4-FFF2-40B4-BE49-F238E27FC236}">
                <a16:creationId xmlns:a16="http://schemas.microsoft.com/office/drawing/2014/main" id="{BE2FFB7F-6A6F-E203-E2CE-AAC503E40FFA}"/>
              </a:ext>
            </a:extLst>
          </p:cNvPr>
          <p:cNvPicPr>
            <a:picLocks noChangeAspect="1"/>
          </p:cNvPicPr>
          <p:nvPr/>
        </p:nvPicPr>
        <p:blipFill>
          <a:blip r:embed="rId3"/>
          <a:stretch>
            <a:fillRect/>
          </a:stretch>
        </p:blipFill>
        <p:spPr>
          <a:xfrm>
            <a:off x="10725768" y="5901016"/>
            <a:ext cx="1256063" cy="762106"/>
          </a:xfrm>
          <a:prstGeom prst="rect">
            <a:avLst/>
          </a:prstGeom>
        </p:spPr>
      </p:pic>
      <p:pic>
        <p:nvPicPr>
          <p:cNvPr id="5" name="Google Shape;66;p29" descr="Quote">
            <a:extLst>
              <a:ext uri="{FF2B5EF4-FFF2-40B4-BE49-F238E27FC236}">
                <a16:creationId xmlns:a16="http://schemas.microsoft.com/office/drawing/2014/main" id="{D61A7912-F509-F977-C8A3-05B55096DDA4}"/>
              </a:ext>
            </a:extLst>
          </p:cNvPr>
          <p:cNvPicPr preferRelativeResize="0"/>
          <p:nvPr userDrawn="1"/>
        </p:nvPicPr>
        <p:blipFill rotWithShape="1">
          <a:blip r:embed="rId2">
            <a:alphaModFix/>
            <a:biLevel thresh="50000"/>
          </a:blip>
          <a:srcRect/>
          <a:stretch/>
        </p:blipFill>
        <p:spPr>
          <a:xfrm rot="10800000">
            <a:off x="5349220" y="5138020"/>
            <a:ext cx="989729" cy="989729"/>
          </a:xfrm>
          <a:prstGeom prst="rect">
            <a:avLst/>
          </a:prstGeom>
          <a:noFill/>
          <a:ln>
            <a:noFill/>
          </a:ln>
        </p:spPr>
      </p:pic>
      <p:pic>
        <p:nvPicPr>
          <p:cNvPr id="7" name="Picture 6" descr="A blue flag with yellow stars&#10;&#10;Description automatically generated">
            <a:extLst>
              <a:ext uri="{FF2B5EF4-FFF2-40B4-BE49-F238E27FC236}">
                <a16:creationId xmlns:a16="http://schemas.microsoft.com/office/drawing/2014/main" id="{519F3A2E-810F-F3DF-534B-DFE8563EDCFA}"/>
              </a:ext>
            </a:extLst>
          </p:cNvPr>
          <p:cNvPicPr>
            <a:picLocks noChangeAspect="1"/>
          </p:cNvPicPr>
          <p:nvPr userDrawn="1"/>
        </p:nvPicPr>
        <p:blipFill>
          <a:blip r:embed="rId3"/>
          <a:stretch>
            <a:fillRect/>
          </a:stretch>
        </p:blipFill>
        <p:spPr>
          <a:xfrm>
            <a:off x="10725768" y="5901016"/>
            <a:ext cx="1256063" cy="762106"/>
          </a:xfrm>
          <a:prstGeom prst="rect">
            <a:avLst/>
          </a:prstGeom>
        </p:spPr>
      </p:pic>
      <p:sp>
        <p:nvSpPr>
          <p:cNvPr id="9" name="Slide Number Placeholder 5">
            <a:extLst>
              <a:ext uri="{FF2B5EF4-FFF2-40B4-BE49-F238E27FC236}">
                <a16:creationId xmlns:a16="http://schemas.microsoft.com/office/drawing/2014/main" id="{AC0BD146-26A9-B2E3-790A-137432E6994D}"/>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lstStyle>
            <a:lvl1pPr algn="r">
              <a:defRPr sz="1000">
                <a:solidFill>
                  <a:schemeClr val="tx1"/>
                </a:solidFill>
                <a:latin typeface="+mn-lt"/>
              </a:defRPr>
            </a:lvl1pPr>
          </a:lstStyle>
          <a:p>
            <a:pPr algn="l"/>
            <a:fld id="{768364BB-9B21-4D29-A19C-C6410F652861}" type="slidenum">
              <a:rPr lang="en-IE" smtClean="0"/>
              <a:pPr algn="l"/>
              <a:t>‹#›</a:t>
            </a:fld>
            <a:endParaRPr lang="en-IE"/>
          </a:p>
        </p:txBody>
      </p:sp>
    </p:spTree>
    <p:extLst>
      <p:ext uri="{BB962C8B-B14F-4D97-AF65-F5344CB8AC3E}">
        <p14:creationId xmlns:p14="http://schemas.microsoft.com/office/powerpoint/2010/main" val="215134910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Quote negative logo">
    <p:spTree>
      <p:nvGrpSpPr>
        <p:cNvPr id="1" name=""/>
        <p:cNvGrpSpPr/>
        <p:nvPr/>
      </p:nvGrpSpPr>
      <p:grpSpPr>
        <a:xfrm>
          <a:off x="0" y="0"/>
          <a:ext cx="0" cy="0"/>
          <a:chOff x="0" y="0"/>
          <a:chExt cx="0" cy="0"/>
        </a:xfrm>
      </p:grpSpPr>
      <p:sp>
        <p:nvSpPr>
          <p:cNvPr id="4" name="Picture Placeholder 5">
            <a:extLst>
              <a:ext uri="{FF2B5EF4-FFF2-40B4-BE49-F238E27FC236}">
                <a16:creationId xmlns:a16="http://schemas.microsoft.com/office/drawing/2014/main" id="{16039EEF-B8E6-4383-4827-068F0611752D}"/>
              </a:ext>
            </a:extLst>
          </p:cNvPr>
          <p:cNvSpPr>
            <a:spLocks noGrp="1"/>
          </p:cNvSpPr>
          <p:nvPr>
            <p:ph type="pic" sz="quarter" idx="11"/>
          </p:nvPr>
        </p:nvSpPr>
        <p:spPr>
          <a:xfrm>
            <a:off x="0" y="0"/>
            <a:ext cx="12238038" cy="6858000"/>
          </a:xfrm>
          <a:solidFill>
            <a:schemeClr val="tx2"/>
          </a:solidFill>
        </p:spPr>
        <p:txBody>
          <a:bodyPr/>
          <a:lstStyle>
            <a:lvl1pPr marL="0" indent="0">
              <a:buNone/>
              <a:defRPr>
                <a:solidFill>
                  <a:schemeClr val="bg1"/>
                </a:solidFill>
              </a:defRPr>
            </a:lvl1pPr>
          </a:lstStyle>
          <a:p>
            <a:r>
              <a:rPr lang="en-US"/>
              <a:t>Click icon to add picture</a:t>
            </a:r>
            <a:endParaRPr lang="en-IE"/>
          </a:p>
        </p:txBody>
      </p:sp>
      <p:sp>
        <p:nvSpPr>
          <p:cNvPr id="7" name="Content Placeholder 7">
            <a:extLst>
              <a:ext uri="{FF2B5EF4-FFF2-40B4-BE49-F238E27FC236}">
                <a16:creationId xmlns:a16="http://schemas.microsoft.com/office/drawing/2014/main" id="{1BE876A1-64BE-0A6D-B28E-A01C8883D1FD}"/>
              </a:ext>
            </a:extLst>
          </p:cNvPr>
          <p:cNvSpPr>
            <a:spLocks noGrp="1"/>
          </p:cNvSpPr>
          <p:nvPr>
            <p:ph sz="quarter" idx="12"/>
          </p:nvPr>
        </p:nvSpPr>
        <p:spPr>
          <a:xfrm>
            <a:off x="0" y="994438"/>
            <a:ext cx="6096000" cy="4521200"/>
          </a:xfrm>
          <a:solidFill>
            <a:schemeClr val="bg2"/>
          </a:solidFill>
        </p:spPr>
        <p:txBody>
          <a:bodyPr lIns="504000" anchor="ctr">
            <a:noAutofit/>
          </a:bodyPr>
          <a:lstStyle>
            <a:lvl1pPr marL="0" indent="0">
              <a:buNone/>
              <a:defRPr/>
            </a:lvl1pPr>
            <a:lvl2pPr marL="457200" indent="0">
              <a:buNone/>
              <a:defRPr lang="en-US" sz="2400" b="1" i="1" kern="1200" dirty="0">
                <a:solidFill>
                  <a:schemeClr val="tx2"/>
                </a:solidFill>
                <a:latin typeface="+mn-lt"/>
                <a:ea typeface="+mn-ea"/>
                <a:cs typeface="+mn-cs"/>
              </a:defRPr>
            </a:lvl2pPr>
          </a:lstStyle>
          <a:p>
            <a:pPr lvl="0"/>
            <a:r>
              <a:rPr lang="en-US"/>
              <a:t>Click to edit Master text styles</a:t>
            </a:r>
          </a:p>
        </p:txBody>
      </p:sp>
      <p:pic>
        <p:nvPicPr>
          <p:cNvPr id="8" name="Google Shape;66;p29" descr="Quote">
            <a:extLst>
              <a:ext uri="{FF2B5EF4-FFF2-40B4-BE49-F238E27FC236}">
                <a16:creationId xmlns:a16="http://schemas.microsoft.com/office/drawing/2014/main" id="{E1B4A183-929D-5431-B365-FECE6A72A484}"/>
              </a:ext>
            </a:extLst>
          </p:cNvPr>
          <p:cNvPicPr preferRelativeResize="0"/>
          <p:nvPr/>
        </p:nvPicPr>
        <p:blipFill rotWithShape="1">
          <a:blip r:embed="rId2">
            <a:alphaModFix/>
            <a:biLevel thresh="50000"/>
          </a:blip>
          <a:srcRect/>
          <a:stretch/>
        </p:blipFill>
        <p:spPr>
          <a:xfrm rot="10800000">
            <a:off x="5349220" y="5138020"/>
            <a:ext cx="989729" cy="989729"/>
          </a:xfrm>
          <a:prstGeom prst="rect">
            <a:avLst/>
          </a:prstGeom>
          <a:noFill/>
          <a:ln>
            <a:noFill/>
          </a:ln>
        </p:spPr>
      </p:pic>
      <p:pic>
        <p:nvPicPr>
          <p:cNvPr id="9" name="Picture 8" descr="A blue flag with yellow stars and stripes&#10;&#10;Description automatically generated">
            <a:extLst>
              <a:ext uri="{FF2B5EF4-FFF2-40B4-BE49-F238E27FC236}">
                <a16:creationId xmlns:a16="http://schemas.microsoft.com/office/drawing/2014/main" id="{E6CD1AA0-BE2D-038C-5423-E271CF1636D7}"/>
              </a:ext>
            </a:extLst>
          </p:cNvPr>
          <p:cNvPicPr>
            <a:picLocks noChangeAspect="1"/>
          </p:cNvPicPr>
          <p:nvPr/>
        </p:nvPicPr>
        <p:blipFill>
          <a:blip r:embed="rId3"/>
          <a:stretch>
            <a:fillRect/>
          </a:stretch>
        </p:blipFill>
        <p:spPr>
          <a:xfrm>
            <a:off x="10725768" y="5901016"/>
            <a:ext cx="1257867" cy="763200"/>
          </a:xfrm>
          <a:prstGeom prst="rect">
            <a:avLst/>
          </a:prstGeom>
        </p:spPr>
      </p:pic>
      <p:sp>
        <p:nvSpPr>
          <p:cNvPr id="2" name="Title 1">
            <a:extLst>
              <a:ext uri="{FF2B5EF4-FFF2-40B4-BE49-F238E27FC236}">
                <a16:creationId xmlns:a16="http://schemas.microsoft.com/office/drawing/2014/main" id="{51148383-BBA9-7909-CFDF-60BEA0FE957B}"/>
              </a:ext>
            </a:extLst>
          </p:cNvPr>
          <p:cNvSpPr>
            <a:spLocks noGrp="1"/>
          </p:cNvSpPr>
          <p:nvPr>
            <p:ph type="title"/>
          </p:nvPr>
        </p:nvSpPr>
        <p:spPr>
          <a:xfrm>
            <a:off x="0" y="-803511"/>
            <a:ext cx="10515600" cy="816904"/>
          </a:xfrm>
        </p:spPr>
        <p:txBody>
          <a:bodyPr/>
          <a:lstStyle>
            <a:lvl1pPr>
              <a:defRPr>
                <a:solidFill>
                  <a:schemeClr val="bg1">
                    <a:lumMod val="65000"/>
                  </a:schemeClr>
                </a:solidFill>
              </a:defRPr>
            </a:lvl1pPr>
          </a:lstStyle>
          <a:p>
            <a:r>
              <a:rPr lang="en-US"/>
              <a:t>Click to edit Master title style</a:t>
            </a:r>
            <a:endParaRPr lang="en-IE"/>
          </a:p>
        </p:txBody>
      </p:sp>
      <p:pic>
        <p:nvPicPr>
          <p:cNvPr id="6" name="Google Shape;66;p29" descr="Quote">
            <a:extLst>
              <a:ext uri="{FF2B5EF4-FFF2-40B4-BE49-F238E27FC236}">
                <a16:creationId xmlns:a16="http://schemas.microsoft.com/office/drawing/2014/main" id="{DE2EBF53-76CE-6C8F-0861-C3A5D384E180}"/>
              </a:ext>
            </a:extLst>
          </p:cNvPr>
          <p:cNvPicPr preferRelativeResize="0"/>
          <p:nvPr userDrawn="1"/>
        </p:nvPicPr>
        <p:blipFill rotWithShape="1">
          <a:blip r:embed="rId2">
            <a:alphaModFix/>
            <a:biLevel thresh="50000"/>
          </a:blip>
          <a:srcRect/>
          <a:stretch/>
        </p:blipFill>
        <p:spPr>
          <a:xfrm rot="10800000">
            <a:off x="5349220" y="5138020"/>
            <a:ext cx="989729" cy="989729"/>
          </a:xfrm>
          <a:prstGeom prst="rect">
            <a:avLst/>
          </a:prstGeom>
          <a:noFill/>
          <a:ln>
            <a:noFill/>
          </a:ln>
        </p:spPr>
      </p:pic>
      <p:pic>
        <p:nvPicPr>
          <p:cNvPr id="10" name="Picture 9" descr="A blue flag with yellow stars and stripes&#10;&#10;Description automatically generated">
            <a:extLst>
              <a:ext uri="{FF2B5EF4-FFF2-40B4-BE49-F238E27FC236}">
                <a16:creationId xmlns:a16="http://schemas.microsoft.com/office/drawing/2014/main" id="{AB87E6E1-A561-866F-CE99-26D96476848A}"/>
              </a:ext>
            </a:extLst>
          </p:cNvPr>
          <p:cNvPicPr>
            <a:picLocks noChangeAspect="1"/>
          </p:cNvPicPr>
          <p:nvPr userDrawn="1"/>
        </p:nvPicPr>
        <p:blipFill>
          <a:blip r:embed="rId3"/>
          <a:stretch>
            <a:fillRect/>
          </a:stretch>
        </p:blipFill>
        <p:spPr>
          <a:xfrm>
            <a:off x="10725768" y="5901016"/>
            <a:ext cx="1257867" cy="763200"/>
          </a:xfrm>
          <a:prstGeom prst="rect">
            <a:avLst/>
          </a:prstGeom>
        </p:spPr>
      </p:pic>
      <p:sp>
        <p:nvSpPr>
          <p:cNvPr id="11" name="Slide Number Placeholder 5">
            <a:extLst>
              <a:ext uri="{FF2B5EF4-FFF2-40B4-BE49-F238E27FC236}">
                <a16:creationId xmlns:a16="http://schemas.microsoft.com/office/drawing/2014/main" id="{7765A446-C679-3C21-6DB2-E6E244E9DB91}"/>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lstStyle>
            <a:lvl1pPr algn="r">
              <a:defRPr sz="1000">
                <a:solidFill>
                  <a:schemeClr val="bg1"/>
                </a:solidFill>
                <a:latin typeface="+mn-lt"/>
              </a:defRPr>
            </a:lvl1pPr>
          </a:lstStyle>
          <a:p>
            <a:pPr algn="l"/>
            <a:fld id="{768364BB-9B21-4D29-A19C-C6410F652861}" type="slidenum">
              <a:rPr lang="en-IE" smtClean="0"/>
              <a:pPr algn="l"/>
              <a:t>‹#›</a:t>
            </a:fld>
            <a:endParaRPr lang="en-IE"/>
          </a:p>
        </p:txBody>
      </p:sp>
    </p:spTree>
    <p:extLst>
      <p:ext uri="{BB962C8B-B14F-4D97-AF65-F5344CB8AC3E}">
        <p14:creationId xmlns:p14="http://schemas.microsoft.com/office/powerpoint/2010/main" val="8502253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hapter page option 1">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78779EA-6394-AAE5-959A-6BB82A7D90AE}"/>
              </a:ext>
            </a:extLst>
          </p:cNvPr>
          <p:cNvSpPr/>
          <p:nvPr/>
        </p:nvSpPr>
        <p:spPr>
          <a:xfrm>
            <a:off x="0" y="0"/>
            <a:ext cx="12192000" cy="381000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6" name="Google Shape;75;p31">
            <a:extLst>
              <a:ext uri="{FF2B5EF4-FFF2-40B4-BE49-F238E27FC236}">
                <a16:creationId xmlns:a16="http://schemas.microsoft.com/office/drawing/2014/main" id="{66DB0E40-389A-4ADF-E594-6BBAB29E7192}"/>
              </a:ext>
            </a:extLst>
          </p:cNvPr>
          <p:cNvSpPr>
            <a:spLocks noGrp="1"/>
          </p:cNvSpPr>
          <p:nvPr>
            <p:ph type="pic" idx="2"/>
          </p:nvPr>
        </p:nvSpPr>
        <p:spPr>
          <a:xfrm>
            <a:off x="0" y="0"/>
            <a:ext cx="12192000" cy="3810000"/>
          </a:xfrm>
          <a:prstGeom prst="rect">
            <a:avLst/>
          </a:prstGeom>
          <a:solidFill>
            <a:schemeClr val="lt2"/>
          </a:solidFill>
          <a:ln>
            <a:noFill/>
          </a:ln>
        </p:spPr>
        <p:txBody>
          <a:bodyPr/>
          <a:lstStyle>
            <a:lvl1pPr marL="0" indent="0">
              <a:buNone/>
              <a:defRPr>
                <a:solidFill>
                  <a:schemeClr val="tx2"/>
                </a:solidFill>
              </a:defRPr>
            </a:lvl1pPr>
          </a:lstStyle>
          <a:p>
            <a:r>
              <a:rPr lang="en-US"/>
              <a:t>Click icon to add picture</a:t>
            </a:r>
            <a:endParaRPr lang="en-IE"/>
          </a:p>
        </p:txBody>
      </p:sp>
      <p:sp>
        <p:nvSpPr>
          <p:cNvPr id="10" name="Title 1">
            <a:extLst>
              <a:ext uri="{FF2B5EF4-FFF2-40B4-BE49-F238E27FC236}">
                <a16:creationId xmlns:a16="http://schemas.microsoft.com/office/drawing/2014/main" id="{BD6BCEAD-64F8-A9C2-D826-FF1F037B20C7}"/>
              </a:ext>
            </a:extLst>
          </p:cNvPr>
          <p:cNvSpPr>
            <a:spLocks noGrp="1"/>
          </p:cNvSpPr>
          <p:nvPr>
            <p:ph type="title"/>
          </p:nvPr>
        </p:nvSpPr>
        <p:spPr>
          <a:xfrm>
            <a:off x="838200" y="3434898"/>
            <a:ext cx="10515600" cy="816904"/>
          </a:xfrm>
          <a:solidFill>
            <a:schemeClr val="bg1"/>
          </a:solidFill>
        </p:spPr>
        <p:txBody>
          <a:bodyPr lIns="180000"/>
          <a:lstStyle/>
          <a:p>
            <a:r>
              <a:rPr lang="en-US"/>
              <a:t>Click to edit Master title style</a:t>
            </a:r>
            <a:endParaRPr lang="en-IE"/>
          </a:p>
        </p:txBody>
      </p:sp>
      <p:sp>
        <p:nvSpPr>
          <p:cNvPr id="8" name="Content Placeholder 6">
            <a:extLst>
              <a:ext uri="{FF2B5EF4-FFF2-40B4-BE49-F238E27FC236}">
                <a16:creationId xmlns:a16="http://schemas.microsoft.com/office/drawing/2014/main" id="{A59C8E60-AD13-6DDB-15AD-A3F8E3F22A78}"/>
              </a:ext>
            </a:extLst>
          </p:cNvPr>
          <p:cNvSpPr>
            <a:spLocks noGrp="1"/>
          </p:cNvSpPr>
          <p:nvPr>
            <p:ph sz="quarter" idx="11"/>
          </p:nvPr>
        </p:nvSpPr>
        <p:spPr>
          <a:xfrm>
            <a:off x="838200" y="4441825"/>
            <a:ext cx="10515600" cy="587375"/>
          </a:xfrm>
        </p:spPr>
        <p:txBody>
          <a:bodyPr>
            <a:noAutofit/>
          </a:bodyPr>
          <a:lstStyle>
            <a:lvl1pPr marL="0" indent="0">
              <a:buNone/>
              <a:defRPr sz="2000"/>
            </a:lvl1pPr>
          </a:lstStyle>
          <a:p>
            <a:pPr lvl="0"/>
            <a:r>
              <a:rPr lang="en-US"/>
              <a:t>Click to edit Master text styles</a:t>
            </a:r>
          </a:p>
        </p:txBody>
      </p:sp>
      <p:sp>
        <p:nvSpPr>
          <p:cNvPr id="2" name="Slide Number Placeholder 5">
            <a:extLst>
              <a:ext uri="{FF2B5EF4-FFF2-40B4-BE49-F238E27FC236}">
                <a16:creationId xmlns:a16="http://schemas.microsoft.com/office/drawing/2014/main" id="{C239B419-47F7-2FF3-C377-FBB7B2DBA65C}"/>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lstStyle>
            <a:lvl1pPr algn="r">
              <a:defRPr sz="1000">
                <a:solidFill>
                  <a:schemeClr val="tx1"/>
                </a:solidFill>
                <a:latin typeface="+mn-lt"/>
              </a:defRPr>
            </a:lvl1pPr>
          </a:lstStyle>
          <a:p>
            <a:pPr algn="l"/>
            <a:fld id="{768364BB-9B21-4D29-A19C-C6410F652861}" type="slidenum">
              <a:rPr lang="en-IE" smtClean="0"/>
              <a:pPr algn="l"/>
              <a:t>‹#›</a:t>
            </a:fld>
            <a:endParaRPr lang="en-IE"/>
          </a:p>
        </p:txBody>
      </p:sp>
    </p:spTree>
    <p:extLst>
      <p:ext uri="{BB962C8B-B14F-4D97-AF65-F5344CB8AC3E}">
        <p14:creationId xmlns:p14="http://schemas.microsoft.com/office/powerpoint/2010/main" val="15452291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Circle picture coloured background">
    <p:bg>
      <p:bgPr>
        <a:solidFill>
          <a:srgbClr val="00339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D1C58A-AE9F-CB20-353A-B865ECE39A5D}"/>
              </a:ext>
            </a:extLst>
          </p:cNvPr>
          <p:cNvSpPr>
            <a:spLocks noGrp="1"/>
          </p:cNvSpPr>
          <p:nvPr>
            <p:ph type="title"/>
          </p:nvPr>
        </p:nvSpPr>
        <p:spPr/>
        <p:txBody>
          <a:bodyPr>
            <a:noAutofit/>
          </a:bodyPr>
          <a:lstStyle>
            <a:lvl1pPr>
              <a:defRPr>
                <a:solidFill>
                  <a:schemeClr val="bg1"/>
                </a:solidFill>
              </a:defRPr>
            </a:lvl1pPr>
          </a:lstStyle>
          <a:p>
            <a:r>
              <a:rPr lang="en-US"/>
              <a:t>Click to edit Master title style</a:t>
            </a:r>
            <a:endParaRPr lang="en-IE"/>
          </a:p>
        </p:txBody>
      </p:sp>
      <p:sp>
        <p:nvSpPr>
          <p:cNvPr id="5" name="Google Shape;128;p36">
            <a:extLst>
              <a:ext uri="{FF2B5EF4-FFF2-40B4-BE49-F238E27FC236}">
                <a16:creationId xmlns:a16="http://schemas.microsoft.com/office/drawing/2014/main" id="{A266CAEF-D60F-6624-41DB-56608F2B46A5}"/>
              </a:ext>
            </a:extLst>
          </p:cNvPr>
          <p:cNvSpPr>
            <a:spLocks noGrp="1"/>
          </p:cNvSpPr>
          <p:nvPr>
            <p:ph type="pic" idx="10"/>
          </p:nvPr>
        </p:nvSpPr>
        <p:spPr>
          <a:xfrm>
            <a:off x="4152718" y="1683033"/>
            <a:ext cx="3886563" cy="3886563"/>
          </a:xfrm>
          <a:prstGeom prst="ellipse">
            <a:avLst/>
          </a:prstGeom>
          <a:solidFill>
            <a:schemeClr val="lt2"/>
          </a:solidFill>
          <a:ln w="76200">
            <a:noFill/>
          </a:ln>
        </p:spPr>
        <p:txBody>
          <a:bodyPr/>
          <a:lstStyle>
            <a:lvl1pPr marL="0" indent="0">
              <a:buNone/>
              <a:defRPr sz="2000">
                <a:solidFill>
                  <a:schemeClr val="tx2"/>
                </a:solidFill>
              </a:defRPr>
            </a:lvl1pPr>
          </a:lstStyle>
          <a:p>
            <a:r>
              <a:rPr lang="en-US"/>
              <a:t>Click icon to add picture</a:t>
            </a:r>
            <a:endParaRPr lang="en-IE"/>
          </a:p>
        </p:txBody>
      </p:sp>
      <p:pic>
        <p:nvPicPr>
          <p:cNvPr id="6" name="Picture 5" descr="A blue flag with yellow stars and stripes&#10;&#10;Description automatically generated">
            <a:extLst>
              <a:ext uri="{FF2B5EF4-FFF2-40B4-BE49-F238E27FC236}">
                <a16:creationId xmlns:a16="http://schemas.microsoft.com/office/drawing/2014/main" id="{43A5598A-C2EA-5505-BEB5-E80CA68AEDA1}"/>
              </a:ext>
            </a:extLst>
          </p:cNvPr>
          <p:cNvPicPr>
            <a:picLocks noChangeAspect="1"/>
          </p:cNvPicPr>
          <p:nvPr/>
        </p:nvPicPr>
        <p:blipFill>
          <a:blip r:embed="rId2"/>
          <a:stretch>
            <a:fillRect/>
          </a:stretch>
        </p:blipFill>
        <p:spPr>
          <a:xfrm>
            <a:off x="10725768" y="5901016"/>
            <a:ext cx="1257867" cy="763200"/>
          </a:xfrm>
          <a:prstGeom prst="rect">
            <a:avLst/>
          </a:prstGeom>
        </p:spPr>
      </p:pic>
      <p:pic>
        <p:nvPicPr>
          <p:cNvPr id="4" name="Picture 3" descr="A blue flag with yellow stars and stripes&#10;&#10;Description automatically generated">
            <a:extLst>
              <a:ext uri="{FF2B5EF4-FFF2-40B4-BE49-F238E27FC236}">
                <a16:creationId xmlns:a16="http://schemas.microsoft.com/office/drawing/2014/main" id="{3D5D7A7A-28D1-BC55-7F75-53B9E5FBC534}"/>
              </a:ext>
            </a:extLst>
          </p:cNvPr>
          <p:cNvPicPr>
            <a:picLocks noChangeAspect="1"/>
          </p:cNvPicPr>
          <p:nvPr userDrawn="1"/>
        </p:nvPicPr>
        <p:blipFill>
          <a:blip r:embed="rId2"/>
          <a:stretch>
            <a:fillRect/>
          </a:stretch>
        </p:blipFill>
        <p:spPr>
          <a:xfrm>
            <a:off x="10725768" y="5901016"/>
            <a:ext cx="1257867" cy="763200"/>
          </a:xfrm>
          <a:prstGeom prst="rect">
            <a:avLst/>
          </a:prstGeom>
        </p:spPr>
      </p:pic>
      <p:sp>
        <p:nvSpPr>
          <p:cNvPr id="7" name="Slide Number Placeholder 5">
            <a:extLst>
              <a:ext uri="{FF2B5EF4-FFF2-40B4-BE49-F238E27FC236}">
                <a16:creationId xmlns:a16="http://schemas.microsoft.com/office/drawing/2014/main" id="{32B7D111-DE2E-9994-A799-F62F38E83DB4}"/>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noAutofit/>
          </a:bodyPr>
          <a:lstStyle>
            <a:lvl1pPr algn="r">
              <a:defRPr sz="1000">
                <a:solidFill>
                  <a:schemeClr val="bg1"/>
                </a:solidFill>
                <a:latin typeface="+mn-lt"/>
              </a:defRPr>
            </a:lvl1pPr>
          </a:lstStyle>
          <a:p>
            <a:pPr algn="l"/>
            <a:fld id="{768364BB-9B21-4D29-A19C-C6410F652861}" type="slidenum">
              <a:rPr lang="en-IE" smtClean="0"/>
              <a:pPr algn="l"/>
              <a:t>‹#›</a:t>
            </a:fld>
            <a:endParaRPr lang="en-IE"/>
          </a:p>
        </p:txBody>
      </p:sp>
    </p:spTree>
    <p:extLst>
      <p:ext uri="{BB962C8B-B14F-4D97-AF65-F5344CB8AC3E}">
        <p14:creationId xmlns:p14="http://schemas.microsoft.com/office/powerpoint/2010/main" val="2530056208"/>
      </p:ext>
    </p:extLst>
  </p:cSld>
  <p:clrMapOvr>
    <a:overrideClrMapping bg1="lt1" tx1="dk1" bg2="lt2" tx2="dk2" accent1="accent1" accent2="accent2" accent3="accent3" accent4="accent4" accent5="accent5" accent6="accent6" hlink="hlink" folHlink="folHlink"/>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3 Circles pictures coloured background">
    <p:bg>
      <p:bgPr>
        <a:solidFill>
          <a:srgbClr val="00339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D1C58A-AE9F-CB20-353A-B865ECE39A5D}"/>
              </a:ext>
            </a:extLst>
          </p:cNvPr>
          <p:cNvSpPr>
            <a:spLocks noGrp="1"/>
          </p:cNvSpPr>
          <p:nvPr>
            <p:ph type="title"/>
          </p:nvPr>
        </p:nvSpPr>
        <p:spPr/>
        <p:txBody>
          <a:bodyPr>
            <a:noAutofit/>
          </a:bodyPr>
          <a:lstStyle>
            <a:lvl1pPr>
              <a:defRPr>
                <a:solidFill>
                  <a:schemeClr val="bg1"/>
                </a:solidFill>
              </a:defRPr>
            </a:lvl1pPr>
          </a:lstStyle>
          <a:p>
            <a:r>
              <a:rPr lang="en-US"/>
              <a:t>Click to edit Master title style</a:t>
            </a:r>
            <a:endParaRPr lang="en-IE"/>
          </a:p>
        </p:txBody>
      </p:sp>
      <p:sp>
        <p:nvSpPr>
          <p:cNvPr id="5" name="Google Shape;128;p36">
            <a:extLst>
              <a:ext uri="{FF2B5EF4-FFF2-40B4-BE49-F238E27FC236}">
                <a16:creationId xmlns:a16="http://schemas.microsoft.com/office/drawing/2014/main" id="{A266CAEF-D60F-6624-41DB-56608F2B46A5}"/>
              </a:ext>
            </a:extLst>
          </p:cNvPr>
          <p:cNvSpPr>
            <a:spLocks noGrp="1"/>
          </p:cNvSpPr>
          <p:nvPr>
            <p:ph type="pic" idx="10"/>
          </p:nvPr>
        </p:nvSpPr>
        <p:spPr>
          <a:xfrm>
            <a:off x="838200" y="1923896"/>
            <a:ext cx="3010207" cy="3010207"/>
          </a:xfrm>
          <a:prstGeom prst="ellipse">
            <a:avLst/>
          </a:prstGeom>
          <a:solidFill>
            <a:schemeClr val="lt2"/>
          </a:solidFill>
          <a:ln w="76200">
            <a:noFill/>
          </a:ln>
        </p:spPr>
        <p:txBody>
          <a:bodyPr/>
          <a:lstStyle>
            <a:lvl1pPr marL="0" indent="0">
              <a:buNone/>
              <a:defRPr sz="2000">
                <a:solidFill>
                  <a:schemeClr val="tx2"/>
                </a:solidFill>
              </a:defRPr>
            </a:lvl1pPr>
          </a:lstStyle>
          <a:p>
            <a:r>
              <a:rPr lang="en-US"/>
              <a:t>Click icon to add picture</a:t>
            </a:r>
            <a:endParaRPr lang="en-IE"/>
          </a:p>
        </p:txBody>
      </p:sp>
      <p:sp>
        <p:nvSpPr>
          <p:cNvPr id="8" name="Google Shape;128;p36">
            <a:extLst>
              <a:ext uri="{FF2B5EF4-FFF2-40B4-BE49-F238E27FC236}">
                <a16:creationId xmlns:a16="http://schemas.microsoft.com/office/drawing/2014/main" id="{7DC5575C-474B-C81C-6517-E882E9E5246B}"/>
              </a:ext>
            </a:extLst>
          </p:cNvPr>
          <p:cNvSpPr>
            <a:spLocks noGrp="1"/>
          </p:cNvSpPr>
          <p:nvPr>
            <p:ph type="pic" idx="11"/>
          </p:nvPr>
        </p:nvSpPr>
        <p:spPr>
          <a:xfrm>
            <a:off x="4590896" y="1923896"/>
            <a:ext cx="3010207" cy="3010207"/>
          </a:xfrm>
          <a:prstGeom prst="ellipse">
            <a:avLst/>
          </a:prstGeom>
          <a:solidFill>
            <a:schemeClr val="lt2"/>
          </a:solidFill>
          <a:ln w="76200">
            <a:noFill/>
          </a:ln>
        </p:spPr>
        <p:txBody>
          <a:bodyPr/>
          <a:lstStyle>
            <a:lvl1pPr marL="0" indent="0">
              <a:buNone/>
              <a:defRPr sz="2000">
                <a:solidFill>
                  <a:schemeClr val="tx2"/>
                </a:solidFill>
              </a:defRPr>
            </a:lvl1pPr>
          </a:lstStyle>
          <a:p>
            <a:r>
              <a:rPr lang="en-US"/>
              <a:t>Click icon to add picture</a:t>
            </a:r>
            <a:endParaRPr lang="en-IE"/>
          </a:p>
        </p:txBody>
      </p:sp>
      <p:sp>
        <p:nvSpPr>
          <p:cNvPr id="10" name="Google Shape;128;p36">
            <a:extLst>
              <a:ext uri="{FF2B5EF4-FFF2-40B4-BE49-F238E27FC236}">
                <a16:creationId xmlns:a16="http://schemas.microsoft.com/office/drawing/2014/main" id="{948E1B30-A652-44AE-9B5E-AC9365965BF4}"/>
              </a:ext>
            </a:extLst>
          </p:cNvPr>
          <p:cNvSpPr>
            <a:spLocks noGrp="1"/>
          </p:cNvSpPr>
          <p:nvPr>
            <p:ph type="pic" idx="12"/>
          </p:nvPr>
        </p:nvSpPr>
        <p:spPr>
          <a:xfrm>
            <a:off x="8343593" y="1923896"/>
            <a:ext cx="3010207" cy="3010207"/>
          </a:xfrm>
          <a:prstGeom prst="ellipse">
            <a:avLst/>
          </a:prstGeom>
          <a:solidFill>
            <a:schemeClr val="lt2"/>
          </a:solidFill>
          <a:ln w="76200">
            <a:noFill/>
          </a:ln>
        </p:spPr>
        <p:txBody>
          <a:bodyPr/>
          <a:lstStyle>
            <a:lvl1pPr marL="0" indent="0">
              <a:buNone/>
              <a:defRPr sz="2000">
                <a:solidFill>
                  <a:schemeClr val="tx2"/>
                </a:solidFill>
              </a:defRPr>
            </a:lvl1pPr>
          </a:lstStyle>
          <a:p>
            <a:r>
              <a:rPr lang="en-US"/>
              <a:t>Click icon to add picture</a:t>
            </a:r>
            <a:endParaRPr lang="en-IE"/>
          </a:p>
        </p:txBody>
      </p:sp>
      <p:pic>
        <p:nvPicPr>
          <p:cNvPr id="6" name="Picture 5" descr="A blue flag with yellow stars and stripes&#10;&#10;Description automatically generated">
            <a:extLst>
              <a:ext uri="{FF2B5EF4-FFF2-40B4-BE49-F238E27FC236}">
                <a16:creationId xmlns:a16="http://schemas.microsoft.com/office/drawing/2014/main" id="{D4D01C79-8E51-7320-51B2-6B4D1CD158EC}"/>
              </a:ext>
            </a:extLst>
          </p:cNvPr>
          <p:cNvPicPr>
            <a:picLocks noChangeAspect="1"/>
          </p:cNvPicPr>
          <p:nvPr/>
        </p:nvPicPr>
        <p:blipFill>
          <a:blip r:embed="rId2"/>
          <a:stretch>
            <a:fillRect/>
          </a:stretch>
        </p:blipFill>
        <p:spPr>
          <a:xfrm>
            <a:off x="10725768" y="5901016"/>
            <a:ext cx="1257867" cy="763200"/>
          </a:xfrm>
          <a:prstGeom prst="rect">
            <a:avLst/>
          </a:prstGeom>
        </p:spPr>
      </p:pic>
      <p:pic>
        <p:nvPicPr>
          <p:cNvPr id="3" name="Picture 2" descr="A blue flag with yellow stars and stripes&#10;&#10;Description automatically generated">
            <a:extLst>
              <a:ext uri="{FF2B5EF4-FFF2-40B4-BE49-F238E27FC236}">
                <a16:creationId xmlns:a16="http://schemas.microsoft.com/office/drawing/2014/main" id="{D6200794-8F7F-E0F0-3735-90CCC24A8AC7}"/>
              </a:ext>
            </a:extLst>
          </p:cNvPr>
          <p:cNvPicPr>
            <a:picLocks noChangeAspect="1"/>
          </p:cNvPicPr>
          <p:nvPr userDrawn="1"/>
        </p:nvPicPr>
        <p:blipFill>
          <a:blip r:embed="rId2"/>
          <a:stretch>
            <a:fillRect/>
          </a:stretch>
        </p:blipFill>
        <p:spPr>
          <a:xfrm>
            <a:off x="10725768" y="5901016"/>
            <a:ext cx="1257867" cy="763200"/>
          </a:xfrm>
          <a:prstGeom prst="rect">
            <a:avLst/>
          </a:prstGeom>
        </p:spPr>
      </p:pic>
      <p:sp>
        <p:nvSpPr>
          <p:cNvPr id="7" name="Slide Number Placeholder 5">
            <a:extLst>
              <a:ext uri="{FF2B5EF4-FFF2-40B4-BE49-F238E27FC236}">
                <a16:creationId xmlns:a16="http://schemas.microsoft.com/office/drawing/2014/main" id="{C6271D99-21D4-ED76-0E54-1ECA6FD71E4F}"/>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noAutofit/>
          </a:bodyPr>
          <a:lstStyle>
            <a:lvl1pPr algn="r">
              <a:defRPr sz="1000">
                <a:solidFill>
                  <a:schemeClr val="bg1"/>
                </a:solidFill>
                <a:latin typeface="+mn-lt"/>
              </a:defRPr>
            </a:lvl1pPr>
          </a:lstStyle>
          <a:p>
            <a:pPr algn="l"/>
            <a:fld id="{768364BB-9B21-4D29-A19C-C6410F652861}" type="slidenum">
              <a:rPr lang="en-IE" smtClean="0"/>
              <a:pPr algn="l"/>
              <a:t>‹#›</a:t>
            </a:fld>
            <a:endParaRPr lang="en-IE"/>
          </a:p>
        </p:txBody>
      </p:sp>
    </p:spTree>
    <p:extLst>
      <p:ext uri="{BB962C8B-B14F-4D97-AF65-F5344CB8AC3E}">
        <p14:creationId xmlns:p14="http://schemas.microsoft.com/office/powerpoint/2010/main" val="247583446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3 Circles pictures white background">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D1C58A-AE9F-CB20-353A-B865ECE39A5D}"/>
              </a:ext>
            </a:extLst>
          </p:cNvPr>
          <p:cNvSpPr>
            <a:spLocks noGrp="1"/>
          </p:cNvSpPr>
          <p:nvPr>
            <p:ph type="title"/>
          </p:nvPr>
        </p:nvSpPr>
        <p:spPr/>
        <p:txBody>
          <a:bodyPr>
            <a:noAutofit/>
          </a:bodyPr>
          <a:lstStyle>
            <a:lvl1pPr>
              <a:defRPr>
                <a:solidFill>
                  <a:srgbClr val="003399"/>
                </a:solidFill>
              </a:defRPr>
            </a:lvl1pPr>
          </a:lstStyle>
          <a:p>
            <a:r>
              <a:rPr lang="en-US"/>
              <a:t>Click to edit Master title style</a:t>
            </a:r>
            <a:endParaRPr lang="en-IE"/>
          </a:p>
        </p:txBody>
      </p:sp>
      <p:sp>
        <p:nvSpPr>
          <p:cNvPr id="5" name="Google Shape;128;p36">
            <a:extLst>
              <a:ext uri="{FF2B5EF4-FFF2-40B4-BE49-F238E27FC236}">
                <a16:creationId xmlns:a16="http://schemas.microsoft.com/office/drawing/2014/main" id="{A266CAEF-D60F-6624-41DB-56608F2B46A5}"/>
              </a:ext>
            </a:extLst>
          </p:cNvPr>
          <p:cNvSpPr>
            <a:spLocks noGrp="1"/>
          </p:cNvSpPr>
          <p:nvPr>
            <p:ph type="pic" idx="10"/>
          </p:nvPr>
        </p:nvSpPr>
        <p:spPr>
          <a:xfrm>
            <a:off x="838200" y="1923896"/>
            <a:ext cx="3010207" cy="3010207"/>
          </a:xfrm>
          <a:prstGeom prst="ellipse">
            <a:avLst/>
          </a:prstGeom>
          <a:solidFill>
            <a:schemeClr val="lt2"/>
          </a:solidFill>
          <a:ln w="76200">
            <a:noFill/>
          </a:ln>
        </p:spPr>
        <p:txBody>
          <a:bodyPr/>
          <a:lstStyle>
            <a:lvl1pPr marL="0" indent="0">
              <a:buNone/>
              <a:defRPr sz="2000">
                <a:solidFill>
                  <a:schemeClr val="tx2"/>
                </a:solidFill>
              </a:defRPr>
            </a:lvl1pPr>
          </a:lstStyle>
          <a:p>
            <a:r>
              <a:rPr lang="en-US"/>
              <a:t>Click icon to add picture</a:t>
            </a:r>
            <a:endParaRPr lang="en-IE"/>
          </a:p>
        </p:txBody>
      </p:sp>
      <p:sp>
        <p:nvSpPr>
          <p:cNvPr id="8" name="Google Shape;128;p36">
            <a:extLst>
              <a:ext uri="{FF2B5EF4-FFF2-40B4-BE49-F238E27FC236}">
                <a16:creationId xmlns:a16="http://schemas.microsoft.com/office/drawing/2014/main" id="{7DC5575C-474B-C81C-6517-E882E9E5246B}"/>
              </a:ext>
            </a:extLst>
          </p:cNvPr>
          <p:cNvSpPr>
            <a:spLocks noGrp="1"/>
          </p:cNvSpPr>
          <p:nvPr>
            <p:ph type="pic" idx="11"/>
          </p:nvPr>
        </p:nvSpPr>
        <p:spPr>
          <a:xfrm>
            <a:off x="4590896" y="1923896"/>
            <a:ext cx="3010207" cy="3010207"/>
          </a:xfrm>
          <a:prstGeom prst="ellipse">
            <a:avLst/>
          </a:prstGeom>
          <a:solidFill>
            <a:schemeClr val="lt2"/>
          </a:solidFill>
          <a:ln w="76200">
            <a:noFill/>
          </a:ln>
        </p:spPr>
        <p:txBody>
          <a:bodyPr/>
          <a:lstStyle>
            <a:lvl1pPr marL="0" indent="0">
              <a:buNone/>
              <a:defRPr sz="2000">
                <a:solidFill>
                  <a:schemeClr val="tx2"/>
                </a:solidFill>
              </a:defRPr>
            </a:lvl1pPr>
          </a:lstStyle>
          <a:p>
            <a:r>
              <a:rPr lang="en-US"/>
              <a:t>Click icon to add picture</a:t>
            </a:r>
            <a:endParaRPr lang="en-IE"/>
          </a:p>
        </p:txBody>
      </p:sp>
      <p:sp>
        <p:nvSpPr>
          <p:cNvPr id="10" name="Google Shape;128;p36">
            <a:extLst>
              <a:ext uri="{FF2B5EF4-FFF2-40B4-BE49-F238E27FC236}">
                <a16:creationId xmlns:a16="http://schemas.microsoft.com/office/drawing/2014/main" id="{948E1B30-A652-44AE-9B5E-AC9365965BF4}"/>
              </a:ext>
            </a:extLst>
          </p:cNvPr>
          <p:cNvSpPr>
            <a:spLocks noGrp="1"/>
          </p:cNvSpPr>
          <p:nvPr>
            <p:ph type="pic" idx="12"/>
          </p:nvPr>
        </p:nvSpPr>
        <p:spPr>
          <a:xfrm>
            <a:off x="8343593" y="1923896"/>
            <a:ext cx="3010207" cy="3010207"/>
          </a:xfrm>
          <a:prstGeom prst="ellipse">
            <a:avLst/>
          </a:prstGeom>
          <a:solidFill>
            <a:schemeClr val="lt2"/>
          </a:solidFill>
          <a:ln w="76200">
            <a:noFill/>
          </a:ln>
        </p:spPr>
        <p:txBody>
          <a:bodyPr/>
          <a:lstStyle>
            <a:lvl1pPr marL="0" indent="0">
              <a:buNone/>
              <a:defRPr sz="2000">
                <a:solidFill>
                  <a:schemeClr val="tx2"/>
                </a:solidFill>
              </a:defRPr>
            </a:lvl1pPr>
          </a:lstStyle>
          <a:p>
            <a:r>
              <a:rPr lang="en-US"/>
              <a:t>Click icon to add picture</a:t>
            </a:r>
            <a:endParaRPr lang="en-IE"/>
          </a:p>
        </p:txBody>
      </p:sp>
      <p:sp>
        <p:nvSpPr>
          <p:cNvPr id="4" name="Slide Number Placeholder 5">
            <a:extLst>
              <a:ext uri="{FF2B5EF4-FFF2-40B4-BE49-F238E27FC236}">
                <a16:creationId xmlns:a16="http://schemas.microsoft.com/office/drawing/2014/main" id="{F37EF38B-E8AF-66F2-44F8-7A5DA7FF345C}"/>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noAutofit/>
          </a:bodyPr>
          <a:lstStyle>
            <a:lvl1pPr algn="r">
              <a:defRPr sz="1000">
                <a:solidFill>
                  <a:schemeClr val="tx1"/>
                </a:solidFill>
                <a:latin typeface="+mn-lt"/>
              </a:defRPr>
            </a:lvl1pPr>
          </a:lstStyle>
          <a:p>
            <a:pPr algn="l"/>
            <a:fld id="{768364BB-9B21-4D29-A19C-C6410F652861}" type="slidenum">
              <a:rPr lang="en-IE" smtClean="0"/>
              <a:pPr algn="l"/>
              <a:t>‹#›</a:t>
            </a:fld>
            <a:endParaRPr lang="en-IE"/>
          </a:p>
        </p:txBody>
      </p:sp>
    </p:spTree>
    <p:extLst>
      <p:ext uri="{BB962C8B-B14F-4D97-AF65-F5344CB8AC3E}">
        <p14:creationId xmlns:p14="http://schemas.microsoft.com/office/powerpoint/2010/main" val="4147060328"/>
      </p:ext>
    </p:extLst>
  </p:cSld>
  <p:clrMapOvr>
    <a:overrideClrMapping bg1="lt1" tx1="dk1" bg2="lt2" tx2="dk2" accent1="accent1" accent2="accent2" accent3="accent3" accent4="accent4" accent5="accent5" accent6="accent6" hlink="hlink" folHlink="folHlink"/>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4 Circles pictures white backgroun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D1C58A-AE9F-CB20-353A-B865ECE39A5D}"/>
              </a:ext>
            </a:extLst>
          </p:cNvPr>
          <p:cNvSpPr>
            <a:spLocks noGrp="1"/>
          </p:cNvSpPr>
          <p:nvPr>
            <p:ph type="title"/>
          </p:nvPr>
        </p:nvSpPr>
        <p:spPr/>
        <p:txBody>
          <a:bodyPr>
            <a:noAutofit/>
          </a:bodyPr>
          <a:lstStyle/>
          <a:p>
            <a:r>
              <a:rPr lang="en-US"/>
              <a:t>Click to edit Master title style</a:t>
            </a:r>
            <a:endParaRPr lang="en-IE"/>
          </a:p>
        </p:txBody>
      </p:sp>
      <p:sp>
        <p:nvSpPr>
          <p:cNvPr id="4" name="Google Shape;128;p36">
            <a:extLst>
              <a:ext uri="{FF2B5EF4-FFF2-40B4-BE49-F238E27FC236}">
                <a16:creationId xmlns:a16="http://schemas.microsoft.com/office/drawing/2014/main" id="{C6066961-5253-C2E8-C59C-7D3AEA190748}"/>
              </a:ext>
            </a:extLst>
          </p:cNvPr>
          <p:cNvSpPr>
            <a:spLocks noGrp="1"/>
          </p:cNvSpPr>
          <p:nvPr>
            <p:ph type="pic" idx="2"/>
          </p:nvPr>
        </p:nvSpPr>
        <p:spPr>
          <a:xfrm>
            <a:off x="838200" y="1644073"/>
            <a:ext cx="1784927" cy="1784927"/>
          </a:xfrm>
          <a:prstGeom prst="ellipse">
            <a:avLst/>
          </a:prstGeom>
          <a:solidFill>
            <a:schemeClr val="lt2"/>
          </a:solidFill>
          <a:ln w="57150">
            <a:noFill/>
          </a:ln>
        </p:spPr>
        <p:txBody>
          <a:bodyPr/>
          <a:lstStyle>
            <a:lvl1pPr marL="0" indent="0">
              <a:buNone/>
              <a:defRPr sz="2000">
                <a:solidFill>
                  <a:schemeClr val="tx2"/>
                </a:solidFill>
              </a:defRPr>
            </a:lvl1pPr>
          </a:lstStyle>
          <a:p>
            <a:r>
              <a:rPr lang="en-US"/>
              <a:t>Click icon to add picture</a:t>
            </a:r>
            <a:endParaRPr lang="en-IE"/>
          </a:p>
        </p:txBody>
      </p:sp>
      <p:sp>
        <p:nvSpPr>
          <p:cNvPr id="3" name="Content Placeholder 2">
            <a:extLst>
              <a:ext uri="{FF2B5EF4-FFF2-40B4-BE49-F238E27FC236}">
                <a16:creationId xmlns:a16="http://schemas.microsoft.com/office/drawing/2014/main" id="{833F6E74-65E4-088E-A627-F5CBCB9E0FAA}"/>
              </a:ext>
            </a:extLst>
          </p:cNvPr>
          <p:cNvSpPr>
            <a:spLocks noGrp="1"/>
          </p:cNvSpPr>
          <p:nvPr>
            <p:ph sz="half" idx="1"/>
          </p:nvPr>
        </p:nvSpPr>
        <p:spPr>
          <a:xfrm>
            <a:off x="2887354" y="1792421"/>
            <a:ext cx="2881850" cy="1488229"/>
          </a:xfrm>
        </p:spPr>
        <p:txBody>
          <a:bodyPr>
            <a:noAutofit/>
          </a:bodyPr>
          <a:lstStyle>
            <a:lvl1pPr marL="0" indent="0">
              <a:buNone/>
              <a:defRPr sz="2000"/>
            </a:lvl1pPr>
          </a:lstStyle>
          <a:p>
            <a:pPr lvl="0"/>
            <a:r>
              <a:rPr lang="en-US"/>
              <a:t>Click to edit Master text styles</a:t>
            </a:r>
          </a:p>
        </p:txBody>
      </p:sp>
      <p:sp>
        <p:nvSpPr>
          <p:cNvPr id="22" name="Google Shape;128;p36">
            <a:extLst>
              <a:ext uri="{FF2B5EF4-FFF2-40B4-BE49-F238E27FC236}">
                <a16:creationId xmlns:a16="http://schemas.microsoft.com/office/drawing/2014/main" id="{530B519E-B8E9-0851-34A7-4EBCABDB1F24}"/>
              </a:ext>
            </a:extLst>
          </p:cNvPr>
          <p:cNvSpPr>
            <a:spLocks noGrp="1"/>
          </p:cNvSpPr>
          <p:nvPr>
            <p:ph type="pic" idx="19"/>
          </p:nvPr>
        </p:nvSpPr>
        <p:spPr>
          <a:xfrm>
            <a:off x="838198" y="3793520"/>
            <a:ext cx="1784927" cy="1784927"/>
          </a:xfrm>
          <a:prstGeom prst="ellipse">
            <a:avLst/>
          </a:prstGeom>
          <a:solidFill>
            <a:schemeClr val="lt2"/>
          </a:solidFill>
          <a:ln w="57150">
            <a:noFill/>
          </a:ln>
        </p:spPr>
        <p:txBody>
          <a:bodyPr/>
          <a:lstStyle>
            <a:lvl1pPr marL="0" indent="0">
              <a:buNone/>
              <a:defRPr sz="2000">
                <a:solidFill>
                  <a:schemeClr val="tx2"/>
                </a:solidFill>
              </a:defRPr>
            </a:lvl1pPr>
          </a:lstStyle>
          <a:p>
            <a:r>
              <a:rPr lang="en-US"/>
              <a:t>Click icon to add picture</a:t>
            </a:r>
            <a:endParaRPr lang="en-IE"/>
          </a:p>
        </p:txBody>
      </p:sp>
      <p:sp>
        <p:nvSpPr>
          <p:cNvPr id="21" name="Content Placeholder 2">
            <a:extLst>
              <a:ext uri="{FF2B5EF4-FFF2-40B4-BE49-F238E27FC236}">
                <a16:creationId xmlns:a16="http://schemas.microsoft.com/office/drawing/2014/main" id="{B7CC6BA2-60D9-1664-3253-8468AB06B3BA}"/>
              </a:ext>
            </a:extLst>
          </p:cNvPr>
          <p:cNvSpPr>
            <a:spLocks noGrp="1"/>
          </p:cNvSpPr>
          <p:nvPr>
            <p:ph sz="half" idx="18"/>
          </p:nvPr>
        </p:nvSpPr>
        <p:spPr>
          <a:xfrm>
            <a:off x="2887352" y="3941868"/>
            <a:ext cx="2881850" cy="1488229"/>
          </a:xfrm>
        </p:spPr>
        <p:txBody>
          <a:bodyPr>
            <a:noAutofit/>
          </a:bodyPr>
          <a:lstStyle>
            <a:lvl1pPr marL="0" indent="0">
              <a:buNone/>
              <a:defRPr sz="2000"/>
            </a:lvl1pPr>
          </a:lstStyle>
          <a:p>
            <a:pPr lvl="0"/>
            <a:r>
              <a:rPr lang="en-US"/>
              <a:t>Click to edit Master text styles</a:t>
            </a:r>
          </a:p>
        </p:txBody>
      </p:sp>
      <p:sp>
        <p:nvSpPr>
          <p:cNvPr id="6" name="Google Shape;128;p36">
            <a:extLst>
              <a:ext uri="{FF2B5EF4-FFF2-40B4-BE49-F238E27FC236}">
                <a16:creationId xmlns:a16="http://schemas.microsoft.com/office/drawing/2014/main" id="{B0466037-50F3-96B3-1B0E-06D3D18B8BCE}"/>
              </a:ext>
            </a:extLst>
          </p:cNvPr>
          <p:cNvSpPr>
            <a:spLocks noGrp="1"/>
          </p:cNvSpPr>
          <p:nvPr>
            <p:ph type="pic" idx="21"/>
          </p:nvPr>
        </p:nvSpPr>
        <p:spPr>
          <a:xfrm>
            <a:off x="6422796" y="1679603"/>
            <a:ext cx="1784927" cy="1784927"/>
          </a:xfrm>
          <a:prstGeom prst="ellipse">
            <a:avLst/>
          </a:prstGeom>
          <a:solidFill>
            <a:schemeClr val="lt2"/>
          </a:solidFill>
          <a:ln w="57150">
            <a:noFill/>
          </a:ln>
        </p:spPr>
        <p:txBody>
          <a:bodyPr/>
          <a:lstStyle>
            <a:lvl1pPr marL="0" indent="0">
              <a:buNone/>
              <a:defRPr sz="2000">
                <a:solidFill>
                  <a:schemeClr val="tx2"/>
                </a:solidFill>
              </a:defRPr>
            </a:lvl1pPr>
          </a:lstStyle>
          <a:p>
            <a:r>
              <a:rPr lang="en-US"/>
              <a:t>Click icon to add picture</a:t>
            </a:r>
            <a:endParaRPr lang="en-IE"/>
          </a:p>
        </p:txBody>
      </p:sp>
      <p:sp>
        <p:nvSpPr>
          <p:cNvPr id="5" name="Content Placeholder 2">
            <a:extLst>
              <a:ext uri="{FF2B5EF4-FFF2-40B4-BE49-F238E27FC236}">
                <a16:creationId xmlns:a16="http://schemas.microsoft.com/office/drawing/2014/main" id="{6BC1C8BB-B6BF-EFC9-4FB7-FE68ADABF649}"/>
              </a:ext>
            </a:extLst>
          </p:cNvPr>
          <p:cNvSpPr>
            <a:spLocks noGrp="1"/>
          </p:cNvSpPr>
          <p:nvPr>
            <p:ph sz="half" idx="20"/>
          </p:nvPr>
        </p:nvSpPr>
        <p:spPr>
          <a:xfrm>
            <a:off x="8471950" y="1827951"/>
            <a:ext cx="2881850" cy="1488229"/>
          </a:xfrm>
        </p:spPr>
        <p:txBody>
          <a:bodyPr>
            <a:noAutofit/>
          </a:bodyPr>
          <a:lstStyle>
            <a:lvl1pPr marL="0" indent="0">
              <a:buNone/>
              <a:defRPr sz="2000"/>
            </a:lvl1pPr>
          </a:lstStyle>
          <a:p>
            <a:pPr lvl="0"/>
            <a:r>
              <a:rPr lang="en-US"/>
              <a:t>Click to edit Master text styles</a:t>
            </a:r>
          </a:p>
        </p:txBody>
      </p:sp>
      <p:sp>
        <p:nvSpPr>
          <p:cNvPr id="8" name="Google Shape;128;p36">
            <a:extLst>
              <a:ext uri="{FF2B5EF4-FFF2-40B4-BE49-F238E27FC236}">
                <a16:creationId xmlns:a16="http://schemas.microsoft.com/office/drawing/2014/main" id="{2B2D1DEC-353D-0530-46BD-FAC7D81DC42A}"/>
              </a:ext>
            </a:extLst>
          </p:cNvPr>
          <p:cNvSpPr>
            <a:spLocks noGrp="1"/>
          </p:cNvSpPr>
          <p:nvPr>
            <p:ph type="pic" idx="23"/>
          </p:nvPr>
        </p:nvSpPr>
        <p:spPr>
          <a:xfrm>
            <a:off x="6422794" y="3829050"/>
            <a:ext cx="1784927" cy="1784927"/>
          </a:xfrm>
          <a:prstGeom prst="ellipse">
            <a:avLst/>
          </a:prstGeom>
          <a:solidFill>
            <a:schemeClr val="lt2"/>
          </a:solidFill>
          <a:ln w="57150">
            <a:noFill/>
          </a:ln>
        </p:spPr>
        <p:txBody>
          <a:bodyPr/>
          <a:lstStyle>
            <a:lvl1pPr marL="0" indent="0">
              <a:buNone/>
              <a:defRPr sz="2000">
                <a:solidFill>
                  <a:schemeClr val="tx2"/>
                </a:solidFill>
              </a:defRPr>
            </a:lvl1pPr>
          </a:lstStyle>
          <a:p>
            <a:r>
              <a:rPr lang="en-US"/>
              <a:t>Click icon to add picture</a:t>
            </a:r>
            <a:endParaRPr lang="en-IE"/>
          </a:p>
        </p:txBody>
      </p:sp>
      <p:sp>
        <p:nvSpPr>
          <p:cNvPr id="7" name="Content Placeholder 2">
            <a:extLst>
              <a:ext uri="{FF2B5EF4-FFF2-40B4-BE49-F238E27FC236}">
                <a16:creationId xmlns:a16="http://schemas.microsoft.com/office/drawing/2014/main" id="{DEC01048-C2DE-CFE9-C353-8ED3741099B7}"/>
              </a:ext>
            </a:extLst>
          </p:cNvPr>
          <p:cNvSpPr>
            <a:spLocks noGrp="1"/>
          </p:cNvSpPr>
          <p:nvPr>
            <p:ph sz="half" idx="22"/>
          </p:nvPr>
        </p:nvSpPr>
        <p:spPr>
          <a:xfrm>
            <a:off x="8471948" y="3977398"/>
            <a:ext cx="2881850" cy="1488229"/>
          </a:xfrm>
        </p:spPr>
        <p:txBody>
          <a:bodyPr>
            <a:noAutofit/>
          </a:bodyPr>
          <a:lstStyle>
            <a:lvl1pPr marL="0" indent="0">
              <a:buNone/>
              <a:defRPr sz="2000"/>
            </a:lvl1pPr>
          </a:lstStyle>
          <a:p>
            <a:pPr lvl="0"/>
            <a:r>
              <a:rPr lang="en-US"/>
              <a:t>Click to edit Master text styles</a:t>
            </a:r>
          </a:p>
        </p:txBody>
      </p:sp>
      <p:sp>
        <p:nvSpPr>
          <p:cNvPr id="9" name="Slide Number Placeholder 5">
            <a:extLst>
              <a:ext uri="{FF2B5EF4-FFF2-40B4-BE49-F238E27FC236}">
                <a16:creationId xmlns:a16="http://schemas.microsoft.com/office/drawing/2014/main" id="{C67E4CCE-C35C-C711-24D0-0F4BCA80C282}"/>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noAutofit/>
          </a:bodyPr>
          <a:lstStyle>
            <a:lvl1pPr algn="r">
              <a:defRPr sz="1000">
                <a:solidFill>
                  <a:schemeClr val="tx1"/>
                </a:solidFill>
                <a:latin typeface="+mn-lt"/>
              </a:defRPr>
            </a:lvl1pPr>
          </a:lstStyle>
          <a:p>
            <a:pPr algn="l"/>
            <a:fld id="{768364BB-9B21-4D29-A19C-C6410F652861}" type="slidenum">
              <a:rPr lang="en-IE" smtClean="0"/>
              <a:pPr algn="l"/>
              <a:t>‹#›</a:t>
            </a:fld>
            <a:endParaRPr lang="en-IE"/>
          </a:p>
        </p:txBody>
      </p:sp>
    </p:spTree>
    <p:extLst>
      <p:ext uri="{BB962C8B-B14F-4D97-AF65-F5344CB8AC3E}">
        <p14:creationId xmlns:p14="http://schemas.microsoft.com/office/powerpoint/2010/main" val="330983338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4 rectangles pictures white background an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D1C58A-AE9F-CB20-353A-B865ECE39A5D}"/>
              </a:ext>
            </a:extLst>
          </p:cNvPr>
          <p:cNvSpPr>
            <a:spLocks noGrp="1"/>
          </p:cNvSpPr>
          <p:nvPr>
            <p:ph type="title"/>
          </p:nvPr>
        </p:nvSpPr>
        <p:spPr/>
        <p:txBody>
          <a:bodyPr>
            <a:noAutofit/>
          </a:bodyPr>
          <a:lstStyle/>
          <a:p>
            <a:r>
              <a:rPr lang="en-US"/>
              <a:t>Click to edit Master title style</a:t>
            </a:r>
            <a:endParaRPr lang="en-IE"/>
          </a:p>
        </p:txBody>
      </p:sp>
      <p:sp>
        <p:nvSpPr>
          <p:cNvPr id="15" name="Google Shape;97;p33">
            <a:extLst>
              <a:ext uri="{FF2B5EF4-FFF2-40B4-BE49-F238E27FC236}">
                <a16:creationId xmlns:a16="http://schemas.microsoft.com/office/drawing/2014/main" id="{51CBB8A7-3E08-DCAC-14AF-878AC33CDC30}"/>
              </a:ext>
            </a:extLst>
          </p:cNvPr>
          <p:cNvSpPr>
            <a:spLocks noGrp="1"/>
          </p:cNvSpPr>
          <p:nvPr>
            <p:ph type="pic" idx="17"/>
          </p:nvPr>
        </p:nvSpPr>
        <p:spPr>
          <a:xfrm>
            <a:off x="838200" y="1931348"/>
            <a:ext cx="2461591" cy="1638158"/>
          </a:xfrm>
          <a:prstGeom prst="rect">
            <a:avLst/>
          </a:prstGeom>
          <a:solidFill>
            <a:schemeClr val="lt2"/>
          </a:solidFill>
          <a:ln w="57150">
            <a:noFill/>
          </a:ln>
        </p:spPr>
        <p:txBody>
          <a:bodyPr/>
          <a:lstStyle>
            <a:lvl1pPr marL="0" indent="0">
              <a:buNone/>
              <a:defRPr>
                <a:solidFill>
                  <a:schemeClr val="tx2"/>
                </a:solidFill>
              </a:defRPr>
            </a:lvl1pPr>
          </a:lstStyle>
          <a:p>
            <a:r>
              <a:rPr lang="en-US"/>
              <a:t>Click icon to add picture</a:t>
            </a:r>
            <a:endParaRPr lang="en-IE"/>
          </a:p>
        </p:txBody>
      </p:sp>
      <p:sp>
        <p:nvSpPr>
          <p:cNvPr id="10" name="Text Placeholder 9">
            <a:extLst>
              <a:ext uri="{FF2B5EF4-FFF2-40B4-BE49-F238E27FC236}">
                <a16:creationId xmlns:a16="http://schemas.microsoft.com/office/drawing/2014/main" id="{83438DF5-CCC4-87AD-037A-C14F79B6266F}"/>
              </a:ext>
            </a:extLst>
          </p:cNvPr>
          <p:cNvSpPr>
            <a:spLocks noGrp="1"/>
          </p:cNvSpPr>
          <p:nvPr>
            <p:ph type="body" sz="quarter" idx="13"/>
          </p:nvPr>
        </p:nvSpPr>
        <p:spPr>
          <a:xfrm>
            <a:off x="3508868" y="1931348"/>
            <a:ext cx="2462213" cy="1638300"/>
          </a:xfrm>
        </p:spPr>
        <p:txBody>
          <a:bodyPr>
            <a:noAutofit/>
          </a:bodyPr>
          <a:lstStyle>
            <a:lvl1pPr marL="0" indent="0">
              <a:buNone/>
              <a:defRPr/>
            </a:lvl1pPr>
          </a:lstStyle>
          <a:p>
            <a:pPr lvl="0"/>
            <a:r>
              <a:rPr lang="en-US"/>
              <a:t>Click to edit Master text styles</a:t>
            </a:r>
          </a:p>
        </p:txBody>
      </p:sp>
      <p:sp>
        <p:nvSpPr>
          <p:cNvPr id="18" name="Google Shape;97;p33">
            <a:extLst>
              <a:ext uri="{FF2B5EF4-FFF2-40B4-BE49-F238E27FC236}">
                <a16:creationId xmlns:a16="http://schemas.microsoft.com/office/drawing/2014/main" id="{BFE9E99F-07A9-26A1-106E-78351E5222CA}"/>
              </a:ext>
            </a:extLst>
          </p:cNvPr>
          <p:cNvSpPr>
            <a:spLocks noGrp="1"/>
          </p:cNvSpPr>
          <p:nvPr>
            <p:ph type="pic" idx="7"/>
          </p:nvPr>
        </p:nvSpPr>
        <p:spPr>
          <a:xfrm>
            <a:off x="838202" y="3740272"/>
            <a:ext cx="2461591" cy="1638158"/>
          </a:xfrm>
          <a:prstGeom prst="rect">
            <a:avLst/>
          </a:prstGeom>
          <a:solidFill>
            <a:schemeClr val="lt2"/>
          </a:solidFill>
          <a:ln w="57150">
            <a:noFill/>
          </a:ln>
        </p:spPr>
        <p:txBody>
          <a:bodyPr/>
          <a:lstStyle>
            <a:lvl1pPr marL="0" indent="0">
              <a:buNone/>
              <a:defRPr>
                <a:solidFill>
                  <a:schemeClr val="tx2"/>
                </a:solidFill>
              </a:defRPr>
            </a:lvl1pPr>
          </a:lstStyle>
          <a:p>
            <a:r>
              <a:rPr lang="en-US"/>
              <a:t>Click icon to add picture</a:t>
            </a:r>
            <a:endParaRPr lang="en-IE"/>
          </a:p>
        </p:txBody>
      </p:sp>
      <p:sp>
        <p:nvSpPr>
          <p:cNvPr id="12" name="Text Placeholder 9">
            <a:extLst>
              <a:ext uri="{FF2B5EF4-FFF2-40B4-BE49-F238E27FC236}">
                <a16:creationId xmlns:a16="http://schemas.microsoft.com/office/drawing/2014/main" id="{8A6A52A8-BCDE-0058-03FA-48265F58CC4D}"/>
              </a:ext>
            </a:extLst>
          </p:cNvPr>
          <p:cNvSpPr>
            <a:spLocks noGrp="1"/>
          </p:cNvSpPr>
          <p:nvPr>
            <p:ph type="body" sz="quarter" idx="15"/>
          </p:nvPr>
        </p:nvSpPr>
        <p:spPr>
          <a:xfrm>
            <a:off x="3508868" y="3740131"/>
            <a:ext cx="2462213" cy="1638300"/>
          </a:xfrm>
        </p:spPr>
        <p:txBody>
          <a:bodyPr>
            <a:noAutofit/>
          </a:bodyPr>
          <a:lstStyle>
            <a:lvl1pPr marL="0" indent="0">
              <a:buNone/>
              <a:defRPr/>
            </a:lvl1pPr>
          </a:lstStyle>
          <a:p>
            <a:pPr lvl="0"/>
            <a:r>
              <a:rPr lang="en-US"/>
              <a:t>Click to edit Master text styles</a:t>
            </a:r>
          </a:p>
        </p:txBody>
      </p:sp>
      <p:sp>
        <p:nvSpPr>
          <p:cNvPr id="3" name="Google Shape;95;p33">
            <a:extLst>
              <a:ext uri="{FF2B5EF4-FFF2-40B4-BE49-F238E27FC236}">
                <a16:creationId xmlns:a16="http://schemas.microsoft.com/office/drawing/2014/main" id="{A15E4B72-6400-86B0-FD40-4FCA9F38655E}"/>
              </a:ext>
            </a:extLst>
          </p:cNvPr>
          <p:cNvSpPr>
            <a:spLocks noGrp="1"/>
          </p:cNvSpPr>
          <p:nvPr>
            <p:ph type="pic" idx="10"/>
          </p:nvPr>
        </p:nvSpPr>
        <p:spPr>
          <a:xfrm>
            <a:off x="6180157" y="1931348"/>
            <a:ext cx="2461593" cy="1638159"/>
          </a:xfrm>
          <a:prstGeom prst="rect">
            <a:avLst/>
          </a:prstGeom>
          <a:solidFill>
            <a:schemeClr val="lt2"/>
          </a:solidFill>
          <a:ln w="57150">
            <a:noFill/>
          </a:ln>
        </p:spPr>
        <p:txBody>
          <a:bodyPr/>
          <a:lstStyle>
            <a:lvl1pPr marL="0" indent="0">
              <a:buNone/>
              <a:defRPr>
                <a:solidFill>
                  <a:schemeClr val="tx2"/>
                </a:solidFill>
              </a:defRPr>
            </a:lvl1pPr>
          </a:lstStyle>
          <a:p>
            <a:r>
              <a:rPr lang="en-US"/>
              <a:t>Click icon to add picture</a:t>
            </a:r>
            <a:endParaRPr lang="en-IE"/>
          </a:p>
        </p:txBody>
      </p:sp>
      <p:sp>
        <p:nvSpPr>
          <p:cNvPr id="11" name="Text Placeholder 9">
            <a:extLst>
              <a:ext uri="{FF2B5EF4-FFF2-40B4-BE49-F238E27FC236}">
                <a16:creationId xmlns:a16="http://schemas.microsoft.com/office/drawing/2014/main" id="{76022ECE-0EE9-F2CA-72F3-353CAD2AB488}"/>
              </a:ext>
            </a:extLst>
          </p:cNvPr>
          <p:cNvSpPr>
            <a:spLocks noGrp="1"/>
          </p:cNvSpPr>
          <p:nvPr>
            <p:ph type="body" sz="quarter" idx="14"/>
          </p:nvPr>
        </p:nvSpPr>
        <p:spPr>
          <a:xfrm>
            <a:off x="8891587" y="1931348"/>
            <a:ext cx="2462213" cy="1638300"/>
          </a:xfrm>
        </p:spPr>
        <p:txBody>
          <a:bodyPr>
            <a:noAutofit/>
          </a:bodyPr>
          <a:lstStyle>
            <a:lvl1pPr marL="0" indent="0">
              <a:buNone/>
              <a:defRPr/>
            </a:lvl1pPr>
          </a:lstStyle>
          <a:p>
            <a:pPr lvl="0"/>
            <a:r>
              <a:rPr lang="en-US"/>
              <a:t>Click to edit Master text styles</a:t>
            </a:r>
          </a:p>
        </p:txBody>
      </p:sp>
      <p:sp>
        <p:nvSpPr>
          <p:cNvPr id="8" name="Google Shape;97;p33">
            <a:extLst>
              <a:ext uri="{FF2B5EF4-FFF2-40B4-BE49-F238E27FC236}">
                <a16:creationId xmlns:a16="http://schemas.microsoft.com/office/drawing/2014/main" id="{0D3E0C88-3573-7B0F-D8F7-5AAD283A42F2}"/>
              </a:ext>
            </a:extLst>
          </p:cNvPr>
          <p:cNvSpPr>
            <a:spLocks noGrp="1"/>
          </p:cNvSpPr>
          <p:nvPr>
            <p:ph type="pic" idx="12"/>
          </p:nvPr>
        </p:nvSpPr>
        <p:spPr>
          <a:xfrm>
            <a:off x="6180157" y="3740272"/>
            <a:ext cx="2461591" cy="1638158"/>
          </a:xfrm>
          <a:prstGeom prst="rect">
            <a:avLst/>
          </a:prstGeom>
          <a:solidFill>
            <a:schemeClr val="lt2"/>
          </a:solidFill>
          <a:ln w="57150">
            <a:noFill/>
          </a:ln>
        </p:spPr>
        <p:txBody>
          <a:bodyPr/>
          <a:lstStyle>
            <a:lvl1pPr marL="0" indent="0">
              <a:buNone/>
              <a:defRPr>
                <a:solidFill>
                  <a:schemeClr val="tx2"/>
                </a:solidFill>
              </a:defRPr>
            </a:lvl1pPr>
          </a:lstStyle>
          <a:p>
            <a:r>
              <a:rPr lang="en-US"/>
              <a:t>Click icon to add picture</a:t>
            </a:r>
            <a:endParaRPr lang="en-IE"/>
          </a:p>
        </p:txBody>
      </p:sp>
      <p:sp>
        <p:nvSpPr>
          <p:cNvPr id="13" name="Text Placeholder 9">
            <a:extLst>
              <a:ext uri="{FF2B5EF4-FFF2-40B4-BE49-F238E27FC236}">
                <a16:creationId xmlns:a16="http://schemas.microsoft.com/office/drawing/2014/main" id="{5F2FF4C0-B8CC-5E9A-7FF2-0BA1FD86664D}"/>
              </a:ext>
            </a:extLst>
          </p:cNvPr>
          <p:cNvSpPr>
            <a:spLocks noGrp="1"/>
          </p:cNvSpPr>
          <p:nvPr>
            <p:ph type="body" sz="quarter" idx="16"/>
          </p:nvPr>
        </p:nvSpPr>
        <p:spPr>
          <a:xfrm>
            <a:off x="8891587" y="3740131"/>
            <a:ext cx="2462213" cy="1638300"/>
          </a:xfrm>
        </p:spPr>
        <p:txBody>
          <a:bodyPr>
            <a:noAutofit/>
          </a:bodyPr>
          <a:lstStyle>
            <a:lvl1pPr marL="0" indent="0">
              <a:buNone/>
              <a:defRPr/>
            </a:lvl1pPr>
          </a:lstStyle>
          <a:p>
            <a:pPr lvl="0"/>
            <a:r>
              <a:rPr lang="en-US"/>
              <a:t>Click to edit Master text styles</a:t>
            </a:r>
          </a:p>
        </p:txBody>
      </p:sp>
      <p:sp>
        <p:nvSpPr>
          <p:cNvPr id="4" name="Slide Number Placeholder 5">
            <a:extLst>
              <a:ext uri="{FF2B5EF4-FFF2-40B4-BE49-F238E27FC236}">
                <a16:creationId xmlns:a16="http://schemas.microsoft.com/office/drawing/2014/main" id="{73F815C1-0113-F490-4A53-0227959CF68C}"/>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noAutofit/>
          </a:bodyPr>
          <a:lstStyle>
            <a:lvl1pPr algn="r">
              <a:defRPr sz="1000">
                <a:solidFill>
                  <a:schemeClr val="tx1"/>
                </a:solidFill>
                <a:latin typeface="+mn-lt"/>
              </a:defRPr>
            </a:lvl1pPr>
          </a:lstStyle>
          <a:p>
            <a:pPr algn="l"/>
            <a:fld id="{768364BB-9B21-4D29-A19C-C6410F652861}" type="slidenum">
              <a:rPr lang="en-IE" smtClean="0"/>
              <a:pPr algn="l"/>
              <a:t>‹#›</a:t>
            </a:fld>
            <a:endParaRPr lang="en-IE"/>
          </a:p>
        </p:txBody>
      </p:sp>
    </p:spTree>
    <p:extLst>
      <p:ext uri="{BB962C8B-B14F-4D97-AF65-F5344CB8AC3E}">
        <p14:creationId xmlns:p14="http://schemas.microsoft.com/office/powerpoint/2010/main" val="180112126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10 squared pictures ">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20F1C0-2CE9-2640-8D54-464A0BF69C2C}"/>
              </a:ext>
            </a:extLst>
          </p:cNvPr>
          <p:cNvSpPr>
            <a:spLocks noGrp="1"/>
          </p:cNvSpPr>
          <p:nvPr>
            <p:ph type="title"/>
          </p:nvPr>
        </p:nvSpPr>
        <p:spPr/>
        <p:txBody>
          <a:bodyPr/>
          <a:lstStyle/>
          <a:p>
            <a:r>
              <a:rPr lang="en-US"/>
              <a:t>Click to edit Master title style</a:t>
            </a:r>
            <a:endParaRPr lang="en-IE"/>
          </a:p>
        </p:txBody>
      </p:sp>
      <p:sp>
        <p:nvSpPr>
          <p:cNvPr id="3" name="Google Shape;114;p35">
            <a:extLst>
              <a:ext uri="{FF2B5EF4-FFF2-40B4-BE49-F238E27FC236}">
                <a16:creationId xmlns:a16="http://schemas.microsoft.com/office/drawing/2014/main" id="{28399EF8-5B4D-A564-C46D-6AC3EE3700F1}"/>
              </a:ext>
            </a:extLst>
          </p:cNvPr>
          <p:cNvSpPr>
            <a:spLocks noGrp="1"/>
          </p:cNvSpPr>
          <p:nvPr>
            <p:ph type="pic" idx="2"/>
          </p:nvPr>
        </p:nvSpPr>
        <p:spPr>
          <a:xfrm>
            <a:off x="838200" y="1613730"/>
            <a:ext cx="1896289" cy="1896289"/>
          </a:xfrm>
          <a:prstGeom prst="rect">
            <a:avLst/>
          </a:prstGeom>
          <a:solidFill>
            <a:schemeClr val="lt2"/>
          </a:solidFill>
          <a:ln w="57150">
            <a:noFill/>
          </a:ln>
        </p:spPr>
        <p:txBody>
          <a:bodyPr/>
          <a:lstStyle>
            <a:lvl1pPr marL="0" indent="0">
              <a:buNone/>
              <a:defRPr>
                <a:solidFill>
                  <a:schemeClr val="tx2"/>
                </a:solidFill>
              </a:defRPr>
            </a:lvl1pPr>
          </a:lstStyle>
          <a:p>
            <a:r>
              <a:rPr lang="en-US"/>
              <a:t>Click icon to add picture</a:t>
            </a:r>
            <a:endParaRPr lang="en-IE"/>
          </a:p>
        </p:txBody>
      </p:sp>
      <p:sp>
        <p:nvSpPr>
          <p:cNvPr id="4" name="Google Shape;115;p35">
            <a:extLst>
              <a:ext uri="{FF2B5EF4-FFF2-40B4-BE49-F238E27FC236}">
                <a16:creationId xmlns:a16="http://schemas.microsoft.com/office/drawing/2014/main" id="{1DB67F50-B209-813A-55E2-A45CCD6BCAE1}"/>
              </a:ext>
            </a:extLst>
          </p:cNvPr>
          <p:cNvSpPr>
            <a:spLocks noGrp="1"/>
          </p:cNvSpPr>
          <p:nvPr>
            <p:ph type="pic" idx="3"/>
          </p:nvPr>
        </p:nvSpPr>
        <p:spPr>
          <a:xfrm>
            <a:off x="2993028" y="1613730"/>
            <a:ext cx="1896289" cy="1896289"/>
          </a:xfrm>
          <a:prstGeom prst="rect">
            <a:avLst/>
          </a:prstGeom>
          <a:solidFill>
            <a:schemeClr val="lt2"/>
          </a:solidFill>
          <a:ln w="57150">
            <a:noFill/>
          </a:ln>
        </p:spPr>
        <p:txBody>
          <a:bodyPr/>
          <a:lstStyle>
            <a:lvl1pPr marL="0" indent="0">
              <a:buNone/>
              <a:defRPr>
                <a:solidFill>
                  <a:schemeClr val="tx2"/>
                </a:solidFill>
              </a:defRPr>
            </a:lvl1pPr>
          </a:lstStyle>
          <a:p>
            <a:r>
              <a:rPr lang="en-US"/>
              <a:t>Click icon to add picture</a:t>
            </a:r>
            <a:endParaRPr lang="en-IE"/>
          </a:p>
        </p:txBody>
      </p:sp>
      <p:sp>
        <p:nvSpPr>
          <p:cNvPr id="5" name="Google Shape;116;p35">
            <a:extLst>
              <a:ext uri="{FF2B5EF4-FFF2-40B4-BE49-F238E27FC236}">
                <a16:creationId xmlns:a16="http://schemas.microsoft.com/office/drawing/2014/main" id="{80AA888C-2660-9749-11E6-8A96DD56EACF}"/>
              </a:ext>
            </a:extLst>
          </p:cNvPr>
          <p:cNvSpPr>
            <a:spLocks noGrp="1"/>
          </p:cNvSpPr>
          <p:nvPr>
            <p:ph type="pic" idx="10"/>
          </p:nvPr>
        </p:nvSpPr>
        <p:spPr>
          <a:xfrm>
            <a:off x="5147856" y="1613729"/>
            <a:ext cx="1896289" cy="1896289"/>
          </a:xfrm>
          <a:prstGeom prst="rect">
            <a:avLst/>
          </a:prstGeom>
          <a:solidFill>
            <a:schemeClr val="lt2"/>
          </a:solidFill>
          <a:ln w="57150">
            <a:noFill/>
          </a:ln>
        </p:spPr>
        <p:txBody>
          <a:bodyPr/>
          <a:lstStyle>
            <a:lvl1pPr marL="0" indent="0">
              <a:buNone/>
              <a:defRPr>
                <a:solidFill>
                  <a:schemeClr val="tx2"/>
                </a:solidFill>
              </a:defRPr>
            </a:lvl1pPr>
          </a:lstStyle>
          <a:p>
            <a:r>
              <a:rPr lang="en-US"/>
              <a:t>Click icon to add picture</a:t>
            </a:r>
            <a:endParaRPr lang="en-IE"/>
          </a:p>
        </p:txBody>
      </p:sp>
      <p:sp>
        <p:nvSpPr>
          <p:cNvPr id="8" name="Google Shape;117;p35">
            <a:extLst>
              <a:ext uri="{FF2B5EF4-FFF2-40B4-BE49-F238E27FC236}">
                <a16:creationId xmlns:a16="http://schemas.microsoft.com/office/drawing/2014/main" id="{95752BFF-4A6F-68EA-E048-C405D776F6A9}"/>
              </a:ext>
            </a:extLst>
          </p:cNvPr>
          <p:cNvSpPr>
            <a:spLocks noGrp="1"/>
          </p:cNvSpPr>
          <p:nvPr>
            <p:ph type="pic" idx="5"/>
          </p:nvPr>
        </p:nvSpPr>
        <p:spPr>
          <a:xfrm>
            <a:off x="7302684" y="1613728"/>
            <a:ext cx="1896289" cy="1896289"/>
          </a:xfrm>
          <a:prstGeom prst="rect">
            <a:avLst/>
          </a:prstGeom>
          <a:solidFill>
            <a:schemeClr val="lt2"/>
          </a:solidFill>
          <a:ln w="57150">
            <a:noFill/>
          </a:ln>
        </p:spPr>
        <p:txBody>
          <a:bodyPr/>
          <a:lstStyle>
            <a:lvl1pPr marL="0" indent="0">
              <a:buNone/>
              <a:defRPr>
                <a:solidFill>
                  <a:schemeClr val="tx2"/>
                </a:solidFill>
              </a:defRPr>
            </a:lvl1pPr>
          </a:lstStyle>
          <a:p>
            <a:r>
              <a:rPr lang="en-US"/>
              <a:t>Click icon to add picture</a:t>
            </a:r>
            <a:endParaRPr lang="en-IE"/>
          </a:p>
        </p:txBody>
      </p:sp>
      <p:sp>
        <p:nvSpPr>
          <p:cNvPr id="9" name="Google Shape;118;p35">
            <a:extLst>
              <a:ext uri="{FF2B5EF4-FFF2-40B4-BE49-F238E27FC236}">
                <a16:creationId xmlns:a16="http://schemas.microsoft.com/office/drawing/2014/main" id="{69A61CD2-9393-897F-4851-B55A256B6577}"/>
              </a:ext>
            </a:extLst>
          </p:cNvPr>
          <p:cNvSpPr>
            <a:spLocks noGrp="1"/>
          </p:cNvSpPr>
          <p:nvPr>
            <p:ph type="pic" idx="6"/>
          </p:nvPr>
        </p:nvSpPr>
        <p:spPr>
          <a:xfrm>
            <a:off x="9457512" y="1613728"/>
            <a:ext cx="1896289" cy="1896289"/>
          </a:xfrm>
          <a:prstGeom prst="rect">
            <a:avLst/>
          </a:prstGeom>
          <a:solidFill>
            <a:schemeClr val="lt2"/>
          </a:solidFill>
          <a:ln w="57150">
            <a:noFill/>
          </a:ln>
        </p:spPr>
        <p:txBody>
          <a:bodyPr/>
          <a:lstStyle>
            <a:lvl1pPr marL="0" indent="0">
              <a:buNone/>
              <a:defRPr>
                <a:solidFill>
                  <a:schemeClr val="tx2"/>
                </a:solidFill>
              </a:defRPr>
            </a:lvl1pPr>
          </a:lstStyle>
          <a:p>
            <a:r>
              <a:rPr lang="en-US"/>
              <a:t>Click icon to add picture</a:t>
            </a:r>
            <a:endParaRPr lang="en-IE"/>
          </a:p>
        </p:txBody>
      </p:sp>
      <p:sp>
        <p:nvSpPr>
          <p:cNvPr id="15" name="Google Shape;114;p35">
            <a:extLst>
              <a:ext uri="{FF2B5EF4-FFF2-40B4-BE49-F238E27FC236}">
                <a16:creationId xmlns:a16="http://schemas.microsoft.com/office/drawing/2014/main" id="{5BBBB0BA-17D9-1A2A-5573-A96E32CB11C7}"/>
              </a:ext>
            </a:extLst>
          </p:cNvPr>
          <p:cNvSpPr>
            <a:spLocks noGrp="1"/>
          </p:cNvSpPr>
          <p:nvPr>
            <p:ph type="pic" idx="11"/>
          </p:nvPr>
        </p:nvSpPr>
        <p:spPr>
          <a:xfrm>
            <a:off x="838200" y="3799760"/>
            <a:ext cx="1896289" cy="1896289"/>
          </a:xfrm>
          <a:prstGeom prst="rect">
            <a:avLst/>
          </a:prstGeom>
          <a:solidFill>
            <a:schemeClr val="lt2"/>
          </a:solidFill>
          <a:ln w="57150">
            <a:noFill/>
          </a:ln>
        </p:spPr>
        <p:txBody>
          <a:bodyPr/>
          <a:lstStyle>
            <a:lvl1pPr marL="0" indent="0">
              <a:buNone/>
              <a:defRPr>
                <a:solidFill>
                  <a:schemeClr val="tx2"/>
                </a:solidFill>
              </a:defRPr>
            </a:lvl1pPr>
          </a:lstStyle>
          <a:p>
            <a:r>
              <a:rPr lang="en-US"/>
              <a:t>Click icon to add picture</a:t>
            </a:r>
            <a:endParaRPr lang="en-IE"/>
          </a:p>
        </p:txBody>
      </p:sp>
      <p:sp>
        <p:nvSpPr>
          <p:cNvPr id="16" name="Google Shape;115;p35">
            <a:extLst>
              <a:ext uri="{FF2B5EF4-FFF2-40B4-BE49-F238E27FC236}">
                <a16:creationId xmlns:a16="http://schemas.microsoft.com/office/drawing/2014/main" id="{E234676C-5503-D335-7C9F-8EBF756F24A7}"/>
              </a:ext>
            </a:extLst>
          </p:cNvPr>
          <p:cNvSpPr>
            <a:spLocks noGrp="1"/>
          </p:cNvSpPr>
          <p:nvPr>
            <p:ph type="pic" idx="12"/>
          </p:nvPr>
        </p:nvSpPr>
        <p:spPr>
          <a:xfrm>
            <a:off x="2993028" y="3799760"/>
            <a:ext cx="1896289" cy="1896289"/>
          </a:xfrm>
          <a:prstGeom prst="rect">
            <a:avLst/>
          </a:prstGeom>
          <a:solidFill>
            <a:schemeClr val="lt2"/>
          </a:solidFill>
          <a:ln w="57150">
            <a:noFill/>
          </a:ln>
        </p:spPr>
        <p:txBody>
          <a:bodyPr/>
          <a:lstStyle>
            <a:lvl1pPr marL="0" indent="0">
              <a:buNone/>
              <a:defRPr>
                <a:solidFill>
                  <a:schemeClr val="tx2"/>
                </a:solidFill>
              </a:defRPr>
            </a:lvl1pPr>
          </a:lstStyle>
          <a:p>
            <a:r>
              <a:rPr lang="en-US"/>
              <a:t>Click icon to add picture</a:t>
            </a:r>
            <a:endParaRPr lang="en-IE"/>
          </a:p>
        </p:txBody>
      </p:sp>
      <p:sp>
        <p:nvSpPr>
          <p:cNvPr id="17" name="Google Shape;116;p35">
            <a:extLst>
              <a:ext uri="{FF2B5EF4-FFF2-40B4-BE49-F238E27FC236}">
                <a16:creationId xmlns:a16="http://schemas.microsoft.com/office/drawing/2014/main" id="{8C059826-5CA9-F193-6C89-8B0DECF9ACE5}"/>
              </a:ext>
            </a:extLst>
          </p:cNvPr>
          <p:cNvSpPr>
            <a:spLocks noGrp="1"/>
          </p:cNvSpPr>
          <p:nvPr>
            <p:ph type="pic" idx="13"/>
          </p:nvPr>
        </p:nvSpPr>
        <p:spPr>
          <a:xfrm>
            <a:off x="5147856" y="3799759"/>
            <a:ext cx="1896289" cy="1896289"/>
          </a:xfrm>
          <a:prstGeom prst="rect">
            <a:avLst/>
          </a:prstGeom>
          <a:solidFill>
            <a:schemeClr val="lt2"/>
          </a:solidFill>
          <a:ln w="57150">
            <a:noFill/>
          </a:ln>
        </p:spPr>
        <p:txBody>
          <a:bodyPr/>
          <a:lstStyle>
            <a:lvl1pPr marL="0" indent="0">
              <a:buNone/>
              <a:defRPr>
                <a:solidFill>
                  <a:schemeClr val="tx2"/>
                </a:solidFill>
              </a:defRPr>
            </a:lvl1pPr>
          </a:lstStyle>
          <a:p>
            <a:r>
              <a:rPr lang="en-US"/>
              <a:t>Click icon to add picture</a:t>
            </a:r>
            <a:endParaRPr lang="en-IE"/>
          </a:p>
        </p:txBody>
      </p:sp>
      <p:sp>
        <p:nvSpPr>
          <p:cNvPr id="18" name="Google Shape;117;p35">
            <a:extLst>
              <a:ext uri="{FF2B5EF4-FFF2-40B4-BE49-F238E27FC236}">
                <a16:creationId xmlns:a16="http://schemas.microsoft.com/office/drawing/2014/main" id="{E57729DD-0495-06CF-3D2B-B8EC5F7D6EF2}"/>
              </a:ext>
            </a:extLst>
          </p:cNvPr>
          <p:cNvSpPr>
            <a:spLocks noGrp="1"/>
          </p:cNvSpPr>
          <p:nvPr>
            <p:ph type="pic" idx="14"/>
          </p:nvPr>
        </p:nvSpPr>
        <p:spPr>
          <a:xfrm>
            <a:off x="7302684" y="3799758"/>
            <a:ext cx="1896289" cy="1896289"/>
          </a:xfrm>
          <a:prstGeom prst="rect">
            <a:avLst/>
          </a:prstGeom>
          <a:solidFill>
            <a:schemeClr val="lt2"/>
          </a:solidFill>
          <a:ln w="57150">
            <a:noFill/>
          </a:ln>
        </p:spPr>
        <p:txBody>
          <a:bodyPr/>
          <a:lstStyle>
            <a:lvl1pPr marL="0" indent="0">
              <a:buNone/>
              <a:defRPr>
                <a:solidFill>
                  <a:schemeClr val="tx2"/>
                </a:solidFill>
              </a:defRPr>
            </a:lvl1pPr>
          </a:lstStyle>
          <a:p>
            <a:r>
              <a:rPr lang="en-US"/>
              <a:t>Click icon to add picture</a:t>
            </a:r>
            <a:endParaRPr lang="en-IE"/>
          </a:p>
        </p:txBody>
      </p:sp>
      <p:sp>
        <p:nvSpPr>
          <p:cNvPr id="19" name="Google Shape;118;p35">
            <a:extLst>
              <a:ext uri="{FF2B5EF4-FFF2-40B4-BE49-F238E27FC236}">
                <a16:creationId xmlns:a16="http://schemas.microsoft.com/office/drawing/2014/main" id="{DDFD3960-357B-A667-2997-F567232AE448}"/>
              </a:ext>
            </a:extLst>
          </p:cNvPr>
          <p:cNvSpPr>
            <a:spLocks noGrp="1"/>
          </p:cNvSpPr>
          <p:nvPr>
            <p:ph type="pic" idx="15"/>
          </p:nvPr>
        </p:nvSpPr>
        <p:spPr>
          <a:xfrm>
            <a:off x="9457512" y="3799758"/>
            <a:ext cx="1896289" cy="1896289"/>
          </a:xfrm>
          <a:prstGeom prst="rect">
            <a:avLst/>
          </a:prstGeom>
          <a:solidFill>
            <a:schemeClr val="lt2"/>
          </a:solidFill>
          <a:ln w="57150">
            <a:noFill/>
          </a:ln>
        </p:spPr>
        <p:txBody>
          <a:bodyPr/>
          <a:lstStyle>
            <a:lvl1pPr marL="0" indent="0">
              <a:buNone/>
              <a:defRPr>
                <a:solidFill>
                  <a:schemeClr val="tx2"/>
                </a:solidFill>
              </a:defRPr>
            </a:lvl1pPr>
          </a:lstStyle>
          <a:p>
            <a:r>
              <a:rPr lang="en-US"/>
              <a:t>Click icon to add picture</a:t>
            </a:r>
            <a:endParaRPr lang="en-IE"/>
          </a:p>
        </p:txBody>
      </p:sp>
      <p:sp>
        <p:nvSpPr>
          <p:cNvPr id="6" name="Slide Number Placeholder 5">
            <a:extLst>
              <a:ext uri="{FF2B5EF4-FFF2-40B4-BE49-F238E27FC236}">
                <a16:creationId xmlns:a16="http://schemas.microsoft.com/office/drawing/2014/main" id="{9594EF7B-6FA5-122A-260D-E885CDDAA587}"/>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lstStyle>
            <a:lvl1pPr algn="r">
              <a:defRPr sz="1000">
                <a:solidFill>
                  <a:schemeClr val="tx1"/>
                </a:solidFill>
                <a:latin typeface="+mn-lt"/>
              </a:defRPr>
            </a:lvl1pPr>
          </a:lstStyle>
          <a:p>
            <a:pPr algn="l"/>
            <a:fld id="{768364BB-9B21-4D29-A19C-C6410F652861}" type="slidenum">
              <a:rPr lang="en-IE" smtClean="0"/>
              <a:pPr algn="l"/>
              <a:t>‹#›</a:t>
            </a:fld>
            <a:endParaRPr lang="en-IE"/>
          </a:p>
        </p:txBody>
      </p:sp>
    </p:spTree>
    <p:extLst>
      <p:ext uri="{BB962C8B-B14F-4D97-AF65-F5344CB8AC3E}">
        <p14:creationId xmlns:p14="http://schemas.microsoft.com/office/powerpoint/2010/main" val="2652003982"/>
      </p:ext>
    </p:extLst>
  </p:cSld>
  <p:clrMapOvr>
    <a:overrideClrMapping bg1="lt1" tx1="dk1" bg2="lt2" tx2="dk2" accent1="accent1" accent2="accent2" accent3="accent3" accent4="accent4" accent5="accent5" accent6="accent6" hlink="hlink" folHlink="folHlink"/>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3 squared pictures white backgroun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20F1C0-2CE9-2640-8D54-464A0BF69C2C}"/>
              </a:ext>
            </a:extLst>
          </p:cNvPr>
          <p:cNvSpPr>
            <a:spLocks noGrp="1"/>
          </p:cNvSpPr>
          <p:nvPr>
            <p:ph type="title"/>
          </p:nvPr>
        </p:nvSpPr>
        <p:spPr/>
        <p:txBody>
          <a:bodyPr>
            <a:noAutofit/>
          </a:bodyPr>
          <a:lstStyle/>
          <a:p>
            <a:r>
              <a:rPr lang="en-US"/>
              <a:t>Click to edit Master title style</a:t>
            </a:r>
            <a:endParaRPr lang="en-IE"/>
          </a:p>
        </p:txBody>
      </p:sp>
      <p:sp>
        <p:nvSpPr>
          <p:cNvPr id="3" name="Google Shape;114;p35">
            <a:extLst>
              <a:ext uri="{FF2B5EF4-FFF2-40B4-BE49-F238E27FC236}">
                <a16:creationId xmlns:a16="http://schemas.microsoft.com/office/drawing/2014/main" id="{28399EF8-5B4D-A564-C46D-6AC3EE3700F1}"/>
              </a:ext>
            </a:extLst>
          </p:cNvPr>
          <p:cNvSpPr>
            <a:spLocks noGrp="1"/>
          </p:cNvSpPr>
          <p:nvPr>
            <p:ph type="pic" idx="2"/>
          </p:nvPr>
        </p:nvSpPr>
        <p:spPr>
          <a:xfrm>
            <a:off x="882651" y="2079625"/>
            <a:ext cx="2698749" cy="2698749"/>
          </a:xfrm>
          <a:prstGeom prst="rect">
            <a:avLst/>
          </a:prstGeom>
          <a:solidFill>
            <a:schemeClr val="lt2"/>
          </a:solidFill>
          <a:ln w="57150">
            <a:noFill/>
          </a:ln>
        </p:spPr>
        <p:txBody>
          <a:bodyPr/>
          <a:lstStyle>
            <a:lvl1pPr marL="0" indent="0">
              <a:buNone/>
              <a:defRPr>
                <a:solidFill>
                  <a:schemeClr val="tx2"/>
                </a:solidFill>
              </a:defRPr>
            </a:lvl1pPr>
          </a:lstStyle>
          <a:p>
            <a:r>
              <a:rPr lang="en-US"/>
              <a:t>Click icon to add picture</a:t>
            </a:r>
            <a:endParaRPr lang="en-IE"/>
          </a:p>
        </p:txBody>
      </p:sp>
      <p:sp>
        <p:nvSpPr>
          <p:cNvPr id="4" name="Google Shape;115;p35">
            <a:extLst>
              <a:ext uri="{FF2B5EF4-FFF2-40B4-BE49-F238E27FC236}">
                <a16:creationId xmlns:a16="http://schemas.microsoft.com/office/drawing/2014/main" id="{1DB67F50-B209-813A-55E2-A45CCD6BCAE1}"/>
              </a:ext>
            </a:extLst>
          </p:cNvPr>
          <p:cNvSpPr>
            <a:spLocks noGrp="1"/>
          </p:cNvSpPr>
          <p:nvPr>
            <p:ph type="pic" idx="3"/>
          </p:nvPr>
        </p:nvSpPr>
        <p:spPr>
          <a:xfrm>
            <a:off x="4746625" y="2079624"/>
            <a:ext cx="2698749" cy="2698749"/>
          </a:xfrm>
          <a:prstGeom prst="rect">
            <a:avLst/>
          </a:prstGeom>
          <a:solidFill>
            <a:schemeClr val="lt2"/>
          </a:solidFill>
          <a:ln w="57150">
            <a:noFill/>
          </a:ln>
        </p:spPr>
        <p:txBody>
          <a:bodyPr/>
          <a:lstStyle>
            <a:lvl1pPr marL="0" indent="0">
              <a:buNone/>
              <a:defRPr>
                <a:solidFill>
                  <a:schemeClr val="tx2"/>
                </a:solidFill>
              </a:defRPr>
            </a:lvl1pPr>
          </a:lstStyle>
          <a:p>
            <a:r>
              <a:rPr lang="en-US"/>
              <a:t>Click icon to add picture</a:t>
            </a:r>
            <a:endParaRPr lang="en-IE"/>
          </a:p>
        </p:txBody>
      </p:sp>
      <p:sp>
        <p:nvSpPr>
          <p:cNvPr id="12" name="Google Shape;121;p35">
            <a:extLst>
              <a:ext uri="{FF2B5EF4-FFF2-40B4-BE49-F238E27FC236}">
                <a16:creationId xmlns:a16="http://schemas.microsoft.com/office/drawing/2014/main" id="{2EA4C09F-A3D0-2FDF-C8EF-EDEF2FCF78CE}"/>
              </a:ext>
            </a:extLst>
          </p:cNvPr>
          <p:cNvSpPr>
            <a:spLocks noGrp="1"/>
          </p:cNvSpPr>
          <p:nvPr>
            <p:ph type="pic" idx="9"/>
          </p:nvPr>
        </p:nvSpPr>
        <p:spPr>
          <a:xfrm>
            <a:off x="8655051" y="2079623"/>
            <a:ext cx="2698749" cy="2698749"/>
          </a:xfrm>
          <a:prstGeom prst="rect">
            <a:avLst/>
          </a:prstGeom>
          <a:solidFill>
            <a:schemeClr val="lt2"/>
          </a:solidFill>
          <a:ln w="57150">
            <a:noFill/>
          </a:ln>
        </p:spPr>
        <p:txBody>
          <a:bodyPr/>
          <a:lstStyle>
            <a:lvl1pPr marL="0" indent="0">
              <a:buNone/>
              <a:defRPr>
                <a:solidFill>
                  <a:schemeClr val="tx2"/>
                </a:solidFill>
              </a:defRPr>
            </a:lvl1pPr>
          </a:lstStyle>
          <a:p>
            <a:r>
              <a:rPr lang="en-US"/>
              <a:t>Click icon to add picture</a:t>
            </a:r>
            <a:endParaRPr lang="en-IE"/>
          </a:p>
        </p:txBody>
      </p:sp>
      <p:sp>
        <p:nvSpPr>
          <p:cNvPr id="6" name="Slide Number Placeholder 5">
            <a:extLst>
              <a:ext uri="{FF2B5EF4-FFF2-40B4-BE49-F238E27FC236}">
                <a16:creationId xmlns:a16="http://schemas.microsoft.com/office/drawing/2014/main" id="{A50CC5C1-4287-4FC9-8450-3D86D951FE12}"/>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noAutofit/>
          </a:bodyPr>
          <a:lstStyle>
            <a:lvl1pPr algn="r">
              <a:defRPr sz="1000">
                <a:solidFill>
                  <a:schemeClr val="tx1"/>
                </a:solidFill>
                <a:latin typeface="+mn-lt"/>
              </a:defRPr>
            </a:lvl1pPr>
          </a:lstStyle>
          <a:p>
            <a:pPr algn="l"/>
            <a:fld id="{768364BB-9B21-4D29-A19C-C6410F652861}" type="slidenum">
              <a:rPr lang="en-IE" smtClean="0"/>
              <a:pPr algn="l"/>
              <a:t>‹#›</a:t>
            </a:fld>
            <a:endParaRPr lang="en-IE"/>
          </a:p>
        </p:txBody>
      </p:sp>
    </p:spTree>
    <p:extLst>
      <p:ext uri="{BB962C8B-B14F-4D97-AF65-F5344CB8AC3E}">
        <p14:creationId xmlns:p14="http://schemas.microsoft.com/office/powerpoint/2010/main" val="204861404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3 squared pictures coloured background">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20F1C0-2CE9-2640-8D54-464A0BF69C2C}"/>
              </a:ext>
            </a:extLst>
          </p:cNvPr>
          <p:cNvSpPr>
            <a:spLocks noGrp="1"/>
          </p:cNvSpPr>
          <p:nvPr>
            <p:ph type="title"/>
          </p:nvPr>
        </p:nvSpPr>
        <p:spPr/>
        <p:txBody>
          <a:bodyPr>
            <a:noAutofit/>
          </a:bodyPr>
          <a:lstStyle>
            <a:lvl1pPr>
              <a:defRPr>
                <a:solidFill>
                  <a:schemeClr val="tx1"/>
                </a:solidFill>
              </a:defRPr>
            </a:lvl1pPr>
          </a:lstStyle>
          <a:p>
            <a:r>
              <a:rPr lang="en-US"/>
              <a:t>Click to edit Master title style</a:t>
            </a:r>
            <a:endParaRPr lang="en-IE"/>
          </a:p>
        </p:txBody>
      </p:sp>
      <p:sp>
        <p:nvSpPr>
          <p:cNvPr id="8" name="Google Shape;114;p35">
            <a:extLst>
              <a:ext uri="{FF2B5EF4-FFF2-40B4-BE49-F238E27FC236}">
                <a16:creationId xmlns:a16="http://schemas.microsoft.com/office/drawing/2014/main" id="{F38470BA-1066-4059-A16D-B9EE9722C73D}"/>
              </a:ext>
            </a:extLst>
          </p:cNvPr>
          <p:cNvSpPr>
            <a:spLocks noGrp="1"/>
          </p:cNvSpPr>
          <p:nvPr>
            <p:ph type="pic" idx="2"/>
          </p:nvPr>
        </p:nvSpPr>
        <p:spPr>
          <a:xfrm>
            <a:off x="882651" y="2079625"/>
            <a:ext cx="2698749" cy="2698749"/>
          </a:xfrm>
          <a:prstGeom prst="rect">
            <a:avLst/>
          </a:prstGeom>
          <a:solidFill>
            <a:schemeClr val="lt2"/>
          </a:solidFill>
          <a:ln w="57150">
            <a:noFill/>
          </a:ln>
        </p:spPr>
        <p:txBody>
          <a:bodyPr/>
          <a:lstStyle>
            <a:lvl1pPr marL="0" indent="0">
              <a:buNone/>
              <a:defRPr>
                <a:solidFill>
                  <a:schemeClr val="bg2"/>
                </a:solidFill>
              </a:defRPr>
            </a:lvl1pPr>
          </a:lstStyle>
          <a:p>
            <a:r>
              <a:rPr lang="en-US"/>
              <a:t>Click icon to add picture</a:t>
            </a:r>
            <a:endParaRPr lang="en-IE"/>
          </a:p>
        </p:txBody>
      </p:sp>
      <p:sp>
        <p:nvSpPr>
          <p:cNvPr id="10" name="Google Shape;115;p35">
            <a:extLst>
              <a:ext uri="{FF2B5EF4-FFF2-40B4-BE49-F238E27FC236}">
                <a16:creationId xmlns:a16="http://schemas.microsoft.com/office/drawing/2014/main" id="{4C5EDD4B-6148-8C81-CEE4-C4C5BFE4E787}"/>
              </a:ext>
            </a:extLst>
          </p:cNvPr>
          <p:cNvSpPr>
            <a:spLocks noGrp="1"/>
          </p:cNvSpPr>
          <p:nvPr>
            <p:ph type="pic" idx="3"/>
          </p:nvPr>
        </p:nvSpPr>
        <p:spPr>
          <a:xfrm>
            <a:off x="4746625" y="2079624"/>
            <a:ext cx="2698749" cy="2698749"/>
          </a:xfrm>
          <a:prstGeom prst="rect">
            <a:avLst/>
          </a:prstGeom>
          <a:solidFill>
            <a:schemeClr val="lt2"/>
          </a:solidFill>
          <a:ln w="57150">
            <a:noFill/>
          </a:ln>
        </p:spPr>
        <p:txBody>
          <a:bodyPr/>
          <a:lstStyle>
            <a:lvl1pPr marL="0" indent="0">
              <a:buNone/>
              <a:defRPr>
                <a:solidFill>
                  <a:schemeClr val="bg2"/>
                </a:solidFill>
              </a:defRPr>
            </a:lvl1pPr>
          </a:lstStyle>
          <a:p>
            <a:r>
              <a:rPr lang="en-US"/>
              <a:t>Click icon to add picture</a:t>
            </a:r>
            <a:endParaRPr lang="en-IE"/>
          </a:p>
        </p:txBody>
      </p:sp>
      <p:sp>
        <p:nvSpPr>
          <p:cNvPr id="9" name="Google Shape;121;p35">
            <a:extLst>
              <a:ext uri="{FF2B5EF4-FFF2-40B4-BE49-F238E27FC236}">
                <a16:creationId xmlns:a16="http://schemas.microsoft.com/office/drawing/2014/main" id="{85A61031-57E6-E855-38A1-FA502D6C575D}"/>
              </a:ext>
            </a:extLst>
          </p:cNvPr>
          <p:cNvSpPr>
            <a:spLocks noGrp="1"/>
          </p:cNvSpPr>
          <p:nvPr>
            <p:ph type="pic" idx="9"/>
          </p:nvPr>
        </p:nvSpPr>
        <p:spPr>
          <a:xfrm>
            <a:off x="8655051" y="2079623"/>
            <a:ext cx="2698749" cy="2698749"/>
          </a:xfrm>
          <a:prstGeom prst="rect">
            <a:avLst/>
          </a:prstGeom>
          <a:solidFill>
            <a:schemeClr val="lt2"/>
          </a:solidFill>
          <a:ln w="57150">
            <a:noFill/>
          </a:ln>
        </p:spPr>
        <p:txBody>
          <a:bodyPr/>
          <a:lstStyle>
            <a:lvl1pPr marL="0" indent="0">
              <a:buNone/>
              <a:defRPr>
                <a:solidFill>
                  <a:schemeClr val="bg2"/>
                </a:solidFill>
              </a:defRPr>
            </a:lvl1pPr>
          </a:lstStyle>
          <a:p>
            <a:r>
              <a:rPr lang="en-US"/>
              <a:t>Click icon to add picture</a:t>
            </a:r>
            <a:endParaRPr lang="en-IE"/>
          </a:p>
        </p:txBody>
      </p:sp>
      <p:pic>
        <p:nvPicPr>
          <p:cNvPr id="3" name="Picture 2" descr="A blue flag with yellow stars and stripes&#10;&#10;Description automatically generated">
            <a:extLst>
              <a:ext uri="{FF2B5EF4-FFF2-40B4-BE49-F238E27FC236}">
                <a16:creationId xmlns:a16="http://schemas.microsoft.com/office/drawing/2014/main" id="{EC730096-D3D5-78FF-DEE5-BE9525C4DBC8}"/>
              </a:ext>
            </a:extLst>
          </p:cNvPr>
          <p:cNvPicPr>
            <a:picLocks noChangeAspect="1"/>
          </p:cNvPicPr>
          <p:nvPr/>
        </p:nvPicPr>
        <p:blipFill>
          <a:blip r:embed="rId2"/>
          <a:stretch>
            <a:fillRect/>
          </a:stretch>
        </p:blipFill>
        <p:spPr>
          <a:xfrm>
            <a:off x="10725768" y="5901016"/>
            <a:ext cx="1257867" cy="763200"/>
          </a:xfrm>
          <a:prstGeom prst="rect">
            <a:avLst/>
          </a:prstGeom>
        </p:spPr>
      </p:pic>
      <p:pic>
        <p:nvPicPr>
          <p:cNvPr id="4" name="Picture 3" descr="A blue flag with yellow stars and stripes&#10;&#10;Description automatically generated">
            <a:extLst>
              <a:ext uri="{FF2B5EF4-FFF2-40B4-BE49-F238E27FC236}">
                <a16:creationId xmlns:a16="http://schemas.microsoft.com/office/drawing/2014/main" id="{F9F566B8-5CFB-8DB0-6A67-925C39BEFB8C}"/>
              </a:ext>
            </a:extLst>
          </p:cNvPr>
          <p:cNvPicPr>
            <a:picLocks noChangeAspect="1"/>
          </p:cNvPicPr>
          <p:nvPr userDrawn="1"/>
        </p:nvPicPr>
        <p:blipFill>
          <a:blip r:embed="rId2"/>
          <a:stretch>
            <a:fillRect/>
          </a:stretch>
        </p:blipFill>
        <p:spPr>
          <a:xfrm>
            <a:off x="10725768" y="5901016"/>
            <a:ext cx="1257867" cy="763200"/>
          </a:xfrm>
          <a:prstGeom prst="rect">
            <a:avLst/>
          </a:prstGeom>
        </p:spPr>
      </p:pic>
      <p:sp>
        <p:nvSpPr>
          <p:cNvPr id="6" name="Slide Number Placeholder 5">
            <a:extLst>
              <a:ext uri="{FF2B5EF4-FFF2-40B4-BE49-F238E27FC236}">
                <a16:creationId xmlns:a16="http://schemas.microsoft.com/office/drawing/2014/main" id="{C27800A1-1EE4-975A-7B55-1404DB41F071}"/>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noAutofit/>
          </a:bodyPr>
          <a:lstStyle>
            <a:lvl1pPr algn="r">
              <a:defRPr sz="1000">
                <a:solidFill>
                  <a:schemeClr val="tx1"/>
                </a:solidFill>
                <a:latin typeface="+mn-lt"/>
              </a:defRPr>
            </a:lvl1pPr>
          </a:lstStyle>
          <a:p>
            <a:pPr algn="l"/>
            <a:fld id="{768364BB-9B21-4D29-A19C-C6410F652861}" type="slidenum">
              <a:rPr lang="en-IE" smtClean="0"/>
              <a:pPr algn="l"/>
              <a:t>‹#›</a:t>
            </a:fld>
            <a:endParaRPr lang="en-IE"/>
          </a:p>
        </p:txBody>
      </p:sp>
    </p:spTree>
    <p:extLst>
      <p:ext uri="{BB962C8B-B14F-4D97-AF65-F5344CB8AC3E}">
        <p14:creationId xmlns:p14="http://schemas.microsoft.com/office/powerpoint/2010/main" val="2369800931"/>
      </p:ext>
    </p:extLst>
  </p:cSld>
  <p:clrMapOvr>
    <a:overrideClrMapping bg1="dk1" tx1="lt1" bg2="dk2" tx2="lt2" accent1="accent1" accent2="accent2" accent3="accent3" accent4="accent4" accent5="accent5" accent6="accent6" hlink="hlink" folHlink="folHlink"/>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p:cSld name="Last page with credits">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A35C05-B6C4-EFD6-820E-25F6561D0DE8}"/>
              </a:ext>
            </a:extLst>
          </p:cNvPr>
          <p:cNvSpPr>
            <a:spLocks noGrp="1"/>
          </p:cNvSpPr>
          <p:nvPr>
            <p:ph type="title" hasCustomPrompt="1"/>
          </p:nvPr>
        </p:nvSpPr>
        <p:spPr>
          <a:xfrm>
            <a:off x="838200" y="2256739"/>
            <a:ext cx="10515600" cy="1020337"/>
          </a:xfrm>
        </p:spPr>
        <p:txBody>
          <a:bodyPr>
            <a:noAutofit/>
          </a:bodyPr>
          <a:lstStyle>
            <a:lvl1pPr>
              <a:defRPr sz="8800">
                <a:solidFill>
                  <a:schemeClr val="tx2"/>
                </a:solidFill>
              </a:defRPr>
            </a:lvl1pPr>
          </a:lstStyle>
          <a:p>
            <a:r>
              <a:t>Grazie</a:t>
            </a:r>
          </a:p>
        </p:txBody>
      </p:sp>
      <p:pic>
        <p:nvPicPr>
          <p:cNvPr id="4" name="Google Shape;444;p20">
            <a:extLst>
              <a:ext uri="{FF2B5EF4-FFF2-40B4-BE49-F238E27FC236}">
                <a16:creationId xmlns:a16="http://schemas.microsoft.com/office/drawing/2014/main" id="{DA7E9652-CF81-1788-7674-E1FA25BFE314}"/>
              </a:ext>
              <a:ext uri="{C183D7F6-B498-43B3-948B-1728B52AA6E4}">
                <adec:decorative xmlns:adec="http://schemas.microsoft.com/office/drawing/2017/decorative" val="1"/>
              </a:ext>
            </a:extLst>
          </p:cNvPr>
          <p:cNvPicPr preferRelativeResize="0"/>
          <p:nvPr/>
        </p:nvPicPr>
        <p:blipFill rotWithShape="1">
          <a:blip r:embed="rId2">
            <a:alphaModFix/>
          </a:blip>
          <a:srcRect/>
          <a:stretch/>
        </p:blipFill>
        <p:spPr>
          <a:xfrm>
            <a:off x="838200" y="3471269"/>
            <a:ext cx="1023496" cy="358097"/>
          </a:xfrm>
          <a:prstGeom prst="rect">
            <a:avLst/>
          </a:prstGeom>
          <a:noFill/>
          <a:ln>
            <a:noFill/>
          </a:ln>
        </p:spPr>
      </p:pic>
      <p:sp>
        <p:nvSpPr>
          <p:cNvPr id="5" name="Text Placeholder 4">
            <a:extLst>
              <a:ext uri="{FF2B5EF4-FFF2-40B4-BE49-F238E27FC236}">
                <a16:creationId xmlns:a16="http://schemas.microsoft.com/office/drawing/2014/main" id="{EA144BEB-A192-AF1A-3CE0-A12C2705D835}"/>
              </a:ext>
            </a:extLst>
          </p:cNvPr>
          <p:cNvSpPr>
            <a:spLocks noGrp="1"/>
          </p:cNvSpPr>
          <p:nvPr>
            <p:ph type="body" sz="quarter" idx="10"/>
          </p:nvPr>
        </p:nvSpPr>
        <p:spPr>
          <a:xfrm>
            <a:off x="838200" y="3996499"/>
            <a:ext cx="10515600" cy="1666875"/>
          </a:xfrm>
        </p:spPr>
        <p:txBody>
          <a:bodyPr>
            <a:noAutofit/>
          </a:bodyPr>
          <a:lstStyle>
            <a:lvl1pPr marL="0" indent="0">
              <a:buNone/>
              <a:defRPr sz="2000">
                <a:solidFill>
                  <a:schemeClr val="tx2"/>
                </a:solidFill>
              </a:defRPr>
            </a:lvl1pPr>
            <a:lvl2pPr>
              <a:defRPr>
                <a:solidFill>
                  <a:schemeClr val="bg1">
                    <a:lumMod val="95000"/>
                  </a:schemeClr>
                </a:solidFill>
              </a:defRPr>
            </a:lvl2pPr>
            <a:lvl3pPr>
              <a:defRPr>
                <a:solidFill>
                  <a:schemeClr val="bg1">
                    <a:lumMod val="95000"/>
                  </a:schemeClr>
                </a:solidFill>
              </a:defRPr>
            </a:lvl3pPr>
            <a:lvl4pPr>
              <a:defRPr>
                <a:solidFill>
                  <a:schemeClr val="bg1">
                    <a:lumMod val="95000"/>
                  </a:schemeClr>
                </a:solidFill>
              </a:defRPr>
            </a:lvl4pPr>
            <a:lvl5pPr>
              <a:defRPr>
                <a:solidFill>
                  <a:schemeClr val="bg1">
                    <a:lumMod val="95000"/>
                  </a:schemeClr>
                </a:solidFill>
              </a:defRPr>
            </a:lvl5pPr>
          </a:lstStyle>
          <a:p>
            <a:pPr lvl="0"/>
            <a:r>
              <a:t>Clicca per modificare gli stili di testo dello schema</a:t>
            </a:r>
          </a:p>
        </p:txBody>
      </p:sp>
      <p:pic>
        <p:nvPicPr>
          <p:cNvPr id="3" name="Google Shape;444;p20">
            <a:extLst>
              <a:ext uri="{FF2B5EF4-FFF2-40B4-BE49-F238E27FC236}">
                <a16:creationId xmlns:a16="http://schemas.microsoft.com/office/drawing/2014/main" id="{8A55753B-1E31-7005-E76C-7A1B520A3A05}"/>
              </a:ext>
              <a:ext uri="{C183D7F6-B498-43B3-948B-1728B52AA6E4}">
                <adec:decorative xmlns:adec="http://schemas.microsoft.com/office/drawing/2017/decorative" val="1"/>
              </a:ext>
            </a:extLst>
          </p:cNvPr>
          <p:cNvPicPr preferRelativeResize="0"/>
          <p:nvPr userDrawn="1"/>
        </p:nvPicPr>
        <p:blipFill rotWithShape="1">
          <a:blip r:embed="rId2">
            <a:alphaModFix/>
          </a:blip>
          <a:srcRect/>
          <a:stretch/>
        </p:blipFill>
        <p:spPr>
          <a:xfrm>
            <a:off x="838200" y="3471269"/>
            <a:ext cx="1023496" cy="358097"/>
          </a:xfrm>
          <a:prstGeom prst="rect">
            <a:avLst/>
          </a:prstGeom>
          <a:noFill/>
          <a:ln>
            <a:noFill/>
          </a:ln>
        </p:spPr>
      </p:pic>
      <p:pic>
        <p:nvPicPr>
          <p:cNvPr id="6" name="Picture 5">
            <a:extLst>
              <a:ext uri="{FF2B5EF4-FFF2-40B4-BE49-F238E27FC236}">
                <a16:creationId xmlns:a16="http://schemas.microsoft.com/office/drawing/2014/main" id="{F0FE782E-88D7-720D-47B0-E5C4BDBFE050}"/>
              </a:ext>
              <a:ext uri="{C183D7F6-B498-43B3-948B-1728B52AA6E4}">
                <adec:decorative xmlns:adec="http://schemas.microsoft.com/office/drawing/2017/decorative" val="1"/>
              </a:ext>
            </a:extLst>
          </p:cNvPr>
          <p:cNvPicPr>
            <a:picLocks noChangeAspect="1"/>
          </p:cNvPicPr>
          <p:nvPr userDrawn="1"/>
        </p:nvPicPr>
        <p:blipFill>
          <a:blip r:embed="rId3"/>
          <a:stretch>
            <a:fillRect/>
          </a:stretch>
        </p:blipFill>
        <p:spPr>
          <a:xfrm>
            <a:off x="10725768" y="5901016"/>
            <a:ext cx="1256063" cy="762106"/>
          </a:xfrm>
          <a:prstGeom prst="rect">
            <a:avLst/>
          </a:prstGeom>
        </p:spPr>
      </p:pic>
    </p:spTree>
    <p:extLst>
      <p:ext uri="{BB962C8B-B14F-4D97-AF65-F5344CB8AC3E}">
        <p14:creationId xmlns:p14="http://schemas.microsoft.com/office/powerpoint/2010/main" val="12352134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hapter page option 2">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D5B256C-F848-9C9F-2A9C-E218DE9A1995}"/>
              </a:ext>
            </a:extLst>
          </p:cNvPr>
          <p:cNvSpPr/>
          <p:nvPr userDrawn="1"/>
        </p:nvSpPr>
        <p:spPr>
          <a:xfrm>
            <a:off x="0" y="0"/>
            <a:ext cx="12192000" cy="381000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solidFill>
                <a:schemeClr val="bg1"/>
              </a:solidFill>
            </a:endParaRPr>
          </a:p>
        </p:txBody>
      </p:sp>
      <p:sp>
        <p:nvSpPr>
          <p:cNvPr id="3" name="Slide Number Placeholder 2">
            <a:extLst>
              <a:ext uri="{FF2B5EF4-FFF2-40B4-BE49-F238E27FC236}">
                <a16:creationId xmlns:a16="http://schemas.microsoft.com/office/drawing/2014/main" id="{E92597A6-449C-FD56-6361-6B67C1420435}"/>
              </a:ext>
            </a:extLst>
          </p:cNvPr>
          <p:cNvSpPr>
            <a:spLocks noGrp="1"/>
          </p:cNvSpPr>
          <p:nvPr>
            <p:ph type="sldNum" sz="quarter" idx="10"/>
          </p:nvPr>
        </p:nvSpPr>
        <p:spPr/>
        <p:txBody>
          <a:bodyPr/>
          <a:lstStyle/>
          <a:p>
            <a:pPr algn="l"/>
            <a:fld id="{768364BB-9B21-4D29-A19C-C6410F652861}" type="slidenum">
              <a:rPr lang="en-IE" smtClean="0"/>
              <a:pPr algn="l"/>
              <a:t>‹#›</a:t>
            </a:fld>
            <a:endParaRPr lang="en-IE"/>
          </a:p>
        </p:txBody>
      </p:sp>
      <p:sp>
        <p:nvSpPr>
          <p:cNvPr id="4" name="Rectangle 3">
            <a:extLst>
              <a:ext uri="{FF2B5EF4-FFF2-40B4-BE49-F238E27FC236}">
                <a16:creationId xmlns:a16="http://schemas.microsoft.com/office/drawing/2014/main" id="{EE1DFA4B-D09C-D3C7-CF14-10151C0BAF5D}"/>
              </a:ext>
            </a:extLst>
          </p:cNvPr>
          <p:cNvSpPr/>
          <p:nvPr/>
        </p:nvSpPr>
        <p:spPr>
          <a:xfrm>
            <a:off x="0" y="0"/>
            <a:ext cx="12192000" cy="381000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solidFill>
                <a:schemeClr val="bg1"/>
              </a:solidFill>
            </a:endParaRPr>
          </a:p>
        </p:txBody>
      </p:sp>
      <p:sp>
        <p:nvSpPr>
          <p:cNvPr id="2" name="Title 1">
            <a:extLst>
              <a:ext uri="{FF2B5EF4-FFF2-40B4-BE49-F238E27FC236}">
                <a16:creationId xmlns:a16="http://schemas.microsoft.com/office/drawing/2014/main" id="{D922CA66-7408-CA5B-7EAD-6C36A01B53B5}"/>
              </a:ext>
            </a:extLst>
          </p:cNvPr>
          <p:cNvSpPr>
            <a:spLocks noGrp="1"/>
          </p:cNvSpPr>
          <p:nvPr>
            <p:ph type="title"/>
          </p:nvPr>
        </p:nvSpPr>
        <p:spPr>
          <a:xfrm>
            <a:off x="838200" y="3434898"/>
            <a:ext cx="10515600" cy="816904"/>
          </a:xfrm>
          <a:solidFill>
            <a:schemeClr val="bg1"/>
          </a:solidFill>
        </p:spPr>
        <p:txBody>
          <a:bodyPr lIns="180000"/>
          <a:lstStyle/>
          <a:p>
            <a:r>
              <a:rPr lang="en-US"/>
              <a:t>Click to edit Master title style</a:t>
            </a:r>
            <a:endParaRPr lang="en-IE"/>
          </a:p>
        </p:txBody>
      </p:sp>
      <p:sp>
        <p:nvSpPr>
          <p:cNvPr id="7" name="Content Placeholder 6">
            <a:extLst>
              <a:ext uri="{FF2B5EF4-FFF2-40B4-BE49-F238E27FC236}">
                <a16:creationId xmlns:a16="http://schemas.microsoft.com/office/drawing/2014/main" id="{CA90F452-4E6C-2A2B-2B9D-88A3D16A05C1}"/>
              </a:ext>
            </a:extLst>
          </p:cNvPr>
          <p:cNvSpPr>
            <a:spLocks noGrp="1"/>
          </p:cNvSpPr>
          <p:nvPr>
            <p:ph sz="quarter" idx="11"/>
          </p:nvPr>
        </p:nvSpPr>
        <p:spPr>
          <a:xfrm>
            <a:off x="838200" y="4441825"/>
            <a:ext cx="10515600" cy="587375"/>
          </a:xfrm>
        </p:spPr>
        <p:txBody>
          <a:bodyPr>
            <a:noAutofit/>
          </a:bodyPr>
          <a:lstStyle>
            <a:lvl1pPr marL="0" indent="0">
              <a:buNone/>
              <a:defRPr sz="2000"/>
            </a:lvl1pPr>
          </a:lstStyle>
          <a:p>
            <a:pPr lvl="0"/>
            <a:r>
              <a:rPr lang="en-US"/>
              <a:t>Click to edit Master text styles</a:t>
            </a:r>
          </a:p>
        </p:txBody>
      </p:sp>
    </p:spTree>
    <p:extLst>
      <p:ext uri="{BB962C8B-B14F-4D97-AF65-F5344CB8AC3E}">
        <p14:creationId xmlns:p14="http://schemas.microsoft.com/office/powerpoint/2010/main" val="2203509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hapter page option 3">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8D58619-8012-9B7D-9C59-16671B374575}"/>
              </a:ext>
            </a:extLst>
          </p:cNvPr>
          <p:cNvSpPr/>
          <p:nvPr userDrawn="1"/>
        </p:nvSpPr>
        <p:spPr>
          <a:xfrm>
            <a:off x="0" y="0"/>
            <a:ext cx="12192000" cy="3810000"/>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3" name="Slide Number Placeholder 2">
            <a:extLst>
              <a:ext uri="{FF2B5EF4-FFF2-40B4-BE49-F238E27FC236}">
                <a16:creationId xmlns:a16="http://schemas.microsoft.com/office/drawing/2014/main" id="{E92597A6-449C-FD56-6361-6B67C1420435}"/>
              </a:ext>
            </a:extLst>
          </p:cNvPr>
          <p:cNvSpPr>
            <a:spLocks noGrp="1"/>
          </p:cNvSpPr>
          <p:nvPr>
            <p:ph type="sldNum" sz="quarter" idx="10"/>
          </p:nvPr>
        </p:nvSpPr>
        <p:spPr/>
        <p:txBody>
          <a:bodyPr/>
          <a:lstStyle/>
          <a:p>
            <a:pPr algn="l"/>
            <a:fld id="{768364BB-9B21-4D29-A19C-C6410F652861}" type="slidenum">
              <a:rPr lang="en-IE" smtClean="0"/>
              <a:pPr algn="l"/>
              <a:t>‹#›</a:t>
            </a:fld>
            <a:endParaRPr lang="en-IE"/>
          </a:p>
        </p:txBody>
      </p:sp>
      <p:sp>
        <p:nvSpPr>
          <p:cNvPr id="4" name="Rectangle 3">
            <a:extLst>
              <a:ext uri="{FF2B5EF4-FFF2-40B4-BE49-F238E27FC236}">
                <a16:creationId xmlns:a16="http://schemas.microsoft.com/office/drawing/2014/main" id="{EE1DFA4B-D09C-D3C7-CF14-10151C0BAF5D}"/>
              </a:ext>
            </a:extLst>
          </p:cNvPr>
          <p:cNvSpPr/>
          <p:nvPr/>
        </p:nvSpPr>
        <p:spPr>
          <a:xfrm>
            <a:off x="0" y="0"/>
            <a:ext cx="12192000" cy="3810000"/>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2" name="Title 1">
            <a:extLst>
              <a:ext uri="{FF2B5EF4-FFF2-40B4-BE49-F238E27FC236}">
                <a16:creationId xmlns:a16="http://schemas.microsoft.com/office/drawing/2014/main" id="{D922CA66-7408-CA5B-7EAD-6C36A01B53B5}"/>
              </a:ext>
            </a:extLst>
          </p:cNvPr>
          <p:cNvSpPr>
            <a:spLocks noGrp="1"/>
          </p:cNvSpPr>
          <p:nvPr>
            <p:ph type="title"/>
          </p:nvPr>
        </p:nvSpPr>
        <p:spPr>
          <a:xfrm>
            <a:off x="838200" y="3434898"/>
            <a:ext cx="10515600" cy="816904"/>
          </a:xfrm>
          <a:solidFill>
            <a:schemeClr val="bg1"/>
          </a:solidFill>
        </p:spPr>
        <p:txBody>
          <a:bodyPr lIns="180000"/>
          <a:lstStyle/>
          <a:p>
            <a:r>
              <a:rPr lang="en-US"/>
              <a:t>Click to edit Master title style</a:t>
            </a:r>
            <a:endParaRPr lang="en-IE"/>
          </a:p>
        </p:txBody>
      </p:sp>
      <p:sp>
        <p:nvSpPr>
          <p:cNvPr id="7" name="Content Placeholder 6">
            <a:extLst>
              <a:ext uri="{FF2B5EF4-FFF2-40B4-BE49-F238E27FC236}">
                <a16:creationId xmlns:a16="http://schemas.microsoft.com/office/drawing/2014/main" id="{CA90F452-4E6C-2A2B-2B9D-88A3D16A05C1}"/>
              </a:ext>
            </a:extLst>
          </p:cNvPr>
          <p:cNvSpPr>
            <a:spLocks noGrp="1"/>
          </p:cNvSpPr>
          <p:nvPr>
            <p:ph sz="quarter" idx="11"/>
          </p:nvPr>
        </p:nvSpPr>
        <p:spPr>
          <a:xfrm>
            <a:off x="838200" y="4441825"/>
            <a:ext cx="10515600" cy="587375"/>
          </a:xfrm>
        </p:spPr>
        <p:txBody>
          <a:bodyPr>
            <a:noAutofit/>
          </a:bodyPr>
          <a:lstStyle>
            <a:lvl1pPr marL="0" indent="0">
              <a:buNone/>
              <a:defRPr sz="2000"/>
            </a:lvl1pPr>
          </a:lstStyle>
          <a:p>
            <a:pPr lvl="0"/>
            <a:r>
              <a:rPr lang="en-US"/>
              <a:t>Click to edit Master text styles</a:t>
            </a:r>
          </a:p>
        </p:txBody>
      </p:sp>
    </p:spTree>
    <p:extLst>
      <p:ext uri="{BB962C8B-B14F-4D97-AF65-F5344CB8AC3E}">
        <p14:creationId xmlns:p14="http://schemas.microsoft.com/office/powerpoint/2010/main" val="28137485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hapter page option 4">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145A3C0-5810-CECB-04D1-E370BADB2EE8}"/>
              </a:ext>
            </a:extLst>
          </p:cNvPr>
          <p:cNvSpPr/>
          <p:nvPr userDrawn="1"/>
        </p:nvSpPr>
        <p:spPr>
          <a:xfrm flipV="1">
            <a:off x="0" y="1861457"/>
            <a:ext cx="12192000" cy="4996543"/>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4" name="Rectangle 3">
            <a:extLst>
              <a:ext uri="{FF2B5EF4-FFF2-40B4-BE49-F238E27FC236}">
                <a16:creationId xmlns:a16="http://schemas.microsoft.com/office/drawing/2014/main" id="{EE1DFA4B-D09C-D3C7-CF14-10151C0BAF5D}"/>
              </a:ext>
            </a:extLst>
          </p:cNvPr>
          <p:cNvSpPr/>
          <p:nvPr/>
        </p:nvSpPr>
        <p:spPr>
          <a:xfrm flipV="1">
            <a:off x="0" y="1861457"/>
            <a:ext cx="12192000" cy="4996543"/>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3" name="Slide Number Placeholder 2">
            <a:extLst>
              <a:ext uri="{FF2B5EF4-FFF2-40B4-BE49-F238E27FC236}">
                <a16:creationId xmlns:a16="http://schemas.microsoft.com/office/drawing/2014/main" id="{E92597A6-449C-FD56-6361-6B67C1420435}"/>
              </a:ext>
            </a:extLst>
          </p:cNvPr>
          <p:cNvSpPr>
            <a:spLocks noGrp="1"/>
          </p:cNvSpPr>
          <p:nvPr>
            <p:ph type="sldNum" sz="quarter" idx="10"/>
          </p:nvPr>
        </p:nvSpPr>
        <p:spPr/>
        <p:txBody>
          <a:bodyPr/>
          <a:lstStyle>
            <a:lvl1pPr>
              <a:defRPr>
                <a:solidFill>
                  <a:schemeClr val="bg1"/>
                </a:solidFill>
              </a:defRPr>
            </a:lvl1pPr>
          </a:lstStyle>
          <a:p>
            <a:pPr algn="l"/>
            <a:fld id="{768364BB-9B21-4D29-A19C-C6410F652861}" type="slidenum">
              <a:rPr lang="en-IE" smtClean="0"/>
              <a:pPr algn="l"/>
              <a:t>‹#›</a:t>
            </a:fld>
            <a:endParaRPr lang="en-IE"/>
          </a:p>
        </p:txBody>
      </p:sp>
      <p:sp>
        <p:nvSpPr>
          <p:cNvPr id="2" name="Title 1">
            <a:extLst>
              <a:ext uri="{FF2B5EF4-FFF2-40B4-BE49-F238E27FC236}">
                <a16:creationId xmlns:a16="http://schemas.microsoft.com/office/drawing/2014/main" id="{D922CA66-7408-CA5B-7EAD-6C36A01B53B5}"/>
              </a:ext>
            </a:extLst>
          </p:cNvPr>
          <p:cNvSpPr>
            <a:spLocks noGrp="1"/>
          </p:cNvSpPr>
          <p:nvPr>
            <p:ph type="title"/>
          </p:nvPr>
        </p:nvSpPr>
        <p:spPr>
          <a:xfrm>
            <a:off x="838200" y="1410155"/>
            <a:ext cx="10515600" cy="816904"/>
          </a:xfrm>
          <a:solidFill>
            <a:schemeClr val="bg1"/>
          </a:solidFill>
        </p:spPr>
        <p:txBody>
          <a:bodyPr lIns="180000" tIns="144000" rIns="144000" bIns="144000" anchor="ctr"/>
          <a:lstStyle/>
          <a:p>
            <a:r>
              <a:rPr lang="en-US"/>
              <a:t>Click to edit Master title style</a:t>
            </a:r>
            <a:endParaRPr lang="en-IE"/>
          </a:p>
        </p:txBody>
      </p:sp>
      <p:sp>
        <p:nvSpPr>
          <p:cNvPr id="7" name="Content Placeholder 6">
            <a:extLst>
              <a:ext uri="{FF2B5EF4-FFF2-40B4-BE49-F238E27FC236}">
                <a16:creationId xmlns:a16="http://schemas.microsoft.com/office/drawing/2014/main" id="{CA90F452-4E6C-2A2B-2B9D-88A3D16A05C1}"/>
              </a:ext>
            </a:extLst>
          </p:cNvPr>
          <p:cNvSpPr>
            <a:spLocks noGrp="1"/>
          </p:cNvSpPr>
          <p:nvPr>
            <p:ph sz="quarter" idx="11"/>
          </p:nvPr>
        </p:nvSpPr>
        <p:spPr>
          <a:xfrm>
            <a:off x="838200" y="2482397"/>
            <a:ext cx="10515600" cy="587375"/>
          </a:xfrm>
        </p:spPr>
        <p:txBody>
          <a:bodyPr>
            <a:noAutofit/>
          </a:bodyPr>
          <a:lstStyle>
            <a:lvl1pPr marL="0" indent="0">
              <a:buNone/>
              <a:defRPr sz="2000">
                <a:solidFill>
                  <a:schemeClr val="bg1"/>
                </a:solidFill>
              </a:defRPr>
            </a:lvl1pPr>
          </a:lstStyle>
          <a:p>
            <a:pPr lvl="0"/>
            <a:r>
              <a:rPr lang="en-US"/>
              <a:t>Click to edit Master text styles</a:t>
            </a:r>
          </a:p>
        </p:txBody>
      </p:sp>
      <p:pic>
        <p:nvPicPr>
          <p:cNvPr id="9" name="Picture 8" descr="A blue flag with yellow stars and stripes&#10;&#10;Description automatically generated">
            <a:extLst>
              <a:ext uri="{FF2B5EF4-FFF2-40B4-BE49-F238E27FC236}">
                <a16:creationId xmlns:a16="http://schemas.microsoft.com/office/drawing/2014/main" id="{9BD178DF-B2B3-E383-43AA-D54BBF22737D}"/>
              </a:ext>
            </a:extLst>
          </p:cNvPr>
          <p:cNvPicPr>
            <a:picLocks noChangeAspect="1"/>
          </p:cNvPicPr>
          <p:nvPr/>
        </p:nvPicPr>
        <p:blipFill>
          <a:blip r:embed="rId2"/>
          <a:stretch>
            <a:fillRect/>
          </a:stretch>
        </p:blipFill>
        <p:spPr>
          <a:xfrm>
            <a:off x="10725768" y="5901016"/>
            <a:ext cx="1257867" cy="763200"/>
          </a:xfrm>
          <a:prstGeom prst="rect">
            <a:avLst/>
          </a:prstGeom>
        </p:spPr>
      </p:pic>
      <p:pic>
        <p:nvPicPr>
          <p:cNvPr id="6" name="Picture 5" descr="A blue flag with yellow stars and stripes&#10;&#10;Description automatically generated">
            <a:extLst>
              <a:ext uri="{FF2B5EF4-FFF2-40B4-BE49-F238E27FC236}">
                <a16:creationId xmlns:a16="http://schemas.microsoft.com/office/drawing/2014/main" id="{9C194F48-423C-93CB-1A61-CE12CAB5B444}"/>
              </a:ext>
            </a:extLst>
          </p:cNvPr>
          <p:cNvPicPr>
            <a:picLocks noChangeAspect="1"/>
          </p:cNvPicPr>
          <p:nvPr userDrawn="1"/>
        </p:nvPicPr>
        <p:blipFill>
          <a:blip r:embed="rId2"/>
          <a:stretch>
            <a:fillRect/>
          </a:stretch>
        </p:blipFill>
        <p:spPr>
          <a:xfrm>
            <a:off x="10725768" y="5901016"/>
            <a:ext cx="1257867" cy="763200"/>
          </a:xfrm>
          <a:prstGeom prst="rect">
            <a:avLst/>
          </a:prstGeom>
        </p:spPr>
      </p:pic>
    </p:spTree>
    <p:extLst>
      <p:ext uri="{BB962C8B-B14F-4D97-AF65-F5344CB8AC3E}">
        <p14:creationId xmlns:p14="http://schemas.microsoft.com/office/powerpoint/2010/main" val="15409350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hapter page option 5">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9526B31-D383-5ABA-08B1-8097743DECE0}"/>
              </a:ext>
            </a:extLst>
          </p:cNvPr>
          <p:cNvSpPr/>
          <p:nvPr userDrawn="1"/>
        </p:nvSpPr>
        <p:spPr>
          <a:xfrm flipV="1">
            <a:off x="0" y="1861457"/>
            <a:ext cx="12192000" cy="4996543"/>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4" name="Rectangle 3">
            <a:extLst>
              <a:ext uri="{FF2B5EF4-FFF2-40B4-BE49-F238E27FC236}">
                <a16:creationId xmlns:a16="http://schemas.microsoft.com/office/drawing/2014/main" id="{EE1DFA4B-D09C-D3C7-CF14-10151C0BAF5D}"/>
              </a:ext>
            </a:extLst>
          </p:cNvPr>
          <p:cNvSpPr/>
          <p:nvPr/>
        </p:nvSpPr>
        <p:spPr>
          <a:xfrm flipV="1">
            <a:off x="0" y="1861457"/>
            <a:ext cx="12192000" cy="4996543"/>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3" name="Slide Number Placeholder 2">
            <a:extLst>
              <a:ext uri="{FF2B5EF4-FFF2-40B4-BE49-F238E27FC236}">
                <a16:creationId xmlns:a16="http://schemas.microsoft.com/office/drawing/2014/main" id="{E92597A6-449C-FD56-6361-6B67C1420435}"/>
              </a:ext>
            </a:extLst>
          </p:cNvPr>
          <p:cNvSpPr>
            <a:spLocks noGrp="1"/>
          </p:cNvSpPr>
          <p:nvPr>
            <p:ph type="sldNum" sz="quarter" idx="10"/>
          </p:nvPr>
        </p:nvSpPr>
        <p:spPr/>
        <p:txBody>
          <a:bodyPr/>
          <a:lstStyle>
            <a:lvl1pPr>
              <a:defRPr>
                <a:solidFill>
                  <a:schemeClr val="tx1"/>
                </a:solidFill>
              </a:defRPr>
            </a:lvl1pPr>
          </a:lstStyle>
          <a:p>
            <a:pPr algn="l"/>
            <a:fld id="{768364BB-9B21-4D29-A19C-C6410F652861}" type="slidenum">
              <a:rPr lang="en-IE" smtClean="0"/>
              <a:pPr algn="l"/>
              <a:t>‹#›</a:t>
            </a:fld>
            <a:endParaRPr lang="en-IE"/>
          </a:p>
        </p:txBody>
      </p:sp>
      <p:sp>
        <p:nvSpPr>
          <p:cNvPr id="2" name="Title 1">
            <a:extLst>
              <a:ext uri="{FF2B5EF4-FFF2-40B4-BE49-F238E27FC236}">
                <a16:creationId xmlns:a16="http://schemas.microsoft.com/office/drawing/2014/main" id="{D922CA66-7408-CA5B-7EAD-6C36A01B53B5}"/>
              </a:ext>
            </a:extLst>
          </p:cNvPr>
          <p:cNvSpPr>
            <a:spLocks noGrp="1"/>
          </p:cNvSpPr>
          <p:nvPr>
            <p:ph type="title"/>
          </p:nvPr>
        </p:nvSpPr>
        <p:spPr>
          <a:xfrm>
            <a:off x="838200" y="1410155"/>
            <a:ext cx="10515600" cy="816904"/>
          </a:xfrm>
          <a:solidFill>
            <a:schemeClr val="bg1"/>
          </a:solidFill>
        </p:spPr>
        <p:txBody>
          <a:bodyPr lIns="180000"/>
          <a:lstStyle/>
          <a:p>
            <a:r>
              <a:rPr lang="en-US"/>
              <a:t>Click to edit Master title style</a:t>
            </a:r>
            <a:endParaRPr lang="en-IE"/>
          </a:p>
        </p:txBody>
      </p:sp>
      <p:sp>
        <p:nvSpPr>
          <p:cNvPr id="7" name="Content Placeholder 6">
            <a:extLst>
              <a:ext uri="{FF2B5EF4-FFF2-40B4-BE49-F238E27FC236}">
                <a16:creationId xmlns:a16="http://schemas.microsoft.com/office/drawing/2014/main" id="{CA90F452-4E6C-2A2B-2B9D-88A3D16A05C1}"/>
              </a:ext>
            </a:extLst>
          </p:cNvPr>
          <p:cNvSpPr>
            <a:spLocks noGrp="1"/>
          </p:cNvSpPr>
          <p:nvPr>
            <p:ph sz="quarter" idx="11"/>
          </p:nvPr>
        </p:nvSpPr>
        <p:spPr>
          <a:xfrm>
            <a:off x="838200" y="2482397"/>
            <a:ext cx="10515600" cy="587375"/>
          </a:xfrm>
        </p:spPr>
        <p:txBody>
          <a:bodyPr>
            <a:noAutofit/>
          </a:bodyPr>
          <a:lstStyle>
            <a:lvl1pPr marL="0" indent="0">
              <a:buNone/>
              <a:defRPr sz="2000">
                <a:solidFill>
                  <a:schemeClr val="tx2"/>
                </a:solidFill>
              </a:defRPr>
            </a:lvl1pPr>
          </a:lstStyle>
          <a:p>
            <a:pPr lvl="0"/>
            <a:r>
              <a:rPr lang="en-US"/>
              <a:t>Click to edit Master text styles</a:t>
            </a:r>
          </a:p>
        </p:txBody>
      </p:sp>
      <p:pic>
        <p:nvPicPr>
          <p:cNvPr id="5" name="Picture 4" descr="A blue flag with yellow stars&#10;&#10;Description automatically generated">
            <a:extLst>
              <a:ext uri="{FF2B5EF4-FFF2-40B4-BE49-F238E27FC236}">
                <a16:creationId xmlns:a16="http://schemas.microsoft.com/office/drawing/2014/main" id="{D7151F52-9DDF-CEC4-58EC-587B7A1D7791}"/>
              </a:ext>
            </a:extLst>
          </p:cNvPr>
          <p:cNvPicPr>
            <a:picLocks noChangeAspect="1"/>
          </p:cNvPicPr>
          <p:nvPr/>
        </p:nvPicPr>
        <p:blipFill>
          <a:blip r:embed="rId2"/>
          <a:stretch>
            <a:fillRect/>
          </a:stretch>
        </p:blipFill>
        <p:spPr>
          <a:xfrm>
            <a:off x="10725768" y="5901016"/>
            <a:ext cx="1256063" cy="762106"/>
          </a:xfrm>
          <a:prstGeom prst="rect">
            <a:avLst/>
          </a:prstGeom>
        </p:spPr>
      </p:pic>
      <p:pic>
        <p:nvPicPr>
          <p:cNvPr id="8" name="Picture 7" descr="A blue flag with yellow stars&#10;&#10;Description automatically generated">
            <a:extLst>
              <a:ext uri="{FF2B5EF4-FFF2-40B4-BE49-F238E27FC236}">
                <a16:creationId xmlns:a16="http://schemas.microsoft.com/office/drawing/2014/main" id="{8B94F84F-1590-9DE6-C3AC-9FBA58E40EFC}"/>
              </a:ext>
            </a:extLst>
          </p:cNvPr>
          <p:cNvPicPr>
            <a:picLocks noChangeAspect="1"/>
          </p:cNvPicPr>
          <p:nvPr userDrawn="1"/>
        </p:nvPicPr>
        <p:blipFill>
          <a:blip r:embed="rId2"/>
          <a:stretch>
            <a:fillRect/>
          </a:stretch>
        </p:blipFill>
        <p:spPr>
          <a:xfrm>
            <a:off x="10725768" y="5901016"/>
            <a:ext cx="1256063" cy="762106"/>
          </a:xfrm>
          <a:prstGeom prst="rect">
            <a:avLst/>
          </a:prstGeom>
        </p:spPr>
      </p:pic>
    </p:spTree>
    <p:extLst>
      <p:ext uri="{BB962C8B-B14F-4D97-AF65-F5344CB8AC3E}">
        <p14:creationId xmlns:p14="http://schemas.microsoft.com/office/powerpoint/2010/main" val="34985161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itle and body text one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20F1C0-2CE9-2640-8D54-464A0BF69C2C}"/>
              </a:ext>
            </a:extLst>
          </p:cNvPr>
          <p:cNvSpPr>
            <a:spLocks noGrp="1"/>
          </p:cNvSpPr>
          <p:nvPr>
            <p:ph type="title"/>
          </p:nvPr>
        </p:nvSpPr>
        <p:spPr>
          <a:solidFill>
            <a:schemeClr val="bg1"/>
          </a:solidFill>
        </p:spPr>
        <p:txBody>
          <a:bodyPr/>
          <a:lstStyle/>
          <a:p>
            <a:r>
              <a:rPr lang="en-US"/>
              <a:t>Click to edit Master title style</a:t>
            </a:r>
            <a:endParaRPr lang="en-IE"/>
          </a:p>
        </p:txBody>
      </p:sp>
      <p:sp>
        <p:nvSpPr>
          <p:cNvPr id="7" name="Text Placeholder 2">
            <a:extLst>
              <a:ext uri="{FF2B5EF4-FFF2-40B4-BE49-F238E27FC236}">
                <a16:creationId xmlns:a16="http://schemas.microsoft.com/office/drawing/2014/main" id="{ABBD8A8F-01F7-069C-2D69-AFCA2F78DFC9}"/>
              </a:ext>
            </a:extLst>
          </p:cNvPr>
          <p:cNvSpPr>
            <a:spLocks noGrp="1"/>
          </p:cNvSpPr>
          <p:nvPr>
            <p:ph idx="1"/>
          </p:nvPr>
        </p:nvSpPr>
        <p:spPr>
          <a:xfrm>
            <a:off x="838200" y="1825625"/>
            <a:ext cx="10515600" cy="3638473"/>
          </a:xfrm>
          <a:prstGeom prst="rect">
            <a:avLst/>
          </a:prstGeom>
        </p:spPr>
        <p:txBody>
          <a:bodyPr vert="horz" lIns="144000" tIns="144000" rIns="144000" bIns="144000" rtlCol="0">
            <a:noAutofit/>
          </a:bodyPr>
          <a:lstStyle>
            <a:lvl1pPr marL="0" indent="0">
              <a:buNone/>
              <a:defRPr sz="2000"/>
            </a:lvl1pPr>
          </a:lstStyle>
          <a:p>
            <a:pPr lvl="0"/>
            <a:r>
              <a:rPr lang="en-US"/>
              <a:t>Click to edit Master text styles</a:t>
            </a:r>
          </a:p>
        </p:txBody>
      </p:sp>
      <p:sp>
        <p:nvSpPr>
          <p:cNvPr id="3" name="Slide Number Placeholder 5">
            <a:extLst>
              <a:ext uri="{FF2B5EF4-FFF2-40B4-BE49-F238E27FC236}">
                <a16:creationId xmlns:a16="http://schemas.microsoft.com/office/drawing/2014/main" id="{487499CD-21D1-84C4-7FD1-F33A396395B0}"/>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lstStyle>
            <a:lvl1pPr algn="r">
              <a:defRPr sz="1000">
                <a:solidFill>
                  <a:schemeClr val="tx1"/>
                </a:solidFill>
                <a:latin typeface="+mn-lt"/>
              </a:defRPr>
            </a:lvl1pPr>
          </a:lstStyle>
          <a:p>
            <a:pPr algn="l"/>
            <a:fld id="{768364BB-9B21-4D29-A19C-C6410F652861}" type="slidenum">
              <a:rPr lang="en-IE" smtClean="0"/>
              <a:pPr algn="l"/>
              <a:t>‹#›</a:t>
            </a:fld>
            <a:endParaRPr lang="en-IE"/>
          </a:p>
        </p:txBody>
      </p:sp>
    </p:spTree>
    <p:extLst>
      <p:ext uri="{BB962C8B-B14F-4D97-AF65-F5344CB8AC3E}">
        <p14:creationId xmlns:p14="http://schemas.microsoft.com/office/powerpoint/2010/main" val="13992288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itle and body text and bullet point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20F1C0-2CE9-2640-8D54-464A0BF69C2C}"/>
              </a:ext>
            </a:extLst>
          </p:cNvPr>
          <p:cNvSpPr>
            <a:spLocks noGrp="1"/>
          </p:cNvSpPr>
          <p:nvPr>
            <p:ph type="title"/>
          </p:nvPr>
        </p:nvSpPr>
        <p:spPr/>
        <p:txBody>
          <a:bodyPr/>
          <a:lstStyle/>
          <a:p>
            <a:r>
              <a:rPr lang="en-US"/>
              <a:t>Click to edit Master title style</a:t>
            </a:r>
            <a:endParaRPr lang="en-IE"/>
          </a:p>
        </p:txBody>
      </p:sp>
      <p:sp>
        <p:nvSpPr>
          <p:cNvPr id="6" name="Text Placeholder 2">
            <a:extLst>
              <a:ext uri="{FF2B5EF4-FFF2-40B4-BE49-F238E27FC236}">
                <a16:creationId xmlns:a16="http://schemas.microsoft.com/office/drawing/2014/main" id="{509BE7C2-2602-0313-8D83-EAB1C755A713}"/>
              </a:ext>
            </a:extLst>
          </p:cNvPr>
          <p:cNvSpPr>
            <a:spLocks noGrp="1"/>
          </p:cNvSpPr>
          <p:nvPr>
            <p:ph idx="1"/>
          </p:nvPr>
        </p:nvSpPr>
        <p:spPr>
          <a:xfrm>
            <a:off x="838200" y="1825625"/>
            <a:ext cx="10515600" cy="3638473"/>
          </a:xfrm>
          <a:prstGeom prst="rect">
            <a:avLst/>
          </a:prstGeom>
        </p:spPr>
        <p:txBody>
          <a:bodyPr vert="horz" lIns="144000" tIns="144000" rIns="144000" bIns="144000" rtlCol="0">
            <a:noAutofit/>
          </a:bodyPr>
          <a:lstStyle>
            <a:lvl1pPr marL="342900" indent="-342900">
              <a:buClr>
                <a:schemeClr val="tx2"/>
              </a:buClr>
              <a:buSzPct val="150000"/>
              <a:buFont typeface="Arial" panose="020B0604020202020204" pitchFamily="34" charset="0"/>
              <a:buChar char="•"/>
              <a:defRPr sz="2000"/>
            </a:lvl1pPr>
            <a:lvl2pPr>
              <a:buClr>
                <a:schemeClr val="tx2"/>
              </a:buClr>
              <a:buSzPct val="100000"/>
              <a:defRPr sz="1800"/>
            </a:lvl2pPr>
            <a:lvl3pPr>
              <a:buClr>
                <a:schemeClr val="tx2"/>
              </a:buClr>
              <a:defRPr sz="1600"/>
            </a:lvl3pPr>
            <a:lvl4pPr>
              <a:buClr>
                <a:schemeClr val="tx2"/>
              </a:buClr>
              <a:defRPr sz="1400"/>
            </a:lvl4pPr>
          </a:lstStyle>
          <a:p>
            <a:pPr lvl="0"/>
            <a:r>
              <a:rPr lang="en-US"/>
              <a:t>Click to edit Master text styles</a:t>
            </a:r>
          </a:p>
          <a:p>
            <a:pPr lvl="3"/>
            <a:endParaRPr lang="en-US"/>
          </a:p>
          <a:p>
            <a:pPr lvl="3"/>
            <a:endParaRPr lang="en-US"/>
          </a:p>
        </p:txBody>
      </p:sp>
      <p:sp>
        <p:nvSpPr>
          <p:cNvPr id="3" name="Slide Number Placeholder 5">
            <a:extLst>
              <a:ext uri="{FF2B5EF4-FFF2-40B4-BE49-F238E27FC236}">
                <a16:creationId xmlns:a16="http://schemas.microsoft.com/office/drawing/2014/main" id="{5D43C2E6-DFE0-78B7-AEF2-E94F28383CAA}"/>
              </a:ext>
            </a:extLst>
          </p:cNvPr>
          <p:cNvSpPr>
            <a:spLocks noGrp="1"/>
          </p:cNvSpPr>
          <p:nvPr>
            <p:ph type="sldNum" sz="quarter" idx="4"/>
          </p:nvPr>
        </p:nvSpPr>
        <p:spPr>
          <a:xfrm>
            <a:off x="376188" y="6282069"/>
            <a:ext cx="2743200" cy="365125"/>
          </a:xfrm>
          <a:prstGeom prst="rect">
            <a:avLst/>
          </a:prstGeom>
        </p:spPr>
        <p:txBody>
          <a:bodyPr vert="horz" lIns="91440" tIns="45720" rIns="91440" bIns="45720" rtlCol="0" anchor="b"/>
          <a:lstStyle>
            <a:lvl1pPr algn="r">
              <a:defRPr sz="1000">
                <a:solidFill>
                  <a:schemeClr val="tx1"/>
                </a:solidFill>
                <a:latin typeface="+mn-lt"/>
              </a:defRPr>
            </a:lvl1pPr>
          </a:lstStyle>
          <a:p>
            <a:pPr algn="l"/>
            <a:fld id="{768364BB-9B21-4D29-A19C-C6410F652861}" type="slidenum">
              <a:rPr lang="en-IE" smtClean="0"/>
              <a:pPr algn="l"/>
              <a:t>‹#›</a:t>
            </a:fld>
            <a:endParaRPr lang="en-IE"/>
          </a:p>
        </p:txBody>
      </p:sp>
    </p:spTree>
    <p:extLst>
      <p:ext uri="{BB962C8B-B14F-4D97-AF65-F5344CB8AC3E}">
        <p14:creationId xmlns:p14="http://schemas.microsoft.com/office/powerpoint/2010/main" val="274900613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theme" Target="../theme/theme1.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2F0FE374-A678-A684-FA4B-26330CF65FB3}"/>
              </a:ext>
            </a:extLst>
          </p:cNvPr>
          <p:cNvSpPr>
            <a:spLocks noGrp="1"/>
          </p:cNvSpPr>
          <p:nvPr>
            <p:ph type="sldNum" sz="quarter" idx="4"/>
          </p:nvPr>
        </p:nvSpPr>
        <p:spPr>
          <a:xfrm>
            <a:off x="376188" y="6282069"/>
            <a:ext cx="2743200" cy="365125"/>
          </a:xfrm>
          <a:prstGeom prst="rect">
            <a:avLst/>
          </a:prstGeom>
        </p:spPr>
        <p:txBody>
          <a:bodyPr vert="horz" lIns="91440" tIns="45720" rIns="91440" bIns="45720" anchor="b"/>
          <a:lstStyle>
            <a:lvl1pPr algn="r">
              <a:defRPr sz="1000">
                <a:solidFill>
                  <a:schemeClr val="tx1"/>
                </a:solidFill>
                <a:latin typeface="+mn-lt"/>
              </a:defRPr>
            </a:lvl1pPr>
          </a:lstStyle>
          <a:p>
            <a:pPr algn="l"/>
            <a:fld id="{768364BB-9B21-4D29-A19C-C6410F652861}" type="slidenum">
              <a:rPr lang="en-IE" smtClean="0"/>
              <a:pPr algn="l"/>
              <a:t>‹#›</a:t>
            </a:fld>
            <a:endParaRPr lang="en-IE"/>
          </a:p>
        </p:txBody>
      </p:sp>
      <p:sp>
        <p:nvSpPr>
          <p:cNvPr id="2" name="Title Placeholder 1">
            <a:extLst>
              <a:ext uri="{FF2B5EF4-FFF2-40B4-BE49-F238E27FC236}">
                <a16:creationId xmlns:a16="http://schemas.microsoft.com/office/drawing/2014/main" id="{2D4A1E0C-386D-FF7A-6872-1942CD433577}"/>
              </a:ext>
            </a:extLst>
          </p:cNvPr>
          <p:cNvSpPr>
            <a:spLocks noGrp="1" noRot="1" noMove="1" noResize="1" noEditPoints="1" noAdjustHandles="1" noChangeArrowheads="1" noChangeShapeType="1"/>
          </p:cNvSpPr>
          <p:nvPr>
            <p:ph type="title"/>
          </p:nvPr>
        </p:nvSpPr>
        <p:spPr>
          <a:xfrm>
            <a:off x="838200" y="365126"/>
            <a:ext cx="10515600" cy="816904"/>
          </a:xfrm>
          <a:prstGeom prst="rect">
            <a:avLst/>
          </a:prstGeom>
        </p:spPr>
        <p:txBody>
          <a:bodyPr vert="horz" lIns="91440" tIns="45720" rIns="91440" bIns="45720" anchor="ctr">
            <a:noAutofit/>
          </a:bodyPr>
          <a:lstStyle/>
          <a:p>
            <a:r>
              <a:t>Clicca per modificare lo stile del master title</a:t>
            </a:r>
          </a:p>
        </p:txBody>
      </p:sp>
      <p:sp>
        <p:nvSpPr>
          <p:cNvPr id="3" name="Text Placeholder 2">
            <a:extLst>
              <a:ext uri="{FF2B5EF4-FFF2-40B4-BE49-F238E27FC236}">
                <a16:creationId xmlns:a16="http://schemas.microsoft.com/office/drawing/2014/main" id="{30EE66B9-5E84-94E6-4EDD-A9E25FB078A4}"/>
              </a:ext>
            </a:extLst>
          </p:cNvPr>
          <p:cNvSpPr>
            <a:spLocks noGrp="1"/>
          </p:cNvSpPr>
          <p:nvPr>
            <p:ph type="body" idx="1"/>
          </p:nvPr>
        </p:nvSpPr>
        <p:spPr>
          <a:xfrm>
            <a:off x="838200" y="1825625"/>
            <a:ext cx="10515600" cy="3942619"/>
          </a:xfrm>
          <a:prstGeom prst="rect">
            <a:avLst/>
          </a:prstGeom>
        </p:spPr>
        <p:txBody>
          <a:bodyPr vert="horz" lIns="144000" tIns="144000" rIns="144000" bIns="144000">
            <a:noAutofit/>
          </a:bodyPr>
          <a:lstStyle/>
          <a:p>
            <a:pPr lvl="0"/>
            <a:r>
              <a:t>Clicca per modificare gli stili di testo dello schema</a:t>
            </a:r>
          </a:p>
          <a:p>
            <a:pPr lvl="1"/>
            <a:endParaRPr/>
          </a:p>
          <a:p>
            <a:pPr lvl="1"/>
            <a:endParaRPr/>
          </a:p>
          <a:p>
            <a:pPr lvl="1"/>
            <a:endParaRPr/>
          </a:p>
          <a:p>
            <a:pPr lvl="0"/>
            <a:endParaRPr/>
          </a:p>
          <a:p>
            <a:pPr lvl="1"/>
            <a:endParaRPr/>
          </a:p>
        </p:txBody>
      </p:sp>
      <p:pic>
        <p:nvPicPr>
          <p:cNvPr id="7" name="Picture 6">
            <a:extLst>
              <a:ext uri="{FF2B5EF4-FFF2-40B4-BE49-F238E27FC236}">
                <a16:creationId xmlns:a16="http://schemas.microsoft.com/office/drawing/2014/main" id="{9F653097-A9FD-84E7-4EFA-47C8DA485037}"/>
              </a:ext>
              <a:ext uri="{C183D7F6-B498-43B3-948B-1728B52AA6E4}">
                <adec:decorative xmlns:adec="http://schemas.microsoft.com/office/drawing/2017/decorative" val="1"/>
              </a:ext>
            </a:extLst>
          </p:cNvPr>
          <p:cNvPicPr>
            <a:picLocks noChangeAspect="1"/>
          </p:cNvPicPr>
          <p:nvPr/>
        </p:nvPicPr>
        <p:blipFill>
          <a:blip r:embed="rId40"/>
          <a:stretch>
            <a:fillRect/>
          </a:stretch>
        </p:blipFill>
        <p:spPr>
          <a:xfrm>
            <a:off x="10725768" y="5901016"/>
            <a:ext cx="1256063" cy="762106"/>
          </a:xfrm>
          <a:prstGeom prst="rect">
            <a:avLst/>
          </a:prstGeom>
        </p:spPr>
      </p:pic>
      <p:pic>
        <p:nvPicPr>
          <p:cNvPr id="5" name="Picture 4" descr="A close-up of a line  Description automatically generated" hidden="1">
            <a:extLst>
              <a:ext uri="{FF2B5EF4-FFF2-40B4-BE49-F238E27FC236}">
                <a16:creationId xmlns:a16="http://schemas.microsoft.com/office/drawing/2014/main" id="{CE57FDCE-6642-0FA5-3739-FA81457769C2}"/>
              </a:ext>
            </a:extLst>
          </p:cNvPr>
          <p:cNvPicPr>
            <a:picLocks noGrp="1" noRot="1" noChangeAspect="1" noMove="1" noResize="1" noEditPoints="1" noAdjustHandles="1" noChangeArrowheads="1" noChangeShapeType="1" noCrop="1"/>
          </p:cNvPicPr>
          <p:nvPr/>
        </p:nvPicPr>
        <p:blipFill>
          <a:blip r:embed="rId41">
            <a:alphaModFix amt="20000"/>
          </a:blip>
          <a:stretch>
            <a:fillRect/>
          </a:stretch>
        </p:blipFill>
        <p:spPr>
          <a:xfrm>
            <a:off x="0" y="0"/>
            <a:ext cx="12192000" cy="6858000"/>
          </a:xfrm>
          <a:prstGeom prst="rect">
            <a:avLst/>
          </a:prstGeom>
        </p:spPr>
      </p:pic>
      <p:pic>
        <p:nvPicPr>
          <p:cNvPr id="4" name="Picture 3">
            <a:extLst>
              <a:ext uri="{FF2B5EF4-FFF2-40B4-BE49-F238E27FC236}">
                <a16:creationId xmlns:a16="http://schemas.microsoft.com/office/drawing/2014/main" id="{7D640C55-B1A0-5DE0-B0E4-F05DE5506E17}"/>
              </a:ext>
              <a:ext uri="{C183D7F6-B498-43B3-948B-1728B52AA6E4}">
                <adec:decorative xmlns:adec="http://schemas.microsoft.com/office/drawing/2017/decorative" val="1"/>
              </a:ext>
            </a:extLst>
          </p:cNvPr>
          <p:cNvPicPr>
            <a:picLocks noChangeAspect="1"/>
          </p:cNvPicPr>
          <p:nvPr userDrawn="1"/>
        </p:nvPicPr>
        <p:blipFill>
          <a:blip r:embed="rId40"/>
          <a:stretch>
            <a:fillRect/>
          </a:stretch>
        </p:blipFill>
        <p:spPr>
          <a:xfrm>
            <a:off x="10725768" y="5901016"/>
            <a:ext cx="1256063" cy="762106"/>
          </a:xfrm>
          <a:prstGeom prst="rect">
            <a:avLst/>
          </a:prstGeom>
        </p:spPr>
      </p:pic>
      <p:pic>
        <p:nvPicPr>
          <p:cNvPr id="8" name="Picture 7" descr="A close-up of a line  Description automatically generated" hidden="1">
            <a:extLst>
              <a:ext uri="{FF2B5EF4-FFF2-40B4-BE49-F238E27FC236}">
                <a16:creationId xmlns:a16="http://schemas.microsoft.com/office/drawing/2014/main" id="{A12B438D-C839-BF7B-253A-401802D9F2AC}"/>
              </a:ext>
            </a:extLst>
          </p:cNvPr>
          <p:cNvPicPr/>
          <p:nvPr userDrawn="1"/>
        </p:nvPicPr>
        <p:blipFill>
          <a:blip r:embed="rId41">
            <a:alphaModFix amt="20000"/>
          </a:blip>
          <a:stretch>
            <a:fillRect/>
          </a:stretch>
        </p:blipFill>
        <p:spPr>
          <a:xfrm>
            <a:off x="0" y="0"/>
            <a:ext cx="12192000" cy="6858000"/>
          </a:xfrm>
          <a:prstGeom prst="rect">
            <a:avLst/>
          </a:prstGeom>
        </p:spPr>
      </p:pic>
    </p:spTree>
    <p:extLst>
      <p:ext uri="{BB962C8B-B14F-4D97-AF65-F5344CB8AC3E}">
        <p14:creationId xmlns:p14="http://schemas.microsoft.com/office/powerpoint/2010/main" val="229934592"/>
      </p:ext>
    </p:extLst>
  </p:cSld>
  <p:clrMap bg1="lt1" tx1="dk1" bg2="lt2" tx2="dk2" accent1="accent1" accent2="accent2" accent3="accent3" accent4="accent4" accent5="accent5" accent6="accent6" hlink="hlink" folHlink="folHlink"/>
  <p:sldLayoutIdLst>
    <p:sldLayoutId id="2147483921" r:id="rId1"/>
    <p:sldLayoutId id="2147483922" r:id="rId2"/>
    <p:sldLayoutId id="2147483923" r:id="rId3"/>
    <p:sldLayoutId id="2147483924" r:id="rId4"/>
    <p:sldLayoutId id="2147483925" r:id="rId5"/>
    <p:sldLayoutId id="2147483926" r:id="rId6"/>
    <p:sldLayoutId id="2147483927" r:id="rId7"/>
    <p:sldLayoutId id="2147483928" r:id="rId8"/>
    <p:sldLayoutId id="2147483929" r:id="rId9"/>
    <p:sldLayoutId id="2147483930" r:id="rId10"/>
    <p:sldLayoutId id="2147483931" r:id="rId11"/>
    <p:sldLayoutId id="2147483932" r:id="rId12"/>
    <p:sldLayoutId id="2147483933" r:id="rId13"/>
    <p:sldLayoutId id="2147483934" r:id="rId14"/>
    <p:sldLayoutId id="2147483935" r:id="rId15"/>
    <p:sldLayoutId id="2147483936" r:id="rId16"/>
    <p:sldLayoutId id="2147483937" r:id="rId17"/>
    <p:sldLayoutId id="2147483938" r:id="rId18"/>
    <p:sldLayoutId id="2147483939" r:id="rId19"/>
    <p:sldLayoutId id="2147483940" r:id="rId20"/>
    <p:sldLayoutId id="2147483941" r:id="rId21"/>
    <p:sldLayoutId id="2147483942" r:id="rId22"/>
    <p:sldLayoutId id="2147483943" r:id="rId23"/>
    <p:sldLayoutId id="2147483944" r:id="rId24"/>
    <p:sldLayoutId id="2147483945" r:id="rId25"/>
    <p:sldLayoutId id="2147483946" r:id="rId26"/>
    <p:sldLayoutId id="2147483947" r:id="rId27"/>
    <p:sldLayoutId id="2147483948" r:id="rId28"/>
    <p:sldLayoutId id="2147483949" r:id="rId29"/>
    <p:sldLayoutId id="2147483950" r:id="rId30"/>
    <p:sldLayoutId id="2147483951" r:id="rId31"/>
    <p:sldLayoutId id="2147483952" r:id="rId32"/>
    <p:sldLayoutId id="2147483953" r:id="rId33"/>
    <p:sldLayoutId id="2147483954" r:id="rId34"/>
    <p:sldLayoutId id="2147483955" r:id="rId35"/>
    <p:sldLayoutId id="2147483956" r:id="rId36"/>
    <p:sldLayoutId id="2147483957" r:id="rId37"/>
    <p:sldLayoutId id="2147483958" r:id="rId38"/>
  </p:sldLayoutIdLst>
  <p:txStyles>
    <p:titleStyle>
      <a:lvl1pPr algn="l" defTabSz="914400" rtl="0" eaLnBrk="1" latinLnBrk="0" hangingPunct="1">
        <a:lnSpc>
          <a:spcPct val="90000"/>
        </a:lnSpc>
        <a:spcBef>
          <a:spcPct val="0"/>
        </a:spcBef>
        <a:buNone/>
        <a:defRPr sz="4400" kern="1200">
          <a:solidFill>
            <a:schemeClr val="tx2"/>
          </a:solidFill>
          <a:latin typeface="+mj-lt"/>
          <a:ea typeface="+mj-ea"/>
          <a:cs typeface="+mj-cs"/>
        </a:defRPr>
      </a:lvl1pPr>
    </p:titleStyle>
    <p:bodyStyle>
      <a:lvl1pPr marL="342900" indent="-342900" algn="l" defTabSz="914400" rtl="0" eaLnBrk="1" latinLnBrk="0" hangingPunct="1">
        <a:lnSpc>
          <a:spcPct val="90000"/>
        </a:lnSpc>
        <a:spcBef>
          <a:spcPts val="1000"/>
        </a:spcBef>
        <a:buClr>
          <a:schemeClr val="tx2"/>
        </a:buClr>
        <a:buFont typeface="Arial" panose="020B0604020202020204" pitchFamily="34" charset="0"/>
        <a:buChar char="•"/>
        <a:defRPr sz="2000" kern="1200">
          <a:solidFill>
            <a:schemeClr val="tx1">
              <a:lumMod val="95000"/>
              <a:lumOff val="5000"/>
            </a:schemeClr>
          </a:solidFill>
          <a:latin typeface="+mn-lt"/>
          <a:ea typeface="+mn-ea"/>
          <a:cs typeface="+mn-cs"/>
        </a:defRPr>
      </a:lvl1pPr>
      <a:lvl2pPr marL="742950" indent="-285750" algn="l" defTabSz="914400" rtl="0" eaLnBrk="1" latinLnBrk="0" hangingPunct="1">
        <a:lnSpc>
          <a:spcPct val="90000"/>
        </a:lnSpc>
        <a:spcBef>
          <a:spcPts val="500"/>
        </a:spcBef>
        <a:buClr>
          <a:schemeClr val="tx2"/>
        </a:buClr>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tx2"/>
        </a:buClr>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tx2"/>
        </a:buClr>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 orient="horz" pos="2160" userDrawn="1">
          <p15:clr>
            <a:srgbClr val="F26B43"/>
          </p15:clr>
        </p15:guide>
        <p15:guide id="4"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xml"/><Relationship Id="rId1" Type="http://schemas.openxmlformats.org/officeDocument/2006/relationships/slideLayout" Target="../slideLayouts/slideLayout2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8.xml"/><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11.svg"/><Relationship Id="rId9" Type="http://schemas.openxmlformats.org/officeDocument/2006/relationships/image" Target="../media/image1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hyperlink" Target="https://creativecommons.org/licenses/by/4.0/" TargetMode="External"/><Relationship Id="rId1" Type="http://schemas.openxmlformats.org/officeDocument/2006/relationships/slideLayout" Target="../slideLayouts/slideLayout3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8" name="Slide Number Placeholder 5">
            <a:extLst>
              <a:ext uri="{FF2B5EF4-FFF2-40B4-BE49-F238E27FC236}">
                <a16:creationId xmlns:a16="http://schemas.microsoft.com/office/drawing/2014/main" id="{CBD512D0-79B6-670C-07FD-9168EC3E20E6}"/>
              </a:ext>
            </a:extLst>
          </p:cNvPr>
          <p:cNvSpPr>
            <a:spLocks noGrp="1"/>
          </p:cNvSpPr>
          <p:nvPr>
            <p:ph type="sldNum" sz="quarter" idx="4"/>
          </p:nvPr>
        </p:nvSpPr>
        <p:spPr>
          <a:xfrm>
            <a:off x="940420" y="5657706"/>
            <a:ext cx="2743200" cy="358376"/>
          </a:xfrm>
          <a:prstGeom prst="rect">
            <a:avLst/>
          </a:prstGeom>
          <a:noFill/>
        </p:spPr>
        <p:txBody>
          <a:bodyPr vert="horz" lIns="91440" tIns="45720" rIns="91440" bIns="45720" anchor="ctr"/>
          <a:lstStyle>
            <a:lvl1pPr algn="r">
              <a:defRPr sz="1200">
                <a:solidFill>
                  <a:schemeClr val="bg1"/>
                </a:solidFill>
                <a:latin typeface="+mn-lt"/>
              </a:defRPr>
            </a:lvl1pPr>
          </a:lstStyle>
          <a:p>
            <a:pPr algn="l"/>
            <a:r>
              <a:rPr lang="en-US"/>
              <a:t>14-15/05/2025</a:t>
            </a:r>
            <a:endParaRPr/>
          </a:p>
        </p:txBody>
      </p:sp>
      <p:sp>
        <p:nvSpPr>
          <p:cNvPr id="5" name="Title 4">
            <a:extLst>
              <a:ext uri="{FF2B5EF4-FFF2-40B4-BE49-F238E27FC236}">
                <a16:creationId xmlns:a16="http://schemas.microsoft.com/office/drawing/2014/main" id="{C504D590-9922-C06A-407C-2B718394A8D5}"/>
              </a:ext>
            </a:extLst>
          </p:cNvPr>
          <p:cNvSpPr>
            <a:spLocks noGrp="1"/>
          </p:cNvSpPr>
          <p:nvPr>
            <p:ph type="title"/>
          </p:nvPr>
        </p:nvSpPr>
        <p:spPr>
          <a:xfrm>
            <a:off x="960574" y="1871709"/>
            <a:ext cx="10515600" cy="2039211"/>
          </a:xfrm>
        </p:spPr>
        <p:txBody>
          <a:bodyPr/>
          <a:lstStyle/>
          <a:p>
            <a:pPr algn="ctr">
              <a:defRPr sz="5400"/>
            </a:pPr>
            <a:r>
              <a:rPr lang="it-IT" sz="3600"/>
              <a:t>Rilievi principali dalle missioni di preparazione alla chiusura e dall'analisi dei pacchetti per la chiusura </a:t>
            </a:r>
            <a:endParaRPr lang="it-IT" sz="3600">
              <a:cs typeface="Arial"/>
            </a:endParaRPr>
          </a:p>
        </p:txBody>
      </p:sp>
      <p:pic>
        <p:nvPicPr>
          <p:cNvPr id="9" name="Picture 8" descr="European Commission">
            <a:extLst>
              <a:ext uri="{FF2B5EF4-FFF2-40B4-BE49-F238E27FC236}">
                <a16:creationId xmlns:a16="http://schemas.microsoft.com/office/drawing/2014/main" id="{179F3FC9-B6FB-BFA2-12E7-546955BFD0B7}"/>
              </a:ext>
              <a:ext uri="{C183D7F6-B498-43B3-948B-1728B52AA6E4}">
                <adec:decorative xmlns:adec="http://schemas.microsoft.com/office/drawing/2017/decorative" val="0"/>
              </a:ext>
            </a:extLst>
          </p:cNvPr>
          <p:cNvPicPr/>
          <p:nvPr/>
        </p:nvPicPr>
        <p:blipFill>
          <a:blip r:embed="rId3"/>
          <a:stretch>
            <a:fillRect/>
          </a:stretch>
        </p:blipFill>
        <p:spPr>
          <a:xfrm>
            <a:off x="9463383" y="5738784"/>
            <a:ext cx="2544024" cy="941017"/>
          </a:xfrm>
          <a:prstGeom prst="rect">
            <a:avLst/>
          </a:prstGeom>
          <a:noFill/>
        </p:spPr>
      </p:pic>
      <p:sp>
        <p:nvSpPr>
          <p:cNvPr id="4" name="Content Placeholder 5">
            <a:extLst>
              <a:ext uri="{FF2B5EF4-FFF2-40B4-BE49-F238E27FC236}">
                <a16:creationId xmlns:a16="http://schemas.microsoft.com/office/drawing/2014/main" id="{AE68706F-E58B-D844-F68A-2379B7D107A7}"/>
              </a:ext>
            </a:extLst>
          </p:cNvPr>
          <p:cNvSpPr>
            <a:spLocks noGrp="1"/>
          </p:cNvSpPr>
          <p:nvPr/>
        </p:nvSpPr>
        <p:spPr>
          <a:xfrm>
            <a:off x="959514" y="4949903"/>
            <a:ext cx="6443780" cy="462388"/>
          </a:xfrm>
          <a:prstGeom prst="rect">
            <a:avLst/>
          </a:prstGeom>
          <a:solidFill>
            <a:schemeClr val="accent5"/>
          </a:solidFill>
          <a:ln w="12700" cap="rnd">
            <a:noFill/>
            <a:round/>
          </a:ln>
        </p:spPr>
        <p:txBody>
          <a:bodyPr vert="horz" lIns="144000" tIns="144000" rIns="144000" bIns="144000" rtlCol="0" anchor="ctr">
            <a:noAutofit/>
          </a:bodyPr>
          <a:lstStyle>
            <a:lvl1pPr marL="0" indent="0" algn="l" defTabSz="914400" rtl="0" eaLnBrk="1" latinLnBrk="0" hangingPunct="1">
              <a:lnSpc>
                <a:spcPct val="90000"/>
              </a:lnSpc>
              <a:spcBef>
                <a:spcPts val="1000"/>
              </a:spcBef>
              <a:buClr>
                <a:schemeClr val="tx2"/>
              </a:buClr>
              <a:buFont typeface="Arial" panose="020B0604020202020204" pitchFamily="34" charset="0"/>
              <a:buNone/>
              <a:defRPr sz="1600" b="0" i="1" kern="1200">
                <a:solidFill>
                  <a:schemeClr val="tx2"/>
                </a:solidFill>
                <a:latin typeface="+mn-lt"/>
                <a:ea typeface="+mn-ea"/>
                <a:cs typeface="+mn-cs"/>
              </a:defRPr>
            </a:lvl1pPr>
            <a:lvl2pPr marL="742950" indent="-285750" algn="l" defTabSz="914400" rtl="0" eaLnBrk="1" latinLnBrk="0" hangingPunct="1">
              <a:lnSpc>
                <a:spcPct val="90000"/>
              </a:lnSpc>
              <a:spcBef>
                <a:spcPts val="500"/>
              </a:spcBef>
              <a:buClr>
                <a:schemeClr val="tx2"/>
              </a:buClr>
              <a:buFont typeface="Arial" panose="020B0604020202020204" pitchFamily="34" charset="0"/>
              <a:buChar char="•"/>
              <a:defRPr sz="1800" kern="1200">
                <a:solidFill>
                  <a:schemeClr val="dk1"/>
                </a:solidFill>
                <a:latin typeface="+mn-lt"/>
                <a:ea typeface="+mn-ea"/>
                <a:cs typeface="+mn-cs"/>
              </a:defRPr>
            </a:lvl2pPr>
            <a:lvl3pPr marL="1143000" indent="-228600" algn="l" defTabSz="914400" rtl="0" eaLnBrk="1" latinLnBrk="0" hangingPunct="1">
              <a:lnSpc>
                <a:spcPct val="90000"/>
              </a:lnSpc>
              <a:spcBef>
                <a:spcPts val="500"/>
              </a:spcBef>
              <a:buClr>
                <a:schemeClr val="tx2"/>
              </a:buClr>
              <a:buFont typeface="Arial" panose="020B0604020202020204" pitchFamily="34" charset="0"/>
              <a:buChar char="•"/>
              <a:defRPr sz="1600" kern="1200">
                <a:solidFill>
                  <a:schemeClr val="dk1"/>
                </a:solidFill>
                <a:latin typeface="+mn-lt"/>
                <a:ea typeface="+mn-ea"/>
                <a:cs typeface="+mn-cs"/>
              </a:defRPr>
            </a:lvl3pPr>
            <a:lvl4pPr marL="1600200" indent="-228600" algn="l" defTabSz="914400" rtl="0" eaLnBrk="1" latinLnBrk="0" hangingPunct="1">
              <a:lnSpc>
                <a:spcPct val="90000"/>
              </a:lnSpc>
              <a:spcBef>
                <a:spcPts val="500"/>
              </a:spcBef>
              <a:buClr>
                <a:schemeClr val="tx2"/>
              </a:buClr>
              <a:buFont typeface="Arial" panose="020B0604020202020204" pitchFamily="34" charset="0"/>
              <a:buChar char="•"/>
              <a:defRPr sz="1400" kern="1200">
                <a:solidFill>
                  <a:schemeClr val="dk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r>
              <a:rPr lang="it-IT" i="0">
                <a:ea typeface="+mn-lt"/>
                <a:cs typeface="+mn-lt"/>
              </a:rPr>
              <a:t>Incontro tecnico tra la CE, IGRUE e le </a:t>
            </a:r>
            <a:r>
              <a:rPr lang="it-IT" i="0" err="1">
                <a:ea typeface="+mn-lt"/>
                <a:cs typeface="+mn-lt"/>
              </a:rPr>
              <a:t>AdA</a:t>
            </a:r>
            <a:r>
              <a:rPr lang="it-IT" i="0">
                <a:ea typeface="+mn-lt"/>
                <a:cs typeface="+mn-lt"/>
              </a:rPr>
              <a:t> Italiane - Genova 2025</a:t>
            </a:r>
            <a:endParaRPr lang="it-IT">
              <a:cs typeface="Arial"/>
            </a:endParaRPr>
          </a:p>
        </p:txBody>
      </p:sp>
      <p:sp>
        <p:nvSpPr>
          <p:cNvPr id="2" name="Content Placeholder 6">
            <a:extLst>
              <a:ext uri="{FF2B5EF4-FFF2-40B4-BE49-F238E27FC236}">
                <a16:creationId xmlns:a16="http://schemas.microsoft.com/office/drawing/2014/main" id="{51456CEF-57DB-B4CE-60F1-7B93F72DA5BA}"/>
              </a:ext>
            </a:extLst>
          </p:cNvPr>
          <p:cNvSpPr>
            <a:spLocks noGrp="1"/>
          </p:cNvSpPr>
          <p:nvPr/>
        </p:nvSpPr>
        <p:spPr>
          <a:xfrm>
            <a:off x="2569613" y="900476"/>
            <a:ext cx="6573722" cy="611188"/>
          </a:xfrm>
          <a:prstGeom prst="rect">
            <a:avLst/>
          </a:prstGeom>
        </p:spPr>
        <p:txBody>
          <a:bodyPr vert="horz" lIns="144000" tIns="144000" rIns="144000" bIns="144000" rtlCol="0" anchor="t">
            <a:noAutofit/>
          </a:bodyPr>
          <a:lstStyle>
            <a:lvl1pPr marL="0" indent="0" algn="l" defTabSz="914400" rtl="0" eaLnBrk="1" latinLnBrk="0" hangingPunct="1">
              <a:lnSpc>
                <a:spcPct val="90000"/>
              </a:lnSpc>
              <a:spcBef>
                <a:spcPts val="1000"/>
              </a:spcBef>
              <a:buClr>
                <a:schemeClr val="tx2"/>
              </a:buClr>
              <a:buFont typeface="Arial" panose="020B0604020202020204" pitchFamily="34" charset="0"/>
              <a:buNone/>
              <a:defRPr sz="2000" kern="1200">
                <a:solidFill>
                  <a:schemeClr val="bg1"/>
                </a:solidFill>
                <a:latin typeface="+mn-lt"/>
                <a:ea typeface="+mn-ea"/>
                <a:cs typeface="+mn-cs"/>
              </a:defRPr>
            </a:lvl1pPr>
            <a:lvl2pPr marL="742950" indent="-285750" algn="l" defTabSz="914400" rtl="0" eaLnBrk="1" latinLnBrk="0" hangingPunct="1">
              <a:lnSpc>
                <a:spcPct val="90000"/>
              </a:lnSpc>
              <a:spcBef>
                <a:spcPts val="500"/>
              </a:spcBef>
              <a:buClr>
                <a:schemeClr val="tx2"/>
              </a:buClr>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tx2"/>
              </a:buClr>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tx2"/>
              </a:buClr>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2800" err="1">
                <a:solidFill>
                  <a:srgbClr val="FFC000"/>
                </a:solidFill>
                <a:latin typeface="+mj-lt"/>
                <a:cs typeface="Arial"/>
              </a:rPr>
              <a:t>Periodo</a:t>
            </a:r>
            <a:r>
              <a:rPr lang="en-IE" sz="2800">
                <a:solidFill>
                  <a:srgbClr val="FFC000"/>
                </a:solidFill>
                <a:latin typeface="+mj-lt"/>
                <a:cs typeface="Arial"/>
              </a:rPr>
              <a:t> di </a:t>
            </a:r>
            <a:r>
              <a:rPr lang="en-IE" sz="2800" err="1">
                <a:solidFill>
                  <a:srgbClr val="FFC000"/>
                </a:solidFill>
                <a:latin typeface="+mj-lt"/>
                <a:cs typeface="Arial"/>
              </a:rPr>
              <a:t>programmazione</a:t>
            </a:r>
            <a:r>
              <a:rPr lang="en-IE" sz="2800">
                <a:solidFill>
                  <a:srgbClr val="FFC000"/>
                </a:solidFill>
                <a:latin typeface="+mj-lt"/>
                <a:cs typeface="Arial"/>
              </a:rPr>
              <a:t> 2014-2020</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descr="Flags on a blue curtain&#10;&#10;AI-generated content may be incorrect.">
            <a:extLst>
              <a:ext uri="{FF2B5EF4-FFF2-40B4-BE49-F238E27FC236}">
                <a16:creationId xmlns:a16="http://schemas.microsoft.com/office/drawing/2014/main" id="{8841BAB9-ED0C-44D2-4E1F-8E3A060EAE3B}"/>
              </a:ext>
            </a:extLst>
          </p:cNvPr>
          <p:cNvPicPr>
            <a:picLocks noGrp="1" noChangeAspect="1"/>
          </p:cNvPicPr>
          <p:nvPr>
            <p:ph type="pic" idx="2"/>
          </p:nvPr>
        </p:nvPicPr>
        <p:blipFill>
          <a:blip r:embed="rId3"/>
          <a:srcRect l="23783" r="23783"/>
          <a:stretch>
            <a:fillRect/>
          </a:stretch>
        </p:blipFill>
        <p:spPr/>
      </p:pic>
      <p:sp>
        <p:nvSpPr>
          <p:cNvPr id="2" name="Title 1">
            <a:extLst>
              <a:ext uri="{FF2B5EF4-FFF2-40B4-BE49-F238E27FC236}">
                <a16:creationId xmlns:a16="http://schemas.microsoft.com/office/drawing/2014/main" id="{CA9CF6F3-8F08-BAA5-37AB-B9F80FC6DC21}"/>
              </a:ext>
            </a:extLst>
          </p:cNvPr>
          <p:cNvSpPr>
            <a:spLocks noGrp="1"/>
          </p:cNvSpPr>
          <p:nvPr>
            <p:ph type="title"/>
          </p:nvPr>
        </p:nvSpPr>
        <p:spPr/>
        <p:txBody>
          <a:bodyPr/>
          <a:lstStyle/>
          <a:p>
            <a:r>
              <a:rPr lang="en-US" sz="3200" err="1"/>
              <a:t>Lavoro</a:t>
            </a:r>
            <a:r>
              <a:rPr lang="en-US" sz="3200"/>
              <a:t> di audit CE/CCE – 2014-2020</a:t>
            </a:r>
          </a:p>
        </p:txBody>
      </p:sp>
      <p:sp>
        <p:nvSpPr>
          <p:cNvPr id="19" name="Content Placeholder 18">
            <a:extLst>
              <a:ext uri="{FF2B5EF4-FFF2-40B4-BE49-F238E27FC236}">
                <a16:creationId xmlns:a16="http://schemas.microsoft.com/office/drawing/2014/main" id="{E787F94E-A1AC-14C2-D7DB-C3F41735AC11}"/>
              </a:ext>
            </a:extLst>
          </p:cNvPr>
          <p:cNvSpPr>
            <a:spLocks noGrp="1"/>
          </p:cNvSpPr>
          <p:nvPr>
            <p:ph sz="half" idx="15"/>
          </p:nvPr>
        </p:nvSpPr>
        <p:spPr>
          <a:xfrm>
            <a:off x="4276165" y="1895333"/>
            <a:ext cx="7077634" cy="3845577"/>
          </a:xfrm>
        </p:spPr>
        <p:txBody>
          <a:bodyPr/>
          <a:lstStyle/>
          <a:p>
            <a:pPr marL="342900" indent="-342900">
              <a:buFont typeface="Arial" panose="020B0604020202020204" pitchFamily="34" charset="0"/>
              <a:buChar char="•"/>
            </a:pPr>
            <a:r>
              <a:rPr lang="it-IT">
                <a:cs typeface="Arial"/>
              </a:rPr>
              <a:t>7 missioni di preparazione alla chiusura già effettuate</a:t>
            </a:r>
            <a:endParaRPr lang="it-IT"/>
          </a:p>
          <a:p>
            <a:pPr marL="342900" indent="-342900">
              <a:buFont typeface="Arial" panose="020B0604020202020204" pitchFamily="34" charset="0"/>
              <a:buChar char="•"/>
            </a:pPr>
            <a:r>
              <a:rPr lang="it-IT">
                <a:cs typeface="Arial"/>
              </a:rPr>
              <a:t>3 missioni previste nel 2025</a:t>
            </a:r>
            <a:endParaRPr lang="it-IT"/>
          </a:p>
          <a:p>
            <a:pPr marL="342900" indent="-342900">
              <a:buFont typeface="Arial" panose="020B0604020202020204" pitchFamily="34" charset="0"/>
              <a:buChar char="•"/>
            </a:pPr>
            <a:r>
              <a:rPr lang="it-IT">
                <a:cs typeface="Arial"/>
              </a:rPr>
              <a:t>2 missioni previste nel 2026 (post invio pacchetti di chiusura)</a:t>
            </a:r>
          </a:p>
          <a:p>
            <a:pPr marL="342900" indent="-342900">
              <a:buFont typeface="Arial" panose="020B0604020202020204" pitchFamily="34" charset="0"/>
              <a:buChar char="•"/>
            </a:pPr>
            <a:r>
              <a:rPr lang="it-IT">
                <a:cs typeface="Arial"/>
              </a:rPr>
              <a:t>17 pacchetti di chiusura già analizzati</a:t>
            </a:r>
            <a:endParaRPr lang="it-IT"/>
          </a:p>
        </p:txBody>
      </p:sp>
      <p:sp>
        <p:nvSpPr>
          <p:cNvPr id="21" name="Content Placeholder 20">
            <a:extLst>
              <a:ext uri="{FF2B5EF4-FFF2-40B4-BE49-F238E27FC236}">
                <a16:creationId xmlns:a16="http://schemas.microsoft.com/office/drawing/2014/main" id="{669ECA64-9B3B-9E6B-5B01-443219E59EB8}"/>
              </a:ext>
            </a:extLst>
          </p:cNvPr>
          <p:cNvSpPr>
            <a:spLocks noGrp="1"/>
          </p:cNvSpPr>
          <p:nvPr>
            <p:ph sz="half" idx="4294967295"/>
          </p:nvPr>
        </p:nvSpPr>
        <p:spPr>
          <a:xfrm>
            <a:off x="8221662" y="4556776"/>
            <a:ext cx="3132137" cy="786366"/>
          </a:xfrm>
        </p:spPr>
        <p:txBody>
          <a:bodyPr/>
          <a:lstStyle/>
          <a:p>
            <a:pPr marL="342900" indent="-342900">
              <a:buFont typeface="Arial" panose="020B0604020202020204" pitchFamily="34" charset="0"/>
              <a:buChar char="•"/>
            </a:pPr>
            <a:r>
              <a:rPr lang="en-US">
                <a:cs typeface="Arial"/>
              </a:rPr>
              <a:t>34 </a:t>
            </a:r>
            <a:r>
              <a:rPr lang="en-US" err="1">
                <a:cs typeface="Arial"/>
              </a:rPr>
              <a:t>missioni</a:t>
            </a:r>
            <a:r>
              <a:rPr lang="en-US">
                <a:cs typeface="Arial"/>
              </a:rPr>
              <a:t> di audit di </a:t>
            </a:r>
            <a:r>
              <a:rPr lang="en-US" err="1">
                <a:cs typeface="Arial"/>
              </a:rPr>
              <a:t>conformità</a:t>
            </a:r>
            <a:r>
              <a:rPr lang="en-US">
                <a:cs typeface="Arial"/>
              </a:rPr>
              <a:t> </a:t>
            </a:r>
            <a:r>
              <a:rPr lang="en-US" err="1">
                <a:cs typeface="Arial"/>
              </a:rPr>
              <a:t>effettuate</a:t>
            </a:r>
            <a:r>
              <a:rPr lang="en-US">
                <a:cs typeface="Arial"/>
              </a:rPr>
              <a:t> </a:t>
            </a:r>
          </a:p>
        </p:txBody>
      </p:sp>
      <p:sp>
        <p:nvSpPr>
          <p:cNvPr id="24" name="Content Placeholder 16">
            <a:extLst>
              <a:ext uri="{FF2B5EF4-FFF2-40B4-BE49-F238E27FC236}">
                <a16:creationId xmlns:a16="http://schemas.microsoft.com/office/drawing/2014/main" id="{7FA44448-7FD6-1013-9983-9AB5AFBC3B5C}"/>
              </a:ext>
            </a:extLst>
          </p:cNvPr>
          <p:cNvSpPr txBox="1">
            <a:spLocks/>
          </p:cNvSpPr>
          <p:nvPr/>
        </p:nvSpPr>
        <p:spPr>
          <a:xfrm>
            <a:off x="8308155" y="3914990"/>
            <a:ext cx="3045644" cy="534884"/>
          </a:xfrm>
          <a:prstGeom prst="rect">
            <a:avLst/>
          </a:prstGeom>
          <a:solidFill>
            <a:schemeClr val="tx2"/>
          </a:solidFill>
          <a:ln w="12700" cap="rnd" cmpd="sng" algn="ctr">
            <a:noFill/>
            <a:prstDash val="solid"/>
            <a:round/>
          </a:ln>
          <a:effectLst/>
        </p:spPr>
        <p:txBody>
          <a:bodyPr vert="horz" lIns="72000" tIns="72000" rIns="72000" bIns="72000">
            <a:noAutofit/>
          </a:bodyPr>
          <a:lstStyle>
            <a:lvl1pPr marL="0" indent="0" algn="l" defTabSz="914400" rtl="0" eaLnBrk="1" latinLnBrk="0" hangingPunct="1">
              <a:lnSpc>
                <a:spcPct val="90000"/>
              </a:lnSpc>
              <a:spcBef>
                <a:spcPts val="1000"/>
              </a:spcBef>
              <a:buClr>
                <a:schemeClr val="tx2"/>
              </a:buClr>
              <a:buFont typeface="Arial" panose="020B0604020202020204" pitchFamily="34" charset="0"/>
              <a:buNone/>
              <a:defRPr sz="2400" b="1" kern="1200">
                <a:solidFill>
                  <a:schemeClr val="bg1"/>
                </a:solidFill>
                <a:latin typeface="+mn-lt"/>
                <a:ea typeface="+mn-ea"/>
                <a:cs typeface="+mn-cs"/>
              </a:defRPr>
            </a:lvl1pPr>
            <a:lvl2pPr marL="742950" indent="-285750" algn="l" defTabSz="914400" rtl="0" eaLnBrk="1" latinLnBrk="0" hangingPunct="1">
              <a:lnSpc>
                <a:spcPct val="90000"/>
              </a:lnSpc>
              <a:spcBef>
                <a:spcPts val="500"/>
              </a:spcBef>
              <a:buClr>
                <a:schemeClr val="tx2"/>
              </a:buClr>
              <a:buFont typeface="Arial" panose="020B0604020202020204" pitchFamily="34" charset="0"/>
              <a:buChar char="•"/>
              <a:defRPr sz="1800" kern="1200">
                <a:solidFill>
                  <a:schemeClr val="dk1"/>
                </a:solidFill>
                <a:latin typeface="+mn-lt"/>
                <a:ea typeface="+mn-ea"/>
                <a:cs typeface="+mn-cs"/>
              </a:defRPr>
            </a:lvl2pPr>
            <a:lvl3pPr marL="1143000" indent="-228600" algn="l" defTabSz="914400" rtl="0" eaLnBrk="1" latinLnBrk="0" hangingPunct="1">
              <a:lnSpc>
                <a:spcPct val="90000"/>
              </a:lnSpc>
              <a:spcBef>
                <a:spcPts val="500"/>
              </a:spcBef>
              <a:buClr>
                <a:schemeClr val="tx2"/>
              </a:buClr>
              <a:buFont typeface="Arial" panose="020B0604020202020204" pitchFamily="34" charset="0"/>
              <a:buChar char="•"/>
              <a:defRPr sz="1600" kern="1200">
                <a:solidFill>
                  <a:schemeClr val="dk1"/>
                </a:solidFill>
                <a:latin typeface="+mn-lt"/>
                <a:ea typeface="+mn-ea"/>
                <a:cs typeface="+mn-cs"/>
              </a:defRPr>
            </a:lvl3pPr>
            <a:lvl4pPr marL="1600200" indent="-228600" algn="l" defTabSz="914400" rtl="0" eaLnBrk="1" latinLnBrk="0" hangingPunct="1">
              <a:lnSpc>
                <a:spcPct val="90000"/>
              </a:lnSpc>
              <a:spcBef>
                <a:spcPts val="500"/>
              </a:spcBef>
              <a:buClr>
                <a:schemeClr val="tx2"/>
              </a:buClr>
              <a:buFont typeface="Arial" panose="020B0604020202020204" pitchFamily="34" charset="0"/>
              <a:buChar char="•"/>
              <a:defRPr sz="1400" kern="1200">
                <a:solidFill>
                  <a:schemeClr val="dk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r>
              <a:rPr lang="it-IT" sz="1400" err="1"/>
              <a:t>Ri-esecuzuione</a:t>
            </a:r>
            <a:r>
              <a:rPr lang="it-IT" sz="1400"/>
              <a:t> del lavoro delle AdA (audit di conformità)</a:t>
            </a:r>
          </a:p>
        </p:txBody>
      </p:sp>
      <p:sp>
        <p:nvSpPr>
          <p:cNvPr id="25" name="Content Placeholder 16">
            <a:extLst>
              <a:ext uri="{FF2B5EF4-FFF2-40B4-BE49-F238E27FC236}">
                <a16:creationId xmlns:a16="http://schemas.microsoft.com/office/drawing/2014/main" id="{F517E8CF-A6E4-FDCC-819B-E794BA18C6BC}"/>
              </a:ext>
            </a:extLst>
          </p:cNvPr>
          <p:cNvSpPr txBox="1">
            <a:spLocks/>
          </p:cNvSpPr>
          <p:nvPr/>
        </p:nvSpPr>
        <p:spPr>
          <a:xfrm>
            <a:off x="4514484" y="3926553"/>
            <a:ext cx="3045644" cy="534884"/>
          </a:xfrm>
          <a:prstGeom prst="rect">
            <a:avLst/>
          </a:prstGeom>
          <a:solidFill>
            <a:schemeClr val="tx2"/>
          </a:solidFill>
          <a:ln w="12700" cap="rnd" cmpd="sng" algn="ctr">
            <a:noFill/>
            <a:prstDash val="solid"/>
            <a:round/>
          </a:ln>
          <a:effectLst/>
        </p:spPr>
        <p:txBody>
          <a:bodyPr vert="horz" lIns="72000" tIns="72000" rIns="72000" bIns="72000">
            <a:noAutofit/>
          </a:bodyPr>
          <a:lstStyle>
            <a:lvl1pPr marL="0" indent="0" algn="l" defTabSz="914400" rtl="0" eaLnBrk="1" latinLnBrk="0" hangingPunct="1">
              <a:lnSpc>
                <a:spcPct val="90000"/>
              </a:lnSpc>
              <a:spcBef>
                <a:spcPts val="1000"/>
              </a:spcBef>
              <a:buClr>
                <a:schemeClr val="tx2"/>
              </a:buClr>
              <a:buFont typeface="Arial" panose="020B0604020202020204" pitchFamily="34" charset="0"/>
              <a:buNone/>
              <a:defRPr sz="2400" b="1" kern="1200">
                <a:solidFill>
                  <a:schemeClr val="bg1"/>
                </a:solidFill>
                <a:latin typeface="+mn-lt"/>
                <a:ea typeface="+mn-ea"/>
                <a:cs typeface="+mn-cs"/>
              </a:defRPr>
            </a:lvl1pPr>
            <a:lvl2pPr marL="742950" indent="-285750" algn="l" defTabSz="914400" rtl="0" eaLnBrk="1" latinLnBrk="0" hangingPunct="1">
              <a:lnSpc>
                <a:spcPct val="90000"/>
              </a:lnSpc>
              <a:spcBef>
                <a:spcPts val="500"/>
              </a:spcBef>
              <a:buClr>
                <a:schemeClr val="tx2"/>
              </a:buClr>
              <a:buFont typeface="Arial" panose="020B0604020202020204" pitchFamily="34" charset="0"/>
              <a:buChar char="•"/>
              <a:defRPr sz="1800" kern="1200">
                <a:solidFill>
                  <a:schemeClr val="dk1"/>
                </a:solidFill>
                <a:latin typeface="+mn-lt"/>
                <a:ea typeface="+mn-ea"/>
                <a:cs typeface="+mn-cs"/>
              </a:defRPr>
            </a:lvl2pPr>
            <a:lvl3pPr marL="1143000" indent="-228600" algn="l" defTabSz="914400" rtl="0" eaLnBrk="1" latinLnBrk="0" hangingPunct="1">
              <a:lnSpc>
                <a:spcPct val="90000"/>
              </a:lnSpc>
              <a:spcBef>
                <a:spcPts val="500"/>
              </a:spcBef>
              <a:buClr>
                <a:schemeClr val="tx2"/>
              </a:buClr>
              <a:buFont typeface="Arial" panose="020B0604020202020204" pitchFamily="34" charset="0"/>
              <a:buChar char="•"/>
              <a:defRPr sz="1600" kern="1200">
                <a:solidFill>
                  <a:schemeClr val="dk1"/>
                </a:solidFill>
                <a:latin typeface="+mn-lt"/>
                <a:ea typeface="+mn-ea"/>
                <a:cs typeface="+mn-cs"/>
              </a:defRPr>
            </a:lvl3pPr>
            <a:lvl4pPr marL="1600200" indent="-228600" algn="l" defTabSz="914400" rtl="0" eaLnBrk="1" latinLnBrk="0" hangingPunct="1">
              <a:lnSpc>
                <a:spcPct val="90000"/>
              </a:lnSpc>
              <a:spcBef>
                <a:spcPts val="500"/>
              </a:spcBef>
              <a:buClr>
                <a:schemeClr val="tx2"/>
              </a:buClr>
              <a:buFont typeface="Arial" panose="020B0604020202020204" pitchFamily="34" charset="0"/>
              <a:buChar char="•"/>
              <a:defRPr sz="1400" kern="1200">
                <a:solidFill>
                  <a:schemeClr val="dk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r>
              <a:rPr lang="it-IT" sz="1400"/>
              <a:t>Audit della Corte dei Conti Europea</a:t>
            </a:r>
          </a:p>
        </p:txBody>
      </p:sp>
      <p:sp>
        <p:nvSpPr>
          <p:cNvPr id="26" name="Content Placeholder 20">
            <a:extLst>
              <a:ext uri="{FF2B5EF4-FFF2-40B4-BE49-F238E27FC236}">
                <a16:creationId xmlns:a16="http://schemas.microsoft.com/office/drawing/2014/main" id="{B3630703-A12E-306B-2713-5655571EBF99}"/>
              </a:ext>
            </a:extLst>
          </p:cNvPr>
          <p:cNvSpPr txBox="1">
            <a:spLocks/>
          </p:cNvSpPr>
          <p:nvPr/>
        </p:nvSpPr>
        <p:spPr>
          <a:xfrm>
            <a:off x="4514484" y="4555414"/>
            <a:ext cx="3132055" cy="787551"/>
          </a:xfrm>
          <a:prstGeom prst="rect">
            <a:avLst/>
          </a:prstGeom>
        </p:spPr>
        <p:txBody>
          <a:bodyPr vert="horz" lIns="144000" tIns="144000" rIns="144000" bIns="144000">
            <a:noAutofit/>
          </a:bodyPr>
          <a:lstStyle>
            <a:lvl1pPr marL="0" indent="0" algn="l" defTabSz="914400" rtl="0" eaLnBrk="1" latinLnBrk="0" hangingPunct="1">
              <a:lnSpc>
                <a:spcPct val="90000"/>
              </a:lnSpc>
              <a:spcBef>
                <a:spcPts val="1000"/>
              </a:spcBef>
              <a:buClr>
                <a:schemeClr val="tx2"/>
              </a:buClr>
              <a:buFont typeface="Arial" panose="020B0604020202020204" pitchFamily="34" charset="0"/>
              <a:buNone/>
              <a:defRPr sz="2000" kern="1200">
                <a:solidFill>
                  <a:schemeClr val="tx1"/>
                </a:solidFill>
                <a:latin typeface="+mn-lt"/>
                <a:ea typeface="+mn-ea"/>
                <a:cs typeface="+mn-cs"/>
              </a:defRPr>
            </a:lvl1pPr>
            <a:lvl2pPr marL="742950" indent="-285750" algn="l" defTabSz="914400" rtl="0" eaLnBrk="1" latinLnBrk="0" hangingPunct="1">
              <a:lnSpc>
                <a:spcPct val="90000"/>
              </a:lnSpc>
              <a:spcBef>
                <a:spcPts val="500"/>
              </a:spcBef>
              <a:buClr>
                <a:schemeClr val="tx2"/>
              </a:buClr>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tx2"/>
              </a:buClr>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tx2"/>
              </a:buClr>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buFont typeface="Arial" panose="020B0604020202020204" pitchFamily="34" charset="0"/>
              <a:buChar char="•"/>
            </a:pPr>
            <a:r>
              <a:rPr lang="en-US">
                <a:cs typeface="Arial"/>
              </a:rPr>
              <a:t>31 </a:t>
            </a:r>
            <a:r>
              <a:rPr lang="en-US" err="1">
                <a:cs typeface="Arial"/>
              </a:rPr>
              <a:t>casi</a:t>
            </a:r>
            <a:r>
              <a:rPr lang="en-US">
                <a:cs typeface="Arial"/>
              </a:rPr>
              <a:t> DAS</a:t>
            </a:r>
          </a:p>
        </p:txBody>
      </p:sp>
      <p:sp>
        <p:nvSpPr>
          <p:cNvPr id="13" name="Content Placeholder 16">
            <a:extLst>
              <a:ext uri="{FF2B5EF4-FFF2-40B4-BE49-F238E27FC236}">
                <a16:creationId xmlns:a16="http://schemas.microsoft.com/office/drawing/2014/main" id="{D17F7888-34BB-1FD9-22DA-AACBB95D9473}"/>
              </a:ext>
            </a:extLst>
          </p:cNvPr>
          <p:cNvSpPr txBox="1">
            <a:spLocks/>
          </p:cNvSpPr>
          <p:nvPr/>
        </p:nvSpPr>
        <p:spPr>
          <a:xfrm>
            <a:off x="4276165" y="1606684"/>
            <a:ext cx="3572435" cy="311034"/>
          </a:xfrm>
          <a:prstGeom prst="rect">
            <a:avLst/>
          </a:prstGeom>
          <a:solidFill>
            <a:schemeClr val="tx2"/>
          </a:solidFill>
          <a:ln w="12700" cap="rnd" cmpd="sng" algn="ctr">
            <a:noFill/>
            <a:prstDash val="solid"/>
            <a:round/>
          </a:ln>
          <a:effectLst/>
        </p:spPr>
        <p:txBody>
          <a:bodyPr vert="horz" lIns="72000" tIns="72000" rIns="72000" bIns="72000">
            <a:noAutofit/>
          </a:bodyPr>
          <a:lstStyle>
            <a:lvl1pPr marL="0" indent="0" algn="l" defTabSz="914400" rtl="0" eaLnBrk="1" latinLnBrk="0" hangingPunct="1">
              <a:lnSpc>
                <a:spcPct val="90000"/>
              </a:lnSpc>
              <a:spcBef>
                <a:spcPts val="1000"/>
              </a:spcBef>
              <a:buClr>
                <a:schemeClr val="tx2"/>
              </a:buClr>
              <a:buFont typeface="Arial" panose="020B0604020202020204" pitchFamily="34" charset="0"/>
              <a:buNone/>
              <a:defRPr sz="2400" b="1" kern="1200">
                <a:solidFill>
                  <a:schemeClr val="bg1"/>
                </a:solidFill>
                <a:latin typeface="+mn-lt"/>
                <a:ea typeface="+mn-ea"/>
                <a:cs typeface="+mn-cs"/>
              </a:defRPr>
            </a:lvl1pPr>
            <a:lvl2pPr marL="742950" indent="-285750" algn="l" defTabSz="914400" rtl="0" eaLnBrk="1" latinLnBrk="0" hangingPunct="1">
              <a:lnSpc>
                <a:spcPct val="90000"/>
              </a:lnSpc>
              <a:spcBef>
                <a:spcPts val="500"/>
              </a:spcBef>
              <a:buClr>
                <a:schemeClr val="tx2"/>
              </a:buClr>
              <a:buFont typeface="Arial" panose="020B0604020202020204" pitchFamily="34" charset="0"/>
              <a:buChar char="•"/>
              <a:defRPr sz="1800" kern="1200">
                <a:solidFill>
                  <a:schemeClr val="dk1"/>
                </a:solidFill>
                <a:latin typeface="+mn-lt"/>
                <a:ea typeface="+mn-ea"/>
                <a:cs typeface="+mn-cs"/>
              </a:defRPr>
            </a:lvl2pPr>
            <a:lvl3pPr marL="1143000" indent="-228600" algn="l" defTabSz="914400" rtl="0" eaLnBrk="1" latinLnBrk="0" hangingPunct="1">
              <a:lnSpc>
                <a:spcPct val="90000"/>
              </a:lnSpc>
              <a:spcBef>
                <a:spcPts val="500"/>
              </a:spcBef>
              <a:buClr>
                <a:schemeClr val="tx2"/>
              </a:buClr>
              <a:buFont typeface="Arial" panose="020B0604020202020204" pitchFamily="34" charset="0"/>
              <a:buChar char="•"/>
              <a:defRPr sz="1600" kern="1200">
                <a:solidFill>
                  <a:schemeClr val="dk1"/>
                </a:solidFill>
                <a:latin typeface="+mn-lt"/>
                <a:ea typeface="+mn-ea"/>
                <a:cs typeface="+mn-cs"/>
              </a:defRPr>
            </a:lvl3pPr>
            <a:lvl4pPr marL="1600200" indent="-228600" algn="l" defTabSz="914400" rtl="0" eaLnBrk="1" latinLnBrk="0" hangingPunct="1">
              <a:lnSpc>
                <a:spcPct val="90000"/>
              </a:lnSpc>
              <a:spcBef>
                <a:spcPts val="500"/>
              </a:spcBef>
              <a:buClr>
                <a:schemeClr val="tx2"/>
              </a:buClr>
              <a:buFont typeface="Arial" panose="020B0604020202020204" pitchFamily="34" charset="0"/>
              <a:buChar char="•"/>
              <a:defRPr sz="1400" kern="1200">
                <a:solidFill>
                  <a:schemeClr val="dk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r>
              <a:rPr lang="it-IT" sz="1400"/>
              <a:t>Lavoro di audit specifico sulla chiusura</a:t>
            </a:r>
          </a:p>
        </p:txBody>
      </p:sp>
    </p:spTree>
    <p:extLst>
      <p:ext uri="{BB962C8B-B14F-4D97-AF65-F5344CB8AC3E}">
        <p14:creationId xmlns:p14="http://schemas.microsoft.com/office/powerpoint/2010/main" val="31835504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F16995D0-EE7F-91FF-418B-D48294F252DA}"/>
              </a:ext>
              <a:ext uri="{C183D7F6-B498-43B3-948B-1728B52AA6E4}">
                <adec:decorative xmlns:adec="http://schemas.microsoft.com/office/drawing/2017/decorative" val="1"/>
              </a:ext>
            </a:extLst>
          </p:cNvPr>
          <p:cNvSpPr>
            <a:spLocks noGrp="1"/>
          </p:cNvSpPr>
          <p:nvPr>
            <p:ph idx="1"/>
          </p:nvPr>
        </p:nvSpPr>
        <p:spPr>
          <a:xfrm>
            <a:off x="838200" y="1334336"/>
            <a:ext cx="10515600" cy="4791498"/>
          </a:xfrm>
          <a:noFill/>
        </p:spPr>
        <p:txBody>
          <a:bodyPr vert="horz" lIns="144000" tIns="144000" rIns="144000" bIns="144000" rtlCol="0" anchor="t">
            <a:noAutofit/>
          </a:bodyPr>
          <a:lstStyle/>
          <a:p>
            <a:pPr marL="285750" indent="-285750">
              <a:lnSpc>
                <a:spcPct val="100000"/>
              </a:lnSpc>
              <a:buFont typeface="Arial" panose="020B0604020202020204" pitchFamily="34" charset="0"/>
              <a:buChar char="•"/>
              <a:defRPr sz="1400"/>
            </a:pPr>
            <a:r>
              <a:rPr lang="it-IT" sz="2200">
                <a:solidFill>
                  <a:schemeClr val="tx1"/>
                </a:solidFill>
              </a:rPr>
              <a:t>Debolezze nelle procedure di verifica della veridicità delle </a:t>
            </a:r>
            <a:r>
              <a:rPr lang="it-IT" sz="2200">
                <a:solidFill>
                  <a:srgbClr val="FF0000"/>
                </a:solidFill>
              </a:rPr>
              <a:t>auto-dichiarazioni</a:t>
            </a:r>
            <a:r>
              <a:rPr lang="it-IT" sz="2200">
                <a:solidFill>
                  <a:schemeClr val="tx1"/>
                </a:solidFill>
              </a:rPr>
              <a:t> (assenza di conflitto di interessi e valutazione indipendente inadeguata durante le fasi di selezione)</a:t>
            </a:r>
            <a:endParaRPr lang="it-IT" sz="2200">
              <a:solidFill>
                <a:schemeClr val="tx1"/>
              </a:solidFill>
              <a:cs typeface="Arial"/>
            </a:endParaRPr>
          </a:p>
          <a:p>
            <a:pPr marL="285750" indent="-285750">
              <a:lnSpc>
                <a:spcPct val="100000"/>
              </a:lnSpc>
              <a:buFont typeface="Arial" panose="020B0604020202020204" pitchFamily="34" charset="0"/>
              <a:buChar char="•"/>
              <a:defRPr sz="1400"/>
            </a:pPr>
            <a:r>
              <a:rPr lang="it-IT" sz="2200">
                <a:solidFill>
                  <a:schemeClr val="tx1"/>
                </a:solidFill>
              </a:rPr>
              <a:t>Carenze nel mantenimento di una </a:t>
            </a:r>
            <a:r>
              <a:rPr lang="it-IT" sz="2200">
                <a:solidFill>
                  <a:srgbClr val="FF0000"/>
                </a:solidFill>
              </a:rPr>
              <a:t>pista di controllo </a:t>
            </a:r>
            <a:r>
              <a:rPr lang="it-IT" sz="2200">
                <a:solidFill>
                  <a:schemeClr val="tx1"/>
                </a:solidFill>
              </a:rPr>
              <a:t>completa e dettagliata, con checklist e documenti di lavoro spesso contenenti conclusioni generiche</a:t>
            </a:r>
            <a:endParaRPr lang="it-IT" sz="2200">
              <a:solidFill>
                <a:schemeClr val="tx1"/>
              </a:solidFill>
              <a:cs typeface="Arial"/>
            </a:endParaRPr>
          </a:p>
          <a:p>
            <a:pPr marL="285750" indent="-285750">
              <a:lnSpc>
                <a:spcPct val="100000"/>
              </a:lnSpc>
              <a:buFont typeface="Arial" panose="020B0604020202020204" pitchFamily="34" charset="0"/>
              <a:buChar char="•"/>
              <a:defRPr sz="1600"/>
            </a:pPr>
            <a:r>
              <a:rPr lang="it-IT" sz="2200">
                <a:solidFill>
                  <a:schemeClr val="tx1"/>
                </a:solidFill>
              </a:rPr>
              <a:t>Carenze nelle verifiche di gestione per quanto riguarda </a:t>
            </a:r>
            <a:r>
              <a:rPr lang="it-IT" sz="2200">
                <a:solidFill>
                  <a:srgbClr val="FF0000"/>
                </a:solidFill>
              </a:rPr>
              <a:t>diversi aspetti</a:t>
            </a:r>
            <a:r>
              <a:rPr lang="it-IT" sz="2200">
                <a:solidFill>
                  <a:schemeClr val="tx1"/>
                </a:solidFill>
              </a:rPr>
              <a:t>: rispetto delle norme in materia di aiuti di Stato, controlli sulle procedure di appalti pubblici e accuratezza nel monitoraggio e rendicontazione degli indicatori di programma/progetto</a:t>
            </a:r>
            <a:endParaRPr lang="it-IT" sz="2200">
              <a:solidFill>
                <a:schemeClr val="tx1"/>
              </a:solidFill>
              <a:cs typeface="Arial"/>
            </a:endParaRPr>
          </a:p>
          <a:p>
            <a:pPr marL="285750" indent="-285750">
              <a:lnSpc>
                <a:spcPct val="100000"/>
              </a:lnSpc>
              <a:buFont typeface="Arial" panose="020B0604020202020204" pitchFamily="34" charset="0"/>
              <a:buChar char="•"/>
              <a:defRPr sz="1600"/>
            </a:pPr>
            <a:r>
              <a:rPr lang="it-IT" sz="2200">
                <a:solidFill>
                  <a:srgbClr val="FF0000"/>
                </a:solidFill>
              </a:rPr>
              <a:t>Spese irregolari </a:t>
            </a:r>
            <a:r>
              <a:rPr lang="it-IT" sz="2200">
                <a:solidFill>
                  <a:schemeClr val="tx1"/>
                </a:solidFill>
              </a:rPr>
              <a:t>individuate in vari progetti a causa del mancato rispetto delle condizioni di ammissibilità, della normativa sugli aiuti di Stato o delle norme in materia di appalti pubblici</a:t>
            </a:r>
            <a:endParaRPr lang="it-IT" sz="2200">
              <a:solidFill>
                <a:schemeClr val="tx1"/>
              </a:solidFill>
              <a:cs typeface="Arial"/>
            </a:endParaRPr>
          </a:p>
          <a:p>
            <a:pPr marL="285750" indent="-285750">
              <a:lnSpc>
                <a:spcPct val="100000"/>
              </a:lnSpc>
              <a:buFont typeface="Arial" panose="020B0604020202020204" pitchFamily="34" charset="0"/>
              <a:buChar char="•"/>
              <a:defRPr sz="1600"/>
            </a:pPr>
            <a:endParaRPr lang="it-IT" sz="2200">
              <a:solidFill>
                <a:schemeClr val="tx1"/>
              </a:solidFill>
            </a:endParaRPr>
          </a:p>
          <a:p>
            <a:pPr>
              <a:lnSpc>
                <a:spcPct val="100000"/>
              </a:lnSpc>
              <a:defRPr sz="1600"/>
            </a:pPr>
            <a:endParaRPr lang="en-IE" sz="2200" b="1" i="1"/>
          </a:p>
          <a:p>
            <a:pPr>
              <a:lnSpc>
                <a:spcPct val="100000"/>
              </a:lnSpc>
              <a:defRPr sz="1600"/>
            </a:pPr>
            <a:endParaRPr lang="en-IE" sz="2200" b="1" i="1"/>
          </a:p>
          <a:p>
            <a:pPr marL="285750" indent="-285750">
              <a:lnSpc>
                <a:spcPct val="100000"/>
              </a:lnSpc>
              <a:buFont typeface="Arial" panose="020B0604020202020204" pitchFamily="34" charset="0"/>
              <a:buChar char="•"/>
              <a:defRPr sz="1400"/>
            </a:pPr>
            <a:endParaRPr lang="it-IT" sz="2200">
              <a:solidFill>
                <a:schemeClr val="tx1"/>
              </a:solidFill>
            </a:endParaRPr>
          </a:p>
          <a:p>
            <a:pPr marL="285750" indent="-285750">
              <a:lnSpc>
                <a:spcPct val="100000"/>
              </a:lnSpc>
              <a:buFont typeface="Arial" panose="020B0604020202020204" pitchFamily="34" charset="0"/>
              <a:buChar char="•"/>
              <a:defRPr sz="1400"/>
            </a:pPr>
            <a:endParaRPr lang="it-IT" sz="2200">
              <a:solidFill>
                <a:schemeClr val="tx1"/>
              </a:solidFill>
            </a:endParaRPr>
          </a:p>
          <a:p>
            <a:pPr marL="342900" indent="-342900">
              <a:lnSpc>
                <a:spcPct val="100000"/>
              </a:lnSpc>
              <a:buFont typeface="+mj-lt"/>
              <a:buAutoNum type="arabicPeriod" startAt="3"/>
              <a:defRPr sz="1600" b="1" i="1"/>
            </a:pPr>
            <a:endParaRPr lang="it-IT" sz="2200"/>
          </a:p>
          <a:p>
            <a:pPr marL="285750" indent="-285750">
              <a:lnSpc>
                <a:spcPct val="100000"/>
              </a:lnSpc>
              <a:buFont typeface="Arial" panose="020B0604020202020204" pitchFamily="34" charset="0"/>
              <a:buChar char="•"/>
              <a:defRPr sz="1400"/>
            </a:pPr>
            <a:endParaRPr lang="it-IT" sz="2200" i="1">
              <a:solidFill>
                <a:srgbClr val="000000"/>
              </a:solidFill>
              <a:cs typeface="Arial"/>
            </a:endParaRPr>
          </a:p>
        </p:txBody>
      </p:sp>
      <p:sp>
        <p:nvSpPr>
          <p:cNvPr id="4" name="Title 2">
            <a:extLst>
              <a:ext uri="{FF2B5EF4-FFF2-40B4-BE49-F238E27FC236}">
                <a16:creationId xmlns:a16="http://schemas.microsoft.com/office/drawing/2014/main" id="{FFAB57B5-BA8A-EE6C-6E32-5981F4201923}"/>
              </a:ext>
            </a:extLst>
          </p:cNvPr>
          <p:cNvSpPr txBox="1">
            <a:spLocks/>
          </p:cNvSpPr>
          <p:nvPr/>
        </p:nvSpPr>
        <p:spPr>
          <a:xfrm>
            <a:off x="1342458" y="566420"/>
            <a:ext cx="9515340" cy="637890"/>
          </a:xfrm>
          <a:prstGeom prst="rect">
            <a:avLst/>
          </a:prstGeom>
          <a:solidFill>
            <a:schemeClr val="bg1"/>
          </a:solidFill>
        </p:spPr>
        <p:txBody>
          <a:bodyPr vert="horz" lIns="144000" tIns="144000" rIns="144000" bIns="144000" anchor="b">
            <a:noAutofit/>
          </a:bodyPr>
          <a:lstStyle>
            <a:lvl1pPr algn="l" defTabSz="914400" rtl="0" eaLnBrk="1" latinLnBrk="0" hangingPunct="1">
              <a:lnSpc>
                <a:spcPct val="90000"/>
              </a:lnSpc>
              <a:spcBef>
                <a:spcPct val="0"/>
              </a:spcBef>
              <a:buNone/>
              <a:defRPr sz="8800" kern="1200">
                <a:solidFill>
                  <a:schemeClr val="tx2"/>
                </a:solidFill>
                <a:latin typeface="+mj-lt"/>
                <a:ea typeface="+mj-ea"/>
                <a:cs typeface="+mj-cs"/>
              </a:defRPr>
            </a:lvl1pPr>
          </a:lstStyle>
          <a:p>
            <a:pPr>
              <a:buClrTx/>
              <a:buFontTx/>
              <a:defRPr sz="3000"/>
            </a:pPr>
            <a:r>
              <a:rPr lang="it-IT" sz="3200"/>
              <a:t>Audit di preparazione alla chiusura: Principali rilievi</a:t>
            </a:r>
          </a:p>
        </p:txBody>
      </p:sp>
    </p:spTree>
    <p:extLst>
      <p:ext uri="{BB962C8B-B14F-4D97-AF65-F5344CB8AC3E}">
        <p14:creationId xmlns:p14="http://schemas.microsoft.com/office/powerpoint/2010/main" val="24798804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F16995D0-EE7F-91FF-418B-D48294F252DA}"/>
              </a:ext>
              <a:ext uri="{C183D7F6-B498-43B3-948B-1728B52AA6E4}">
                <adec:decorative xmlns:adec="http://schemas.microsoft.com/office/drawing/2017/decorative" val="1"/>
              </a:ext>
            </a:extLst>
          </p:cNvPr>
          <p:cNvSpPr>
            <a:spLocks noGrp="1"/>
          </p:cNvSpPr>
          <p:nvPr>
            <p:ph idx="1"/>
          </p:nvPr>
        </p:nvSpPr>
        <p:spPr>
          <a:xfrm>
            <a:off x="848564" y="1214122"/>
            <a:ext cx="7575177" cy="5250579"/>
          </a:xfrm>
          <a:noFill/>
        </p:spPr>
        <p:txBody>
          <a:bodyPr vert="horz" lIns="144000" tIns="144000" rIns="144000" bIns="144000" rtlCol="0" anchor="t">
            <a:noAutofit/>
          </a:bodyPr>
          <a:lstStyle/>
          <a:p>
            <a:pPr marL="285750" indent="-285750" algn="just">
              <a:lnSpc>
                <a:spcPct val="100000"/>
              </a:lnSpc>
              <a:buFont typeface="Arial" panose="020B0604020202020204" pitchFamily="34" charset="0"/>
              <a:buChar char="•"/>
              <a:defRPr sz="1600"/>
            </a:pPr>
            <a:r>
              <a:rPr lang="it-IT" sz="1800">
                <a:solidFill>
                  <a:schemeClr val="tx1"/>
                </a:solidFill>
              </a:rPr>
              <a:t>In generale: debolezze per quanto riguarda le verifiche del rispetto delle norme dei regolamenti GBER e </a:t>
            </a:r>
            <a:r>
              <a:rPr lang="it-IT" sz="1800" i="1">
                <a:solidFill>
                  <a:schemeClr val="tx1"/>
                </a:solidFill>
              </a:rPr>
              <a:t>de </a:t>
            </a:r>
            <a:r>
              <a:rPr lang="it-IT" sz="1800" i="1" err="1">
                <a:solidFill>
                  <a:schemeClr val="tx1"/>
                </a:solidFill>
              </a:rPr>
              <a:t>minimis</a:t>
            </a:r>
            <a:endParaRPr lang="it-IT" sz="1800" i="1">
              <a:solidFill>
                <a:schemeClr val="tx1"/>
              </a:solidFill>
              <a:cs typeface="Arial"/>
            </a:endParaRPr>
          </a:p>
          <a:p>
            <a:pPr marL="285750" indent="-285750" algn="just">
              <a:lnSpc>
                <a:spcPct val="100000"/>
              </a:lnSpc>
              <a:buFont typeface="Arial" panose="020B0604020202020204" pitchFamily="34" charset="0"/>
              <a:buChar char="•"/>
              <a:defRPr sz="1600"/>
            </a:pPr>
            <a:r>
              <a:rPr lang="it-IT" sz="1800">
                <a:solidFill>
                  <a:schemeClr val="tx1"/>
                </a:solidFill>
              </a:rPr>
              <a:t>Molto frequente: carenze nella verifica della dimensione di impresa, della condizione di impresa in difficoltà e del cumulo degli aiuti</a:t>
            </a:r>
            <a:endParaRPr lang="it-IT" sz="1400">
              <a:solidFill>
                <a:srgbClr val="003399"/>
              </a:solidFill>
              <a:cs typeface="Arial"/>
            </a:endParaRPr>
          </a:p>
          <a:p>
            <a:pPr marL="285750" indent="-285750" algn="just">
              <a:lnSpc>
                <a:spcPct val="100000"/>
              </a:lnSpc>
              <a:buChar char="•"/>
              <a:defRPr sz="1600"/>
            </a:pPr>
            <a:endParaRPr lang="it-IT" sz="1800">
              <a:solidFill>
                <a:schemeClr val="tx1"/>
              </a:solidFill>
              <a:cs typeface="Arial"/>
            </a:endParaRPr>
          </a:p>
          <a:p>
            <a:pPr marL="285750" indent="-285750" algn="just">
              <a:lnSpc>
                <a:spcPct val="100000"/>
              </a:lnSpc>
              <a:buFont typeface="Arial" panose="020B0604020202020204" pitchFamily="34" charset="0"/>
              <a:buChar char="•"/>
              <a:defRPr sz="1400"/>
            </a:pPr>
            <a:r>
              <a:rPr lang="it-IT" sz="1800">
                <a:solidFill>
                  <a:schemeClr val="tx1"/>
                </a:solidFill>
              </a:rPr>
              <a:t>Carenze nella verifica della regolarità delle modifiche contrattuali</a:t>
            </a:r>
            <a:endParaRPr lang="it-IT" sz="1800">
              <a:solidFill>
                <a:schemeClr val="tx1"/>
              </a:solidFill>
              <a:cs typeface="Arial"/>
            </a:endParaRPr>
          </a:p>
          <a:p>
            <a:pPr marL="285750" indent="-285750" algn="just">
              <a:lnSpc>
                <a:spcPct val="100000"/>
              </a:lnSpc>
              <a:buFont typeface="Arial" panose="020B0604020202020204" pitchFamily="34" charset="0"/>
              <a:buChar char="•"/>
              <a:defRPr sz="1400"/>
            </a:pPr>
            <a:r>
              <a:rPr lang="it-IT" sz="1800">
                <a:solidFill>
                  <a:schemeClr val="tx1"/>
                </a:solidFill>
              </a:rPr>
              <a:t>Mancate verifiche delle procedure di appalto gestite da CONSIP</a:t>
            </a:r>
            <a:endParaRPr lang="it-IT" sz="1800">
              <a:solidFill>
                <a:schemeClr val="tx1"/>
              </a:solidFill>
              <a:cs typeface="Arial"/>
            </a:endParaRPr>
          </a:p>
          <a:p>
            <a:pPr marL="285750" indent="-285750" algn="just">
              <a:lnSpc>
                <a:spcPct val="100000"/>
              </a:lnSpc>
              <a:buFont typeface="Arial" panose="020B0604020202020204" pitchFamily="34" charset="0"/>
              <a:buChar char="•"/>
              <a:defRPr sz="1400"/>
            </a:pPr>
            <a:r>
              <a:rPr lang="it-IT" sz="1800">
                <a:solidFill>
                  <a:schemeClr val="tx1"/>
                </a:solidFill>
              </a:rPr>
              <a:t>Riduzione dei termini per la partecipazione alle procedure senza giustificazione specifica della situazione di urgenza, a seguito del decreto semplificazioni (D.L. n. 76/2020)</a:t>
            </a:r>
            <a:endParaRPr lang="it-IT" sz="1800">
              <a:solidFill>
                <a:schemeClr val="tx1"/>
              </a:solidFill>
              <a:cs typeface="Arial"/>
            </a:endParaRPr>
          </a:p>
          <a:p>
            <a:pPr marL="285750" indent="-285750" algn="just">
              <a:lnSpc>
                <a:spcPct val="100000"/>
              </a:lnSpc>
              <a:buFont typeface="Arial" panose="020B0604020202020204" pitchFamily="34" charset="0"/>
              <a:buChar char="•"/>
              <a:defRPr sz="1400"/>
            </a:pPr>
            <a:endParaRPr lang="it-IT" sz="1600">
              <a:solidFill>
                <a:schemeClr val="tx1"/>
              </a:solidFill>
              <a:cs typeface="Arial"/>
            </a:endParaRPr>
          </a:p>
          <a:p>
            <a:pPr marL="285750" indent="-285750" algn="just">
              <a:lnSpc>
                <a:spcPct val="100000"/>
              </a:lnSpc>
              <a:buFont typeface="Arial" panose="020B0604020202020204" pitchFamily="34" charset="0"/>
              <a:buChar char="•"/>
              <a:defRPr sz="1400"/>
            </a:pPr>
            <a:r>
              <a:rPr lang="it-IT" sz="1800">
                <a:solidFill>
                  <a:schemeClr val="tx1"/>
                </a:solidFill>
                <a:cs typeface="Arial"/>
              </a:rPr>
              <a:t>Rischio di spesa ineligibile legato alle carenze sulle verifiche dell'ISEE riscontrate a livello Nazionale - 13 programmi interessati</a:t>
            </a:r>
            <a:endParaRPr lang="it-IT">
              <a:solidFill>
                <a:schemeClr val="tx1"/>
              </a:solidFill>
              <a:cs typeface="Arial"/>
            </a:endParaRPr>
          </a:p>
        </p:txBody>
      </p:sp>
      <p:sp>
        <p:nvSpPr>
          <p:cNvPr id="9" name="Content Placeholder 17">
            <a:extLst>
              <a:ext uri="{FF2B5EF4-FFF2-40B4-BE49-F238E27FC236}">
                <a16:creationId xmlns:a16="http://schemas.microsoft.com/office/drawing/2014/main" id="{A32E5D5A-6A0A-314D-9F7D-47B9F9B0456C}"/>
              </a:ext>
            </a:extLst>
          </p:cNvPr>
          <p:cNvSpPr txBox="1">
            <a:spLocks/>
          </p:cNvSpPr>
          <p:nvPr/>
        </p:nvSpPr>
        <p:spPr>
          <a:xfrm>
            <a:off x="1277490" y="873916"/>
            <a:ext cx="2090160" cy="398214"/>
          </a:xfrm>
          <a:prstGeom prst="rect">
            <a:avLst/>
          </a:prstGeom>
          <a:solidFill>
            <a:schemeClr val="accent2"/>
          </a:solidFill>
        </p:spPr>
        <p:txBody>
          <a:bodyPr vert="horz" lIns="72000" tIns="72000" rIns="72000" bIns="72000" rtlCol="0" anchor="t">
            <a:noAutofit/>
          </a:bodyPr>
          <a:lstStyle>
            <a:lvl1pPr marL="342900" indent="-342900" algn="l" defTabSz="914400" rtl="0" eaLnBrk="1" latinLnBrk="0" hangingPunct="1">
              <a:lnSpc>
                <a:spcPct val="90000"/>
              </a:lnSpc>
              <a:spcBef>
                <a:spcPts val="1000"/>
              </a:spcBef>
              <a:buClr>
                <a:schemeClr val="tx2"/>
              </a:buClr>
              <a:buFont typeface="Arial" panose="020B0604020202020204" pitchFamily="34" charset="0"/>
              <a:buChar char="•"/>
              <a:defRPr sz="2000" kern="1200">
                <a:solidFill>
                  <a:schemeClr val="tx1">
                    <a:lumMod val="95000"/>
                    <a:lumOff val="5000"/>
                  </a:schemeClr>
                </a:solidFill>
                <a:latin typeface="+mn-lt"/>
                <a:ea typeface="+mn-ea"/>
                <a:cs typeface="+mn-cs"/>
              </a:defRPr>
            </a:lvl1pPr>
            <a:lvl2pPr marL="742950" indent="-285750" algn="l" defTabSz="914400" rtl="0" eaLnBrk="1" latinLnBrk="0" hangingPunct="1">
              <a:lnSpc>
                <a:spcPct val="90000"/>
              </a:lnSpc>
              <a:spcBef>
                <a:spcPts val="500"/>
              </a:spcBef>
              <a:buClr>
                <a:schemeClr val="tx2"/>
              </a:buClr>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tx2"/>
              </a:buClr>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tx2"/>
              </a:buClr>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it-IT" sz="1800" b="1">
                <a:solidFill>
                  <a:schemeClr val="bg1"/>
                </a:solidFill>
                <a:cs typeface="Arial"/>
              </a:rPr>
              <a:t>Aiuti di Stato</a:t>
            </a:r>
          </a:p>
        </p:txBody>
      </p:sp>
      <p:sp>
        <p:nvSpPr>
          <p:cNvPr id="2" name="Content Placeholder 17">
            <a:extLst>
              <a:ext uri="{FF2B5EF4-FFF2-40B4-BE49-F238E27FC236}">
                <a16:creationId xmlns:a16="http://schemas.microsoft.com/office/drawing/2014/main" id="{8FF7E20B-A55C-04B9-4433-1D1E309BECB5}"/>
              </a:ext>
            </a:extLst>
          </p:cNvPr>
          <p:cNvSpPr txBox="1">
            <a:spLocks/>
          </p:cNvSpPr>
          <p:nvPr/>
        </p:nvSpPr>
        <p:spPr>
          <a:xfrm>
            <a:off x="1277490" y="2653204"/>
            <a:ext cx="2090160" cy="398214"/>
          </a:xfrm>
          <a:prstGeom prst="rect">
            <a:avLst/>
          </a:prstGeom>
          <a:solidFill>
            <a:schemeClr val="accent2"/>
          </a:solidFill>
        </p:spPr>
        <p:txBody>
          <a:bodyPr vert="horz" lIns="72000" tIns="72000" rIns="72000" bIns="72000" rtlCol="0" anchor="t">
            <a:noAutofit/>
          </a:bodyPr>
          <a:lstStyle>
            <a:lvl1pPr marL="342900" indent="-342900" algn="l" defTabSz="914400" rtl="0" eaLnBrk="1" latinLnBrk="0" hangingPunct="1">
              <a:lnSpc>
                <a:spcPct val="90000"/>
              </a:lnSpc>
              <a:spcBef>
                <a:spcPts val="1000"/>
              </a:spcBef>
              <a:buClr>
                <a:schemeClr val="tx2"/>
              </a:buClr>
              <a:buFont typeface="Arial" panose="020B0604020202020204" pitchFamily="34" charset="0"/>
              <a:buChar char="•"/>
              <a:defRPr sz="2000" kern="1200">
                <a:solidFill>
                  <a:schemeClr val="tx1">
                    <a:lumMod val="95000"/>
                    <a:lumOff val="5000"/>
                  </a:schemeClr>
                </a:solidFill>
                <a:latin typeface="+mn-lt"/>
                <a:ea typeface="+mn-ea"/>
                <a:cs typeface="+mn-cs"/>
              </a:defRPr>
            </a:lvl1pPr>
            <a:lvl2pPr marL="742950" indent="-285750" algn="l" defTabSz="914400" rtl="0" eaLnBrk="1" latinLnBrk="0" hangingPunct="1">
              <a:lnSpc>
                <a:spcPct val="90000"/>
              </a:lnSpc>
              <a:spcBef>
                <a:spcPts val="500"/>
              </a:spcBef>
              <a:buClr>
                <a:schemeClr val="tx2"/>
              </a:buClr>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tx2"/>
              </a:buClr>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tx2"/>
              </a:buClr>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it-IT" sz="1800" b="1">
                <a:solidFill>
                  <a:schemeClr val="bg1"/>
                </a:solidFill>
                <a:cs typeface="Arial"/>
              </a:rPr>
              <a:t>Appalti pubblici</a:t>
            </a:r>
          </a:p>
        </p:txBody>
      </p:sp>
      <p:sp>
        <p:nvSpPr>
          <p:cNvPr id="3" name="Content Placeholder 17">
            <a:extLst>
              <a:ext uri="{FF2B5EF4-FFF2-40B4-BE49-F238E27FC236}">
                <a16:creationId xmlns:a16="http://schemas.microsoft.com/office/drawing/2014/main" id="{95B71FF3-C5C2-E0F0-C467-4731C667222D}"/>
              </a:ext>
            </a:extLst>
          </p:cNvPr>
          <p:cNvSpPr txBox="1">
            <a:spLocks/>
          </p:cNvSpPr>
          <p:nvPr/>
        </p:nvSpPr>
        <p:spPr>
          <a:xfrm>
            <a:off x="1277490" y="4806770"/>
            <a:ext cx="2090160" cy="343786"/>
          </a:xfrm>
          <a:prstGeom prst="rect">
            <a:avLst/>
          </a:prstGeom>
          <a:solidFill>
            <a:schemeClr val="accent2"/>
          </a:solidFill>
        </p:spPr>
        <p:txBody>
          <a:bodyPr vert="horz" lIns="72000" tIns="72000" rIns="72000" bIns="72000" rtlCol="0" anchor="t">
            <a:noAutofit/>
          </a:bodyPr>
          <a:lstStyle>
            <a:lvl1pPr marL="342900" indent="-342900" algn="l" defTabSz="914400" rtl="0" eaLnBrk="1" latinLnBrk="0" hangingPunct="1">
              <a:lnSpc>
                <a:spcPct val="90000"/>
              </a:lnSpc>
              <a:spcBef>
                <a:spcPts val="1000"/>
              </a:spcBef>
              <a:buClr>
                <a:schemeClr val="tx2"/>
              </a:buClr>
              <a:buFont typeface="Arial" panose="020B0604020202020204" pitchFamily="34" charset="0"/>
              <a:buChar char="•"/>
              <a:defRPr sz="2000" kern="1200">
                <a:solidFill>
                  <a:schemeClr val="tx1">
                    <a:lumMod val="95000"/>
                    <a:lumOff val="5000"/>
                  </a:schemeClr>
                </a:solidFill>
                <a:latin typeface="+mn-lt"/>
                <a:ea typeface="+mn-ea"/>
                <a:cs typeface="+mn-cs"/>
              </a:defRPr>
            </a:lvl1pPr>
            <a:lvl2pPr marL="742950" indent="-285750" algn="l" defTabSz="914400" rtl="0" eaLnBrk="1" latinLnBrk="0" hangingPunct="1">
              <a:lnSpc>
                <a:spcPct val="90000"/>
              </a:lnSpc>
              <a:spcBef>
                <a:spcPts val="500"/>
              </a:spcBef>
              <a:buClr>
                <a:schemeClr val="tx2"/>
              </a:buClr>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tx2"/>
              </a:buClr>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tx2"/>
              </a:buClr>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it-IT" sz="1800" b="1">
                <a:solidFill>
                  <a:schemeClr val="bg1"/>
                </a:solidFill>
                <a:cs typeface="Arial"/>
              </a:rPr>
              <a:t>SAFE</a:t>
            </a:r>
          </a:p>
        </p:txBody>
      </p:sp>
      <p:pic>
        <p:nvPicPr>
          <p:cNvPr id="10" name="Graphic 9" descr="Rechargeable battery ">
            <a:extLst>
              <a:ext uri="{FF2B5EF4-FFF2-40B4-BE49-F238E27FC236}">
                <a16:creationId xmlns:a16="http://schemas.microsoft.com/office/drawing/2014/main" id="{C3DDFE8E-4083-5442-0894-15837948545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436283" y="4728666"/>
            <a:ext cx="421986" cy="421890"/>
          </a:xfrm>
          <a:prstGeom prst="rect">
            <a:avLst/>
          </a:prstGeom>
        </p:spPr>
      </p:pic>
      <p:pic>
        <p:nvPicPr>
          <p:cNvPr id="11" name="Graphic 10" descr="Court">
            <a:extLst>
              <a:ext uri="{FF2B5EF4-FFF2-40B4-BE49-F238E27FC236}">
                <a16:creationId xmlns:a16="http://schemas.microsoft.com/office/drawing/2014/main" id="{FDEF30B7-8C1F-D958-C542-727901C3B18F}"/>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407527" y="2557641"/>
            <a:ext cx="450742" cy="493777"/>
          </a:xfrm>
          <a:prstGeom prst="rect">
            <a:avLst/>
          </a:prstGeom>
        </p:spPr>
      </p:pic>
      <p:pic>
        <p:nvPicPr>
          <p:cNvPr id="12" name="Graphic 11" descr="Growth">
            <a:extLst>
              <a:ext uri="{FF2B5EF4-FFF2-40B4-BE49-F238E27FC236}">
                <a16:creationId xmlns:a16="http://schemas.microsoft.com/office/drawing/2014/main" id="{0C3686E6-EDED-8EA2-3E7F-7F96173073B2}"/>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3407527" y="781090"/>
            <a:ext cx="450742" cy="493778"/>
          </a:xfrm>
          <a:prstGeom prst="rect">
            <a:avLst/>
          </a:prstGeom>
        </p:spPr>
      </p:pic>
      <p:pic>
        <p:nvPicPr>
          <p:cNvPr id="8" name="Picture 7" descr="A clipboard with paper and x marks&#10;&#10;AI-generated content may be incorrect.">
            <a:extLst>
              <a:ext uri="{FF2B5EF4-FFF2-40B4-BE49-F238E27FC236}">
                <a16:creationId xmlns:a16="http://schemas.microsoft.com/office/drawing/2014/main" id="{D64E170C-C541-F3A4-25EC-E47012A4B9BB}"/>
              </a:ext>
            </a:extLst>
          </p:cNvPr>
          <p:cNvPicPr>
            <a:picLocks noChangeAspect="1"/>
          </p:cNvPicPr>
          <p:nvPr/>
        </p:nvPicPr>
        <p:blipFill>
          <a:blip r:embed="rId9"/>
          <a:srcRect l="20955" r="25774"/>
          <a:stretch/>
        </p:blipFill>
        <p:spPr>
          <a:xfrm>
            <a:off x="8423741" y="826331"/>
            <a:ext cx="3729319" cy="5250579"/>
          </a:xfrm>
          <a:prstGeom prst="rect">
            <a:avLst/>
          </a:prstGeom>
        </p:spPr>
      </p:pic>
    </p:spTree>
    <p:extLst>
      <p:ext uri="{BB962C8B-B14F-4D97-AF65-F5344CB8AC3E}">
        <p14:creationId xmlns:p14="http://schemas.microsoft.com/office/powerpoint/2010/main" val="32001420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31FB02-B77A-B515-A9EC-479A1799DC9B}"/>
              </a:ext>
            </a:extLst>
          </p:cNvPr>
          <p:cNvSpPr>
            <a:spLocks noGrp="1"/>
          </p:cNvSpPr>
          <p:nvPr>
            <p:ph type="title"/>
          </p:nvPr>
        </p:nvSpPr>
        <p:spPr>
          <a:xfrm>
            <a:off x="838200" y="365126"/>
            <a:ext cx="10515600" cy="816904"/>
          </a:xfrm>
        </p:spPr>
        <p:txBody>
          <a:bodyPr>
            <a:noAutofit/>
          </a:bodyPr>
          <a:lstStyle/>
          <a:p>
            <a:r>
              <a:rPr lang="it-IT" sz="2800">
                <a:sym typeface="Arial"/>
              </a:rPr>
              <a:t>Principali </a:t>
            </a:r>
            <a:r>
              <a:rPr lang="it-IT" sz="2800"/>
              <a:t>osservazioni </a:t>
            </a:r>
            <a:r>
              <a:rPr lang="it-IT" sz="2800">
                <a:sym typeface="Arial"/>
              </a:rPr>
              <a:t>a seguito dell'analisi dei pacchetti di chiusura (1/2)</a:t>
            </a:r>
            <a:r>
              <a:rPr lang="it-IT" sz="2800"/>
              <a:t> </a:t>
            </a:r>
            <a:endParaRPr lang="en-IE" sz="2800"/>
          </a:p>
        </p:txBody>
      </p:sp>
      <p:sp>
        <p:nvSpPr>
          <p:cNvPr id="15" name="Picture Placeholder 6">
            <a:extLst>
              <a:ext uri="{FF2B5EF4-FFF2-40B4-BE49-F238E27FC236}">
                <a16:creationId xmlns:a16="http://schemas.microsoft.com/office/drawing/2014/main" id="{043DBDC1-9703-93DE-2CA7-F8CC11395DF3}"/>
              </a:ext>
              <a:ext uri="{C183D7F6-B498-43B3-948B-1728B52AA6E4}">
                <adec:decorative xmlns:adec="http://schemas.microsoft.com/office/drawing/2017/decorative" val="1"/>
              </a:ext>
            </a:extLst>
          </p:cNvPr>
          <p:cNvSpPr>
            <a:spLocks noGrp="1"/>
          </p:cNvSpPr>
          <p:nvPr>
            <p:ph idx="1"/>
          </p:nvPr>
        </p:nvSpPr>
        <p:spPr>
          <a:xfrm>
            <a:off x="838200" y="1622612"/>
            <a:ext cx="10515600" cy="4957481"/>
          </a:xfrm>
          <a:noFill/>
        </p:spPr>
        <p:txBody>
          <a:bodyPr/>
          <a:lstStyle/>
          <a:p>
            <a:r>
              <a:rPr lang="it-IT">
                <a:solidFill>
                  <a:schemeClr val="tx2"/>
                </a:solidFill>
              </a:rPr>
              <a:t>1. Informazioni carenti nelle RAC sul lavoro fatto a chiusura dall’AdA su:</a:t>
            </a:r>
            <a:endParaRPr lang="en-US">
              <a:solidFill>
                <a:schemeClr val="tx2"/>
              </a:solidFill>
            </a:endParaRPr>
          </a:p>
          <a:p>
            <a:pPr lvl="1"/>
            <a:r>
              <a:rPr lang="it-IT"/>
              <a:t>Strumenti finanziari</a:t>
            </a:r>
          </a:p>
          <a:p>
            <a:pPr lvl="1"/>
            <a:r>
              <a:rPr lang="it-IT"/>
              <a:t>Affidabilità degli indicatori di performance</a:t>
            </a:r>
          </a:p>
          <a:p>
            <a:pPr lvl="1"/>
            <a:r>
              <a:rPr lang="it-IT"/>
              <a:t>Articolo 129 dell'RDC (versamento del contributo pubblico ai beneficiari)</a:t>
            </a:r>
          </a:p>
          <a:p>
            <a:pPr lvl="1"/>
            <a:r>
              <a:rPr lang="it-IT"/>
              <a:t>Implementazione delle rettifiche finanziarie a seguito di audit EC/ECA</a:t>
            </a:r>
          </a:p>
          <a:p>
            <a:pPr marL="457200" lvl="1" indent="0">
              <a:buNone/>
            </a:pPr>
            <a:r>
              <a:rPr lang="it-IT"/>
              <a:t>Ma anche su:</a:t>
            </a:r>
          </a:p>
          <a:p>
            <a:pPr lvl="1"/>
            <a:r>
              <a:rPr lang="it-IT"/>
              <a:t>Progetti generatori di entrate</a:t>
            </a:r>
          </a:p>
          <a:p>
            <a:pPr lvl="1"/>
            <a:r>
              <a:rPr lang="it-IT"/>
              <a:t>Grandi progetti</a:t>
            </a:r>
          </a:p>
          <a:p>
            <a:pPr lvl="1"/>
            <a:r>
              <a:rPr lang="it-IT"/>
              <a:t>Aiuti di Stato</a:t>
            </a:r>
          </a:p>
          <a:p>
            <a:pPr lvl="1"/>
            <a:r>
              <a:rPr lang="it-IT"/>
              <a:t>Durabilità delle operazioni (compreso il conseguimento degli indicatori dopo l'attuazione)</a:t>
            </a:r>
          </a:p>
          <a:p>
            <a:pPr lvl="1"/>
            <a:r>
              <a:rPr lang="it-IT"/>
              <a:t>Operazioni </a:t>
            </a:r>
            <a:r>
              <a:rPr lang="it-IT" i="1" err="1"/>
              <a:t>fasizzate</a:t>
            </a:r>
            <a:r>
              <a:rPr lang="it-IT"/>
              <a:t> su due periodi di programmazione</a:t>
            </a:r>
          </a:p>
          <a:p>
            <a:pPr lvl="1"/>
            <a:r>
              <a:rPr lang="it-IT"/>
              <a:t>Operazioni non funzionanti </a:t>
            </a:r>
          </a:p>
          <a:p>
            <a:pPr lvl="1"/>
            <a:r>
              <a:rPr lang="it-IT"/>
              <a:t>Operazioni interessate da indagini nazionali in corso o sospese</a:t>
            </a:r>
            <a:endParaRPr lang="en-IE"/>
          </a:p>
          <a:p>
            <a:endParaRPr lang="it-IT"/>
          </a:p>
        </p:txBody>
      </p:sp>
    </p:spTree>
    <p:extLst>
      <p:ext uri="{BB962C8B-B14F-4D97-AF65-F5344CB8AC3E}">
        <p14:creationId xmlns:p14="http://schemas.microsoft.com/office/powerpoint/2010/main" val="15743545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E1A65D3-EBD3-3695-00CC-D3D53C3FBDF6}"/>
              </a:ext>
            </a:extLst>
          </p:cNvPr>
          <p:cNvSpPr>
            <a:spLocks noGrp="1"/>
          </p:cNvSpPr>
          <p:nvPr>
            <p:ph type="title"/>
          </p:nvPr>
        </p:nvSpPr>
        <p:spPr>
          <a:xfrm>
            <a:off x="838200" y="365126"/>
            <a:ext cx="10515600" cy="816904"/>
          </a:xfrm>
        </p:spPr>
        <p:txBody>
          <a:bodyPr/>
          <a:lstStyle/>
          <a:p>
            <a:r>
              <a:rPr lang="it-IT" sz="2800">
                <a:sym typeface="Arial"/>
              </a:rPr>
              <a:t>Principali </a:t>
            </a:r>
            <a:r>
              <a:rPr lang="it-IT" sz="2800"/>
              <a:t>osservazioni </a:t>
            </a:r>
            <a:r>
              <a:rPr lang="it-IT" sz="2800">
                <a:sym typeface="Arial"/>
              </a:rPr>
              <a:t>a seguito dell'analisi dei pacchetti di chiusura (2/2)</a:t>
            </a:r>
            <a:r>
              <a:rPr lang="it-IT" sz="2800"/>
              <a:t> </a:t>
            </a:r>
            <a:endParaRPr lang="en-IE" sz="2800"/>
          </a:p>
        </p:txBody>
      </p:sp>
      <p:sp>
        <p:nvSpPr>
          <p:cNvPr id="15" name="Picture Placeholder 6">
            <a:extLst>
              <a:ext uri="{FF2B5EF4-FFF2-40B4-BE49-F238E27FC236}">
                <a16:creationId xmlns:a16="http://schemas.microsoft.com/office/drawing/2014/main" id="{043DBDC1-9703-93DE-2CA7-F8CC11395DF3}"/>
              </a:ext>
              <a:ext uri="{C183D7F6-B498-43B3-948B-1728B52AA6E4}">
                <adec:decorative xmlns:adec="http://schemas.microsoft.com/office/drawing/2017/decorative" val="1"/>
              </a:ext>
            </a:extLst>
          </p:cNvPr>
          <p:cNvSpPr>
            <a:spLocks noGrp="1"/>
          </p:cNvSpPr>
          <p:nvPr>
            <p:ph idx="1"/>
          </p:nvPr>
        </p:nvSpPr>
        <p:spPr>
          <a:xfrm>
            <a:off x="838200" y="1825625"/>
            <a:ext cx="10515600" cy="3638473"/>
          </a:xfrm>
          <a:noFill/>
        </p:spPr>
        <p:txBody>
          <a:bodyPr/>
          <a:lstStyle/>
          <a:p>
            <a:r>
              <a:rPr lang="it-IT">
                <a:solidFill>
                  <a:schemeClr val="tx2"/>
                </a:solidFill>
              </a:rPr>
              <a:t>2. Subappalto</a:t>
            </a:r>
          </a:p>
          <a:p>
            <a:r>
              <a:rPr lang="it-IT"/>
              <a:t>Insufficienti informazioni nella RAC sulle rettifiche attuate </a:t>
            </a:r>
          </a:p>
          <a:p>
            <a:r>
              <a:rPr lang="it-IT"/>
              <a:t>Mancata attuazione di tutte rettifiche applicabili (es. sulle spese dichiarate nel periodo contabile 2023-2024 in merito ai contratti interessati da irregolarità, inclusi nei campioni dell’AdA dei periodi contabili precedenti) </a:t>
            </a:r>
          </a:p>
          <a:p>
            <a:endParaRPr lang="it-IT">
              <a:solidFill>
                <a:schemeClr val="tx2"/>
              </a:solidFill>
            </a:endParaRPr>
          </a:p>
          <a:p>
            <a:r>
              <a:rPr lang="it-IT">
                <a:solidFill>
                  <a:schemeClr val="tx2"/>
                </a:solidFill>
              </a:rPr>
              <a:t>3. </a:t>
            </a:r>
            <a:r>
              <a:rPr lang="it-IT" err="1">
                <a:solidFill>
                  <a:schemeClr val="tx2"/>
                </a:solidFill>
              </a:rPr>
              <a:t>Sottocampionamenti</a:t>
            </a:r>
            <a:r>
              <a:rPr lang="it-IT">
                <a:solidFill>
                  <a:schemeClr val="tx2"/>
                </a:solidFill>
              </a:rPr>
              <a:t> </a:t>
            </a:r>
          </a:p>
          <a:p>
            <a:pPr lvl="0"/>
            <a:r>
              <a:rPr lang="it-IT"/>
              <a:t>Insufficienti informazioni nella RAC sulla metodologia di sottocampionamento, dimensione e valore delle popolazioni e i rispettivi sottocampioni</a:t>
            </a:r>
            <a:endParaRPr lang="fr-BE"/>
          </a:p>
          <a:p>
            <a:endParaRPr lang="it-IT"/>
          </a:p>
          <a:p>
            <a:r>
              <a:rPr lang="it-IT">
                <a:solidFill>
                  <a:schemeClr val="tx2"/>
                </a:solidFill>
              </a:rPr>
              <a:t>4. Carenze nel calcolo del tasso di errore totale residuo (TETR)</a:t>
            </a:r>
          </a:p>
          <a:p>
            <a:endParaRPr lang="it-IT"/>
          </a:p>
        </p:txBody>
      </p:sp>
    </p:spTree>
    <p:extLst>
      <p:ext uri="{BB962C8B-B14F-4D97-AF65-F5344CB8AC3E}">
        <p14:creationId xmlns:p14="http://schemas.microsoft.com/office/powerpoint/2010/main" val="11412410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589FAE5-D3E9-8389-A22F-2F63C0FC09E9}"/>
              </a:ext>
            </a:extLst>
          </p:cNvPr>
          <p:cNvSpPr>
            <a:spLocks noGrp="1"/>
          </p:cNvSpPr>
          <p:nvPr>
            <p:ph type="title"/>
          </p:nvPr>
        </p:nvSpPr>
        <p:spPr/>
        <p:txBody>
          <a:bodyPr/>
          <a:lstStyle/>
          <a:p>
            <a:r>
              <a:rPr lang="en-IE" sz="6600"/>
              <a:t>Grazie per </a:t>
            </a:r>
            <a:r>
              <a:rPr lang="en-IE" sz="6600" err="1"/>
              <a:t>l’attenzione</a:t>
            </a:r>
            <a:endParaRPr sz="6600" err="1"/>
          </a:p>
        </p:txBody>
      </p:sp>
      <p:sp>
        <p:nvSpPr>
          <p:cNvPr id="5" name="Text Placeholder 4">
            <a:extLst>
              <a:ext uri="{FF2B5EF4-FFF2-40B4-BE49-F238E27FC236}">
                <a16:creationId xmlns:a16="http://schemas.microsoft.com/office/drawing/2014/main" id="{EE55C0DC-F406-3C80-40AD-12D2D17E9A9F}"/>
              </a:ext>
            </a:extLst>
          </p:cNvPr>
          <p:cNvSpPr>
            <a:spLocks noGrp="1"/>
          </p:cNvSpPr>
          <p:nvPr>
            <p:ph type="body" sz="quarter" idx="10"/>
          </p:nvPr>
        </p:nvSpPr>
        <p:spPr/>
        <p:txBody>
          <a:bodyPr/>
          <a:lstStyle/>
          <a:p>
            <a:endParaRPr/>
          </a:p>
        </p:txBody>
      </p:sp>
      <p:sp>
        <p:nvSpPr>
          <p:cNvPr id="6" name="Google Shape;445;p20">
            <a:extLst>
              <a:ext uri="{FF2B5EF4-FFF2-40B4-BE49-F238E27FC236}">
                <a16:creationId xmlns:a16="http://schemas.microsoft.com/office/drawing/2014/main" id="{38E61E29-8603-546B-ECBD-D4F8E851B3FC}"/>
              </a:ext>
            </a:extLst>
          </p:cNvPr>
          <p:cNvSpPr txBox="1"/>
          <p:nvPr/>
        </p:nvSpPr>
        <p:spPr>
          <a:xfrm>
            <a:off x="838200" y="4652301"/>
            <a:ext cx="8941016" cy="106178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defRPr sz="1200" b="1">
                <a:solidFill>
                  <a:schemeClr val="tx2"/>
                </a:solidFill>
                <a:latin typeface="+mj-lt"/>
                <a:ea typeface="Arial"/>
                <a:cs typeface="Arial"/>
                <a:sym typeface="Arial"/>
              </a:defRPr>
            </a:pPr>
            <a:r>
              <a:t>© </a:t>
            </a:r>
            <a:r>
              <a:rPr err="1"/>
              <a:t>Unione</a:t>
            </a:r>
            <a:r>
              <a:t> </a:t>
            </a:r>
            <a:r>
              <a:rPr err="1"/>
              <a:t>europea</a:t>
            </a:r>
            <a:r>
              <a:t> </a:t>
            </a:r>
            <a:r>
              <a:rPr lang="en-US"/>
              <a:t>2025</a:t>
            </a:r>
            <a:endParaRPr sz="1200">
              <a:solidFill>
                <a:schemeClr val="tx2"/>
              </a:solidFill>
              <a:latin typeface="+mj-lt"/>
            </a:endParaRPr>
          </a:p>
          <a:p>
            <a:pPr marL="0" marR="0" lvl="0" indent="0" algn="l" rtl="0">
              <a:spcBef>
                <a:spcPts val="1800"/>
              </a:spcBef>
              <a:spcAft>
                <a:spcPts val="0"/>
              </a:spcAft>
              <a:buNone/>
              <a:defRPr sz="1200">
                <a:solidFill>
                  <a:schemeClr val="tx2"/>
                </a:solidFill>
                <a:latin typeface="+mj-lt"/>
                <a:ea typeface="Arial"/>
                <a:cs typeface="Arial"/>
                <a:sym typeface="Arial"/>
              </a:defRPr>
            </a:pPr>
            <a:r>
              <a:t>Salvo </a:t>
            </a:r>
            <a:r>
              <a:rPr err="1"/>
              <a:t>diversa</a:t>
            </a:r>
            <a:r>
              <a:t> </a:t>
            </a:r>
            <a:r>
              <a:rPr err="1"/>
              <a:t>indicazione</a:t>
            </a:r>
            <a:r>
              <a:t>, il </a:t>
            </a:r>
            <a:r>
              <a:rPr err="1"/>
              <a:t>riutilizzo</a:t>
            </a:r>
            <a:r>
              <a:t> di </a:t>
            </a:r>
            <a:r>
              <a:rPr err="1"/>
              <a:t>questa</a:t>
            </a:r>
            <a:r>
              <a:t> </a:t>
            </a:r>
            <a:r>
              <a:rPr err="1"/>
              <a:t>presentazione</a:t>
            </a:r>
            <a:r>
              <a:t> è </a:t>
            </a:r>
            <a:r>
              <a:rPr err="1"/>
              <a:t>autorizzato</a:t>
            </a:r>
            <a:r>
              <a:t> a norma </a:t>
            </a:r>
            <a:r>
              <a:rPr err="1"/>
              <a:t>della</a:t>
            </a:r>
            <a:r>
              <a:t> </a:t>
            </a:r>
            <a:r>
              <a:rPr err="1"/>
              <a:t>licenza</a:t>
            </a:r>
            <a:r>
              <a:t> </a:t>
            </a:r>
            <a:r>
              <a:rPr u="sng">
                <a:hlinkClick r:id="rId2">
                  <a:extLst>
                    <a:ext uri="{A12FA001-AC4F-418D-AE19-62706E023703}">
                      <ahyp:hlinkClr xmlns:ahyp="http://schemas.microsoft.com/office/drawing/2018/hyperlinkcolor" val="tx"/>
                    </a:ext>
                  </a:extLst>
                </a:hlinkClick>
              </a:rPr>
              <a:t>CC BY 4.0</a:t>
            </a:r>
            <a:r>
              <a:t>. Per </a:t>
            </a:r>
            <a:r>
              <a:rPr err="1"/>
              <a:t>qualsiasi</a:t>
            </a:r>
            <a:r>
              <a:t> </a:t>
            </a:r>
            <a:r>
              <a:rPr err="1"/>
              <a:t>utilizzo</a:t>
            </a:r>
            <a:r>
              <a:t> o </a:t>
            </a:r>
            <a:r>
              <a:rPr err="1"/>
              <a:t>riproduzione</a:t>
            </a:r>
            <a:r>
              <a:t> di </a:t>
            </a:r>
            <a:r>
              <a:rPr err="1"/>
              <a:t>elementi</a:t>
            </a:r>
            <a:r>
              <a:t> </a:t>
            </a:r>
            <a:r>
              <a:rPr err="1"/>
              <a:t>che</a:t>
            </a:r>
            <a:r>
              <a:t> non </a:t>
            </a:r>
            <a:r>
              <a:rPr err="1"/>
              <a:t>sono</a:t>
            </a:r>
            <a:r>
              <a:t> di </a:t>
            </a:r>
            <a:r>
              <a:rPr err="1"/>
              <a:t>proprietà</a:t>
            </a:r>
            <a:r>
              <a:t> </a:t>
            </a:r>
            <a:r>
              <a:rPr err="1"/>
              <a:t>dell'UE</a:t>
            </a:r>
            <a:r>
              <a:t>, </a:t>
            </a:r>
            <a:r>
              <a:rPr err="1"/>
              <a:t>potrebbe</a:t>
            </a:r>
            <a:r>
              <a:t> </a:t>
            </a:r>
            <a:r>
              <a:rPr err="1"/>
              <a:t>essere</a:t>
            </a:r>
            <a:r>
              <a:t> necessaria </a:t>
            </a:r>
            <a:r>
              <a:rPr err="1"/>
              <a:t>l'autorizzazione</a:t>
            </a:r>
            <a:r>
              <a:t> </a:t>
            </a:r>
            <a:r>
              <a:rPr err="1"/>
              <a:t>diretta</a:t>
            </a:r>
            <a:r>
              <a:t> </a:t>
            </a:r>
            <a:r>
              <a:rPr err="1"/>
              <a:t>dei</a:t>
            </a:r>
            <a:r>
              <a:t> </a:t>
            </a:r>
            <a:r>
              <a:rPr err="1"/>
              <a:t>rispettivi</a:t>
            </a:r>
            <a:r>
              <a:t> </a:t>
            </a:r>
            <a:r>
              <a:rPr err="1"/>
              <a:t>titolari</a:t>
            </a:r>
            <a:r>
              <a:t> </a:t>
            </a:r>
            <a:r>
              <a:rPr err="1"/>
              <a:t>dei</a:t>
            </a:r>
            <a:r>
              <a:t> </a:t>
            </a:r>
            <a:r>
              <a:rPr err="1"/>
              <a:t>diritti</a:t>
            </a:r>
            <a:r>
              <a:t>.</a:t>
            </a:r>
            <a:endParaRPr sz="1200">
              <a:solidFill>
                <a:srgbClr val="FF0000"/>
              </a:solidFill>
              <a:latin typeface="+mj-lt"/>
              <a:ea typeface="Arial"/>
              <a:cs typeface="Arial"/>
            </a:endParaRPr>
          </a:p>
        </p:txBody>
      </p:sp>
    </p:spTree>
    <p:extLst>
      <p:ext uri="{BB962C8B-B14F-4D97-AF65-F5344CB8AC3E}">
        <p14:creationId xmlns:p14="http://schemas.microsoft.com/office/powerpoint/2010/main" val="878372291"/>
      </p:ext>
    </p:extLst>
  </p:cSld>
  <p:clrMapOvr>
    <a:masterClrMapping/>
  </p:clrMapOvr>
</p:sld>
</file>

<file path=ppt/theme/theme1.xml><?xml version="1.0" encoding="utf-8"?>
<a:theme xmlns:a="http://schemas.openxmlformats.org/drawingml/2006/main" name="colour palette new PPT">
  <a:themeElements>
    <a:clrScheme name="EC Colour Palette 2024">
      <a:dk1>
        <a:sysClr val="windowText" lastClr="000000"/>
      </a:dk1>
      <a:lt1>
        <a:sysClr val="window" lastClr="FFFFFF"/>
      </a:lt1>
      <a:dk2>
        <a:srgbClr val="003399"/>
      </a:dk2>
      <a:lt2>
        <a:srgbClr val="C6E5DF"/>
      </a:lt2>
      <a:accent1>
        <a:srgbClr val="44BA7E"/>
      </a:accent1>
      <a:accent2>
        <a:srgbClr val="000083"/>
      </a:accent2>
      <a:accent3>
        <a:srgbClr val="48038C"/>
      </a:accent3>
      <a:accent4>
        <a:srgbClr val="FF712C"/>
      </a:accent4>
      <a:accent5>
        <a:srgbClr val="FFD34E"/>
      </a:accent5>
      <a:accent6>
        <a:srgbClr val="DD0C86"/>
      </a:accent6>
      <a:hlink>
        <a:srgbClr val="003399"/>
      </a:hlink>
      <a:folHlink>
        <a:srgbClr val="003399"/>
      </a:folHlink>
    </a:clrScheme>
    <a:fontScheme name="EC revamp">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olour palette new PPT" id="{E6BB5664-7BDD-4A65-BCFB-018F3705D2C3}" vid="{6B9E8826-94D2-4F42-A051-4126D816BAA4}"/>
    </a:ext>
  </a:ext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81D7E5E20A3B6448BB831F127F5CFB05" ma:contentTypeVersion="6" ma:contentTypeDescription="Create a new document." ma:contentTypeScope="" ma:versionID="4f9c962fa346fb4ee4d235e808d9d049">
  <xsd:schema xmlns:xsd="http://www.w3.org/2001/XMLSchema" xmlns:xs="http://www.w3.org/2001/XMLSchema" xmlns:p="http://schemas.microsoft.com/office/2006/metadata/properties" xmlns:ns2="9b53d6be-5940-4371-8a56-d6ca0a43a11a" xmlns:ns3="c1752347-4e16-4ce8-a381-9ddf3e797ad6" targetNamespace="http://schemas.microsoft.com/office/2006/metadata/properties" ma:root="true" ma:fieldsID="460808c2c73fea78cf9bc72727922b06" ns2:_="" ns3:_="">
    <xsd:import namespace="9b53d6be-5940-4371-8a56-d6ca0a43a11a"/>
    <xsd:import namespace="c1752347-4e16-4ce8-a381-9ddf3e797ad6"/>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b53d6be-5940-4371-8a56-d6ca0a43a11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1752347-4e16-4ce8-a381-9ddf3e797ad6"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8A2DCB3-BFED-4F85-829E-3A1A9F4EE1EF}">
  <ds:schemaRefs>
    <ds:schemaRef ds:uri="9b53d6be-5940-4371-8a56-d6ca0a43a11a"/>
    <ds:schemaRef ds:uri="c1752347-4e16-4ce8-a381-9ddf3e797ad6"/>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22F3B215-DCD8-4B08-9205-EA8636E862A3}">
  <ds:schemaRefs>
    <ds:schemaRef ds:uri="http://schemas.microsoft.com/sharepoint/v3/contenttype/forms"/>
  </ds:schemaRefs>
</ds:datastoreItem>
</file>

<file path=customXml/itemProps3.xml><?xml version="1.0" encoding="utf-8"?>
<ds:datastoreItem xmlns:ds="http://schemas.openxmlformats.org/officeDocument/2006/customXml" ds:itemID="{4CBFCD40-9928-45FF-9924-E9E3299666FD}">
  <ds:schemaRefs>
    <ds:schemaRef ds:uri="9b53d6be-5940-4371-8a56-d6ca0a43a11a"/>
    <ds:schemaRef ds:uri="c1752347-4e16-4ce8-a381-9ddf3e797ad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
  <Application>Microsoft Office PowerPoint</Application>
  <PresentationFormat>Widescreen</PresentationFormat>
  <Slides>7</Slides>
  <Notes>3</Notes>
  <HiddenSlides>0</HiddenSlide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colour palette new PPT</vt:lpstr>
      <vt:lpstr>Rilievi principali dalle missioni di preparazione alla chiusura e dall'analisi dei pacchetti per la chiusura </vt:lpstr>
      <vt:lpstr>Lavoro di audit CE/CCE – 2014-2020</vt:lpstr>
      <vt:lpstr>PowerPoint Presentation</vt:lpstr>
      <vt:lpstr>PowerPoint Presentation</vt:lpstr>
      <vt:lpstr>Principali osservazioni a seguito dell'analisi dei pacchetti di chiusura (1/2) </vt:lpstr>
      <vt:lpstr>Principali osservazioni a seguito dell'analisi dei pacchetti di chiusura (2/2) </vt:lpstr>
      <vt:lpstr>Grazie per l’attenzione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JOHN Yvonne (COMM)</dc:creator>
  <cp:revision>1</cp:revision>
  <cp:lastPrinted>2025-05-12T14:04:11Z</cp:lastPrinted>
  <dcterms:created xsi:type="dcterms:W3CDTF">2019-08-09T12:06:42Z</dcterms:created>
  <dcterms:modified xsi:type="dcterms:W3CDTF">2025-05-12T14:16:37Z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0x01010081D7E5E20A3B6448BB831F127F5CFB05</vt:lpwstr>
  </property>
  <property fmtid="{D5CDD505-2E9C-101B-9397-08002B2CF9AE}" pid="3" name="MSIP_Label_6bd9ddd1-4d20-43f6-abfa-fc3c07406f94_Enabled">
    <vt:lpwstr>true</vt:lpwstr>
  </property>
  <property fmtid="{D5CDD505-2E9C-101B-9397-08002B2CF9AE}" pid="4" name="MSIP_Label_6bd9ddd1-4d20-43f6-abfa-fc3c07406f94_SetDate">
    <vt:lpwstr>2023-09-26T10:27:54Z</vt:lpwstr>
  </property>
  <property fmtid="{D5CDD505-2E9C-101B-9397-08002B2CF9AE}" pid="5" name="MSIP_Label_6bd9ddd1-4d20-43f6-abfa-fc3c07406f94_Method">
    <vt:lpwstr>Standard</vt:lpwstr>
  </property>
  <property fmtid="{D5CDD505-2E9C-101B-9397-08002B2CF9AE}" pid="6" name="MSIP_Label_6bd9ddd1-4d20-43f6-abfa-fc3c07406f94_Name">
    <vt:lpwstr>Commission Use</vt:lpwstr>
  </property>
  <property fmtid="{D5CDD505-2E9C-101B-9397-08002B2CF9AE}" pid="7" name="MSIP_Label_6bd9ddd1-4d20-43f6-abfa-fc3c07406f94_SiteId">
    <vt:lpwstr>b24c8b06-522c-46fe-9080-70926f8dddb1</vt:lpwstr>
  </property>
  <property fmtid="{D5CDD505-2E9C-101B-9397-08002B2CF9AE}" pid="8" name="MSIP_Label_6bd9ddd1-4d20-43f6-abfa-fc3c07406f94_ActionId">
    <vt:lpwstr>5f9041e0-26c3-439f-9557-91c751557f9e</vt:lpwstr>
  </property>
  <property fmtid="{D5CDD505-2E9C-101B-9397-08002B2CF9AE}" pid="9" name="MSIP_Label_6bd9ddd1-4d20-43f6-abfa-fc3c07406f94_ContentBits">
    <vt:lpwstr>0</vt:lpwstr>
  </property>
</Properties>
</file>